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73" r:id="rId6"/>
    <p:sldId id="28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A4D1C-5FDC-659F-A7EC-60A4252E73DE}" name="Del Vecchio Ginevra" initials="DG" userId="S::ginevra.delvecchio_cor.europa.eu#ext#@eceuropaeu.onmicrosoft.com::15c540f8-f549-4803-bd97-1943e6bd631b" providerId="AD"/>
  <p188:author id="{0EB31F90-C074-6EA7-4E7F-065BFB8F1189}" name="Betty Tkadlcikova (CoR)" initials="B(" userId="S::betty.tkadlcikova_cor.europa.eu#ext#@eceuropaeu.onmicrosoft.com::96ba4404-4e23-4091-a06d-034b2ff3d767" providerId="AD"/>
  <p188:author id="{C8AE60AC-AC10-BE85-AA8A-E7492884256D}" name="Ciampaglione Paolo" initials="CP" userId="S::paolo.ciampaglione_cor.europa.eu#ext#@eceuropaeu.onmicrosoft.com::5145b5dc-8aa0-4923-86aa-c39beda7fb83" providerId="AD"/>
  <p188:author id="{F1C489B6-3C8A-6F1B-A2BB-3DE1997FA6C5}" name="BISIAUX Amaury (REGIO-EXT)" initials="B(" userId="S::amaury.bisiaux@ext.ec.europa.eu::9872995e-11b9-4df5-be09-a53f32e021c0" providerId="AD"/>
  <p188:author id="{72320DB8-E510-3E22-F6A2-E15A1AADCEB3}" name="RIZZO Anna (REGIO)" initials="R(" userId="S::anna.rizzo@ec.europa.eu::a8edabb2-fa99-4be8-8ed0-d02256a0e5b4" providerId="AD"/>
  <p188:author id="{DE7D61D7-1FBA-B608-D05C-E7187BCB537C}" name="QUITADAMO Angela Pia (REGIO-EXT)" initials="Q(" userId="S::angela-pia.quitadamo@ext.ec.europa.eu::e8c829bf-8492-48ad-8c19-8ab35a7d1375" providerId="AD"/>
  <p188:author id="{04A468EB-7DA9-382D-B7FF-D4EA5F550C3E}" name="PINTO Jose Antonio (REGIO)" initials="P(" userId="S::jose-antonio.pinto@ec.europa.eu::74eefbd4-9375-4550-9e4f-662c4e0315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oelandt" initials="nroe" lastIdx="5" clrIdx="0">
    <p:extLst>
      <p:ext uri="{19B8F6BF-5375-455C-9EA6-DF929625EA0E}">
        <p15:presenceInfo xmlns:p15="http://schemas.microsoft.com/office/powerpoint/2012/main" userId="Nathalie Roelandt" providerId="None"/>
      </p:ext>
    </p:extLst>
  </p:cmAuthor>
  <p:cmAuthor id="2" name="Del Vecchio Ginevra" initials="DVG" lastIdx="14" clrIdx="2">
    <p:extLst>
      <p:ext uri="{19B8F6BF-5375-455C-9EA6-DF929625EA0E}">
        <p15:presenceInfo xmlns:p15="http://schemas.microsoft.com/office/powerpoint/2012/main" userId="S-1-5-21-8915387-2032300435-1842888061-46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32"/>
    <a:srgbClr val="9AC43F"/>
    <a:srgbClr val="80C284"/>
    <a:srgbClr val="F49356"/>
    <a:srgbClr val="56B6DB"/>
    <a:srgbClr val="F9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52D9-30C7-A1FC-D416-631D8B02BB00}" v="461" dt="2022-05-18T13:48:58.179"/>
    <p1510:client id="{02502287-C3BC-4B0C-B06B-0DE68C62CD3D}" v="1" dt="2022-05-24T07:27:12.088"/>
    <p1510:client id="{0EDABB2F-53EC-7463-2E09-6D01EDC40730}" v="44" dt="2022-01-20T09:54:29.858"/>
    <p1510:client id="{11A07DA3-041B-4AAD-AB93-333451A75B27}" v="48" dt="2022-05-24T14:50:19.991"/>
    <p1510:client id="{1636A9EF-B5E9-41DB-91C2-B671B9E3DFE8}" v="2" dt="2022-01-21T15:30:05.404"/>
    <p1510:client id="{1D5B04DB-0B1E-4AAF-B70D-819E687B4CEF}" v="46" dt="2022-05-25T12:32:25.587"/>
    <p1510:client id="{20F4773E-6DE4-4B93-AEC8-9194A8970747}" v="466" dt="2022-05-30T14:34:30.263"/>
    <p1510:client id="{222106DE-C481-47F0-B899-9346EF50C944}" v="353" dt="2022-01-21T12:18:43.181"/>
    <p1510:client id="{2668E0F2-ACC8-498B-959D-0CA281EF0922}" v="11" dt="2022-05-30T07:08:56.267"/>
    <p1510:client id="{2C4BD2BC-D82C-465A-8021-149A8141F784}" v="55" dt="2022-05-24T09:04:35.290"/>
    <p1510:client id="{2FBDC64D-037E-4381-BF37-C231169691B1}" v="4" dt="2022-05-24T11:59:31.253"/>
    <p1510:client id="{3041E4F2-2D5F-4091-B35E-CE5A73F0DC3B}" v="24" dt="2022-05-24T14:40:33.468"/>
    <p1510:client id="{341BA52E-A901-CB77-6E1C-68644CF0097D}" v="9" dt="2022-05-25T13:45:50.966"/>
    <p1510:client id="{38FEC3EE-B417-B519-D906-9A40103090DA}" v="2" dt="2022-05-24T14:21:16.905"/>
    <p1510:client id="{3B357EAA-FF64-458B-B777-59E13A5F42B9}" v="6" dt="2022-05-25T14:35:23.036"/>
    <p1510:client id="{4EF2E001-6F3C-4D82-9677-F4CA05F13F4B}" v="83" dt="2022-05-25T16:17:16.406"/>
    <p1510:client id="{515001AC-B4C0-4B9B-B003-94E3762F4F82}" v="15" dt="2022-05-23T07:44:24.477"/>
    <p1510:client id="{53A3B5F4-4D49-4B2E-97E3-8FDF17BB3485}" v="10" dt="2022-05-20T12:05:49.355"/>
    <p1510:client id="{548D0A2D-5F2A-46EB-AE17-F2027F72BEA9}" v="48" dt="2022-05-30T11:37:42.485"/>
    <p1510:client id="{57F91D7F-0929-4F70-A17A-49FE77DE63C2}" v="30" dt="2022-05-24T10:47:54.962"/>
    <p1510:client id="{59EFD087-99EA-4952-8166-E37D7F55D1BC}" v="11" dt="2022-05-30T13:27:54.750"/>
    <p1510:client id="{619C9990-9071-42AF-8D05-22ADB1199E08}" v="8" dt="2022-05-30T18:08:30.495"/>
    <p1510:client id="{668545F8-CD48-4EEC-B9B0-8F913FA697FB}" v="282" dt="2022-05-20T12:54:43.257"/>
    <p1510:client id="{70D7DF84-C9CB-9006-78E6-1AD49F6B4FA9}" v="3" dt="2022-05-30T20:16:32.566"/>
    <p1510:client id="{7FC4002F-47F1-4F35-A334-CA739E0592A8}" v="4" dt="2022-01-21T15:31:42.304"/>
    <p1510:client id="{80396C4E-BD7F-4BB2-A59B-42F182A9416B}" v="46" dt="2022-05-16T09:37:58.244"/>
    <p1510:client id="{89E5E2BC-41AD-1394-95F3-A392061122D0}" v="45" dt="2022-05-16T09:53:43.234"/>
    <p1510:client id="{8FC443C6-DC97-4E5E-BCC1-1775CD4B32FE}" v="135" dt="2022-05-30T17:38:09.215"/>
    <p1510:client id="{943C909F-EF5B-E90E-45CF-265DCECDE02A}" v="4" dt="2022-05-30T21:16:19.137"/>
    <p1510:client id="{96E8A56F-29C6-4696-A5CA-613F88CB11E1}" v="26" dt="2022-05-30T12:09:19.419"/>
    <p1510:client id="{A6EBDF0C-DBE1-066A-749C-1D59EE05FD00}" v="28" dt="2022-05-20T11:10:57.569"/>
    <p1510:client id="{A704DE02-D1BF-4EDA-BE21-731D15BFEB5B}" v="5" dt="2022-05-25T13:18:44.659"/>
    <p1510:client id="{AFE53B11-310C-4F45-BA57-1878642F30AF}" v="349" dt="2022-05-30T16:16:30.649"/>
    <p1510:client id="{B5A31281-4001-E4F9-A3FF-0336ABFBC943}" v="826" dt="2022-05-20T14:28:14.276"/>
    <p1510:client id="{C6F7D700-66FA-4009-A14F-2F41EED37BEA}" v="109" dt="2022-05-19T14:51:09.767"/>
    <p1510:client id="{C8357EB5-7E95-6CF1-195F-1B945A529FB8}" v="24" dt="2022-05-30T11:01:06.079"/>
    <p1510:client id="{CB4393AE-2AA6-3B40-49B5-D5A8211C2BB6}" v="1" dt="2022-05-30T13:46:06.036"/>
    <p1510:client id="{D264C1EE-0295-52F6-D7BD-AAEACCE9C86F}" v="1" dt="2022-05-20T11:13:19.980"/>
    <p1510:client id="{D2B2A61C-7DEF-5121-80BD-347646798C1B}" v="17" dt="2022-05-30T08:49:11.979"/>
    <p1510:client id="{D312DB79-1BC5-CBEB-2496-54B2F5B457BB}" v="9" dt="2022-05-24T15:05:58.331"/>
    <p1510:client id="{D9CB1B75-7C88-4C7E-BB74-502291297D88}" v="292" dt="2022-05-25T11:23:47.755"/>
    <p1510:client id="{DA385FCC-6534-4179-98E5-386C7921AD35}" v="5" dt="2022-05-25T14:38:33.660"/>
    <p1510:client id="{DB6AA9E4-ADD6-3F3A-7DF1-0A975B4993EF}" v="1" dt="2022-05-30T14:32:54.038"/>
    <p1510:client id="{DD478362-9D2A-8053-D488-047237D76240}" v="135" dt="2022-05-25T16:49:59.570"/>
    <p1510:client id="{DE0A5256-6027-0ADB-7D5A-0DD09C5A9369}" v="1" dt="2022-05-17T07:25:28.811"/>
    <p1510:client id="{E3CF778D-5D45-01CB-075F-C4966F2D72D1}" v="586" dt="2022-05-25T07:35:59.052"/>
    <p1510:client id="{EA6779EC-0D58-46EA-8569-A19837275550}" v="4" dt="2022-05-31T05:45:10.062"/>
    <p1510:client id="{F985B66A-FCC5-433C-BBB3-6651EBA2D5CD}" v="47" dt="2022-01-21T15:44:12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kadlcikova Betty" userId="S::betty.tkadlcikova_cor.europa.eu#ext#@eceuropaeu.onmicrosoft.com::96ba4404-4e23-4091-a06d-034b2ff3d767" providerId="AD" clId="Web-{20F4773E-6DE4-4B93-AEC8-9194A8970747}"/>
    <pc:docChg chg="modSld">
      <pc:chgData name="Tkadlcikova Betty" userId="S::betty.tkadlcikova_cor.europa.eu#ext#@eceuropaeu.onmicrosoft.com::96ba4404-4e23-4091-a06d-034b2ff3d767" providerId="AD" clId="Web-{20F4773E-6DE4-4B93-AEC8-9194A8970747}" dt="2022-05-30T10:20:24.148" v="43" actId="20577"/>
      <pc:docMkLst>
        <pc:docMk/>
      </pc:docMkLst>
      <pc:sldChg chg="modSp">
        <pc:chgData name="Tkadlcikova Betty" userId="S::betty.tkadlcikova_cor.europa.eu#ext#@eceuropaeu.onmicrosoft.com::96ba4404-4e23-4091-a06d-034b2ff3d767" providerId="AD" clId="Web-{20F4773E-6DE4-4B93-AEC8-9194A8970747}" dt="2022-05-30T10:20:24.148" v="43" actId="20577"/>
        <pc:sldMkLst>
          <pc:docMk/>
          <pc:sldMk cId="370003162" sldId="284"/>
        </pc:sldMkLst>
        <pc:spChg chg="mod">
          <ac:chgData name="Tkadlcikova Betty" userId="S::betty.tkadlcikova_cor.europa.eu#ext#@eceuropaeu.onmicrosoft.com::96ba4404-4e23-4091-a06d-034b2ff3d767" providerId="AD" clId="Web-{20F4773E-6DE4-4B93-AEC8-9194A8970747}" dt="2022-05-30T10:20:24.148" v="43" actId="20577"/>
          <ac:spMkLst>
            <pc:docMk/>
            <pc:sldMk cId="370003162" sldId="284"/>
            <ac:spMk id="9" creationId="{F6328EEA-9C5F-4491-8158-1CF393AF1023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548D0A2D-5F2A-46EB-AE17-F2027F72BEA9}"/>
    <pc:docChg chg="modSld">
      <pc:chgData name="Del Vecchio Ginevra" userId="S::ginevra.delvecchio_cor.europa.eu#ext#@eceuropaeu.onmicrosoft.com::15c540f8-f549-4803-bd97-1943e6bd631b" providerId="AD" clId="Web-{548D0A2D-5F2A-46EB-AE17-F2027F72BEA9}" dt="2022-05-30T11:37:42.485" v="31" actId="14100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548D0A2D-5F2A-46EB-AE17-F2027F72BEA9}" dt="2022-05-30T11:37:42.485" v="31" actId="14100"/>
        <pc:sldMkLst>
          <pc:docMk/>
          <pc:sldMk cId="3953586488" sldId="275"/>
        </pc:sldMkLst>
        <pc:spChg chg="mod">
          <ac:chgData name="Del Vecchio Ginevra" userId="S::ginevra.delvecchio_cor.europa.eu#ext#@eceuropaeu.onmicrosoft.com::15c540f8-f549-4803-bd97-1943e6bd631b" providerId="AD" clId="Web-{548D0A2D-5F2A-46EB-AE17-F2027F72BEA9}" dt="2022-05-30T11:37:42.485" v="31" actId="14100"/>
          <ac:spMkLst>
            <pc:docMk/>
            <pc:sldMk cId="3953586488" sldId="275"/>
            <ac:spMk id="4" creationId="{A4EF382D-9930-48BB-B901-049D6B9C3D56}"/>
          </ac:spMkLst>
        </pc:spChg>
        <pc:spChg chg="mod">
          <ac:chgData name="Del Vecchio Ginevra" userId="S::ginevra.delvecchio_cor.europa.eu#ext#@eceuropaeu.onmicrosoft.com::15c540f8-f549-4803-bd97-1943e6bd631b" providerId="AD" clId="Web-{548D0A2D-5F2A-46EB-AE17-F2027F72BEA9}" dt="2022-05-30T11:36:44.624" v="17" actId="20577"/>
          <ac:spMkLst>
            <pc:docMk/>
            <pc:sldMk cId="3953586488" sldId="275"/>
            <ac:spMk id="9" creationId="{0C9FB7B8-B7E2-FE4F-40F1-1508CDA37775}"/>
          </ac:spMkLst>
        </pc:spChg>
      </pc:sldChg>
    </pc:docChg>
  </pc:docChgLst>
  <pc:docChgLst>
    <pc:chgData name="Ciampaglione Paolo" userId="S::paolo.ciampaglione_cor.europa.eu#ext#@eceuropaeu.onmicrosoft.com::5145b5dc-8aa0-4923-86aa-c39beda7fb83" providerId="AD" clId="Web-{D312DB79-1BC5-CBEB-2496-54B2F5B457BB}"/>
    <pc:docChg chg="mod modSld">
      <pc:chgData name="Ciampaglione Paolo" userId="S::paolo.ciampaglione_cor.europa.eu#ext#@eceuropaeu.onmicrosoft.com::5145b5dc-8aa0-4923-86aa-c39beda7fb83" providerId="AD" clId="Web-{D312DB79-1BC5-CBEB-2496-54B2F5B457BB}" dt="2022-05-24T15:05:58.316" v="5" actId="20577"/>
      <pc:docMkLst>
        <pc:docMk/>
      </pc:docMkLst>
      <pc:sldChg chg="modSp">
        <pc:chgData name="Ciampaglione Paolo" userId="S::paolo.ciampaglione_cor.europa.eu#ext#@eceuropaeu.onmicrosoft.com::5145b5dc-8aa0-4923-86aa-c39beda7fb83" providerId="AD" clId="Web-{D312DB79-1BC5-CBEB-2496-54B2F5B457BB}" dt="2022-05-24T14:02:58.852" v="0" actId="1076"/>
        <pc:sldMkLst>
          <pc:docMk/>
          <pc:sldMk cId="4269749127" sldId="273"/>
        </pc:sldMkLst>
        <pc:picChg chg="mod">
          <ac:chgData name="Ciampaglione Paolo" userId="S::paolo.ciampaglione_cor.europa.eu#ext#@eceuropaeu.onmicrosoft.com::5145b5dc-8aa0-4923-86aa-c39beda7fb83" providerId="AD" clId="Web-{D312DB79-1BC5-CBEB-2496-54B2F5B457BB}" dt="2022-05-24T14:02:58.852" v="0" actId="1076"/>
          <ac:picMkLst>
            <pc:docMk/>
            <pc:sldMk cId="4269749127" sldId="273"/>
            <ac:picMk id="2" creationId="{99AB7FBE-B334-EECC-FCCB-296E95CAB7F9}"/>
          </ac:picMkLst>
        </pc:picChg>
      </pc:sldChg>
      <pc:sldChg chg="modSp modCm">
        <pc:chgData name="Ciampaglione Paolo" userId="S::paolo.ciampaglione_cor.europa.eu#ext#@eceuropaeu.onmicrosoft.com::5145b5dc-8aa0-4923-86aa-c39beda7fb83" providerId="AD" clId="Web-{D312DB79-1BC5-CBEB-2496-54B2F5B457BB}" dt="2022-05-24T15:05:58.316" v="5" actId="20577"/>
        <pc:sldMkLst>
          <pc:docMk/>
          <pc:sldMk cId="3953586488" sldId="275"/>
        </pc:sldMkLst>
        <pc:spChg chg="mod">
          <ac:chgData name="Ciampaglione Paolo" userId="S::paolo.ciampaglione_cor.europa.eu#ext#@eceuropaeu.onmicrosoft.com::5145b5dc-8aa0-4923-86aa-c39beda7fb83" providerId="AD" clId="Web-{D312DB79-1BC5-CBEB-2496-54B2F5B457BB}" dt="2022-05-24T15:05:58.316" v="5" actId="20577"/>
          <ac:spMkLst>
            <pc:docMk/>
            <pc:sldMk cId="3953586488" sldId="275"/>
            <ac:spMk id="9" creationId="{0C9FB7B8-B7E2-FE4F-40F1-1508CDA37775}"/>
          </ac:spMkLst>
        </pc:spChg>
      </pc:sldChg>
    </pc:docChg>
  </pc:docChgLst>
  <pc:docChgLst>
    <pc:chgData name="PLASSART Chloe (REGIO-EXT)" userId="S::chloe.plassart@ext.ec.europa.eu::5301bd2b-31a2-461d-a1de-20267a1b8eb6" providerId="AD" clId="Web-{89E5E2BC-41AD-1394-95F3-A392061122D0}"/>
    <pc:docChg chg="modSld">
      <pc:chgData name="PLASSART Chloe (REGIO-EXT)" userId="S::chloe.plassart@ext.ec.europa.eu::5301bd2b-31a2-461d-a1de-20267a1b8eb6" providerId="AD" clId="Web-{89E5E2BC-41AD-1394-95F3-A392061122D0}" dt="2022-05-16T09:53:43.234" v="37" actId="1076"/>
      <pc:docMkLst>
        <pc:docMk/>
      </pc:docMkLst>
      <pc:sldChg chg="addSp delSp modSp">
        <pc:chgData name="PLASSART Chloe (REGIO-EXT)" userId="S::chloe.plassart@ext.ec.europa.eu::5301bd2b-31a2-461d-a1de-20267a1b8eb6" providerId="AD" clId="Web-{89E5E2BC-41AD-1394-95F3-A392061122D0}" dt="2022-05-16T09:53:43.234" v="37" actId="1076"/>
        <pc:sldMkLst>
          <pc:docMk/>
          <pc:sldMk cId="641790112" sldId="276"/>
        </pc:sldMkLst>
        <pc:spChg chg="add mod">
          <ac:chgData name="PLASSART Chloe (REGIO-EXT)" userId="S::chloe.plassart@ext.ec.europa.eu::5301bd2b-31a2-461d-a1de-20267a1b8eb6" providerId="AD" clId="Web-{89E5E2BC-41AD-1394-95F3-A392061122D0}" dt="2022-05-16T09:43:33.561" v="9" actId="1076"/>
          <ac:spMkLst>
            <pc:docMk/>
            <pc:sldMk cId="641790112" sldId="276"/>
            <ac:spMk id="4" creationId="{FA8042D2-42BB-3894-E61A-CB62CA8AE354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46:15.566" v="12" actId="1076"/>
          <ac:spMkLst>
            <pc:docMk/>
            <pc:sldMk cId="641790112" sldId="276"/>
            <ac:spMk id="21" creationId="{CC999A61-29A3-41A6-9B57-644A9BE5C3D5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32.357" v="26" actId="1076"/>
          <ac:spMkLst>
            <pc:docMk/>
            <pc:sldMk cId="641790112" sldId="276"/>
            <ac:spMk id="22" creationId="{B7159548-E688-8745-80E9-CA9180D09E68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48.092" v="28" actId="1076"/>
          <ac:spMkLst>
            <pc:docMk/>
            <pc:sldMk cId="641790112" sldId="276"/>
            <ac:spMk id="23" creationId="{60D121EE-AB0C-2D47-B024-C7F24EB3821A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23.124" v="32" actId="1076"/>
          <ac:spMkLst>
            <pc:docMk/>
            <pc:sldMk cId="641790112" sldId="276"/>
            <ac:spMk id="24" creationId="{90079A4B-A521-F64F-9632-F74DB7D6889B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43.218" v="36" actId="1076"/>
          <ac:spMkLst>
            <pc:docMk/>
            <pc:sldMk cId="641790112" sldId="276"/>
            <ac:spMk id="25" creationId="{1263C2B8-3229-EE4C-B5EE-81329EA610D9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32.655" v="34" actId="1076"/>
          <ac:spMkLst>
            <pc:docMk/>
            <pc:sldMk cId="641790112" sldId="276"/>
            <ac:spMk id="26" creationId="{28939E0B-16CB-9341-B8CC-A5CE11F4E677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32.372" v="27" actId="1076"/>
          <ac:spMkLst>
            <pc:docMk/>
            <pc:sldMk cId="641790112" sldId="276"/>
            <ac:spMk id="27" creationId="{A7D3F7A5-2FC3-E149-9FB7-63BE6CAFB57D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48.107" v="29" actId="1076"/>
          <ac:spMkLst>
            <pc:docMk/>
            <pc:sldMk cId="641790112" sldId="276"/>
            <ac:spMk id="28" creationId="{B133AB60-F13C-DD47-8C46-7F30C4122895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23.155" v="33" actId="1076"/>
          <ac:spMkLst>
            <pc:docMk/>
            <pc:sldMk cId="641790112" sldId="276"/>
            <ac:spMk id="29" creationId="{EEAEEB71-0EB2-6F46-814A-F5B93945DAD7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43.234" v="37" actId="1076"/>
          <ac:spMkLst>
            <pc:docMk/>
            <pc:sldMk cId="641790112" sldId="276"/>
            <ac:spMk id="30" creationId="{9D13303C-CFD8-D840-8B78-29C7A3BFDBBC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3:32.671" v="35" actId="1076"/>
          <ac:spMkLst>
            <pc:docMk/>
            <pc:sldMk cId="641790112" sldId="276"/>
            <ac:spMk id="31" creationId="{E6780B77-13A3-1D47-B514-A68C6378D163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18.669" v="24" actId="14100"/>
          <ac:spMkLst>
            <pc:docMk/>
            <pc:sldMk cId="641790112" sldId="276"/>
            <ac:spMk id="32" creationId="{875EEF1F-DF78-5646-A63D-58A750AFFFEB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18.669" v="23" actId="14100"/>
          <ac:spMkLst>
            <pc:docMk/>
            <pc:sldMk cId="641790112" sldId="276"/>
            <ac:spMk id="33" creationId="{875EEF1F-DF78-5646-A63D-58A750AFFFEB}"/>
          </ac:spMkLst>
        </pc:spChg>
        <pc:spChg chg="mod">
          <ac:chgData name="PLASSART Chloe (REGIO-EXT)" userId="S::chloe.plassart@ext.ec.europa.eu::5301bd2b-31a2-461d-a1de-20267a1b8eb6" providerId="AD" clId="Web-{89E5E2BC-41AD-1394-95F3-A392061122D0}" dt="2022-05-16T09:52:18.669" v="22" actId="14100"/>
          <ac:spMkLst>
            <pc:docMk/>
            <pc:sldMk cId="641790112" sldId="276"/>
            <ac:spMk id="34" creationId="{875EEF1F-DF78-5646-A63D-58A750AFFFEB}"/>
          </ac:spMkLst>
        </pc:spChg>
        <pc:picChg chg="mod">
          <ac:chgData name="PLASSART Chloe (REGIO-EXT)" userId="S::chloe.plassart@ext.ec.europa.eu::5301bd2b-31a2-461d-a1de-20267a1b8eb6" providerId="AD" clId="Web-{89E5E2BC-41AD-1394-95F3-A392061122D0}" dt="2022-05-16T09:52:18.669" v="25" actId="14100"/>
          <ac:picMkLst>
            <pc:docMk/>
            <pc:sldMk cId="641790112" sldId="276"/>
            <ac:picMk id="8" creationId="{C79387AD-02D2-42D3-A89C-36A3A3C5C053}"/>
          </ac:picMkLst>
        </pc:picChg>
        <pc:picChg chg="del">
          <ac:chgData name="PLASSART Chloe (REGIO-EXT)" userId="S::chloe.plassart@ext.ec.europa.eu::5301bd2b-31a2-461d-a1de-20267a1b8eb6" providerId="AD" clId="Web-{89E5E2BC-41AD-1394-95F3-A392061122D0}" dt="2022-05-16T09:51:54.293" v="15"/>
          <ac:picMkLst>
            <pc:docMk/>
            <pc:sldMk cId="641790112" sldId="276"/>
            <ac:picMk id="12" creationId="{2F801AD6-74F0-4F43-A74D-DA6FE874535D}"/>
          </ac:picMkLst>
        </pc:picChg>
      </pc:sldChg>
    </pc:docChg>
  </pc:docChgLst>
  <pc:docChgLst>
    <pc:chgData name="OMER Isabelle (REGIO)" userId="S::isabelle.omer@ec.europa.eu::4281ff7f-53b0-4823-8289-315eaee6f715" providerId="AD" clId="Web-{7FC4002F-47F1-4F35-A334-CA739E0592A8}"/>
    <pc:docChg chg="modSld">
      <pc:chgData name="OMER Isabelle (REGIO)" userId="S::isabelle.omer@ec.europa.eu::4281ff7f-53b0-4823-8289-315eaee6f715" providerId="AD" clId="Web-{7FC4002F-47F1-4F35-A334-CA739E0592A8}" dt="2022-01-21T15:31:42.304" v="3" actId="1076"/>
      <pc:docMkLst>
        <pc:docMk/>
      </pc:docMkLst>
      <pc:sldChg chg="modSp">
        <pc:chgData name="OMER Isabelle (REGIO)" userId="S::isabelle.omer@ec.europa.eu::4281ff7f-53b0-4823-8289-315eaee6f715" providerId="AD" clId="Web-{7FC4002F-47F1-4F35-A334-CA739E0592A8}" dt="2022-01-21T15:31:42.304" v="3" actId="1076"/>
        <pc:sldMkLst>
          <pc:docMk/>
          <pc:sldMk cId="2088657831" sldId="258"/>
        </pc:sldMkLst>
        <pc:picChg chg="mod">
          <ac:chgData name="OMER Isabelle (REGIO)" userId="S::isabelle.omer@ec.europa.eu::4281ff7f-53b0-4823-8289-315eaee6f715" providerId="AD" clId="Web-{7FC4002F-47F1-4F35-A334-CA739E0592A8}" dt="2022-01-21T15:31:42.304" v="3" actId="1076"/>
          <ac:picMkLst>
            <pc:docMk/>
            <pc:sldMk cId="2088657831" sldId="258"/>
            <ac:picMk id="14" creationId="{7DCBCD6B-0696-47E7-96E1-20A52D28DDD8}"/>
          </ac:picMkLst>
        </pc:picChg>
        <pc:picChg chg="mod">
          <ac:chgData name="OMER Isabelle (REGIO)" userId="S::isabelle.omer@ec.europa.eu::4281ff7f-53b0-4823-8289-315eaee6f715" providerId="AD" clId="Web-{7FC4002F-47F1-4F35-A334-CA739E0592A8}" dt="2022-01-21T15:31:37.272" v="1" actId="1076"/>
          <ac:picMkLst>
            <pc:docMk/>
            <pc:sldMk cId="2088657831" sldId="258"/>
            <ac:picMk id="15" creationId="{19EFE7DD-DCE8-4F6C-8788-DFB570CCD783}"/>
          </ac:picMkLst>
        </pc:picChg>
        <pc:picChg chg="mod">
          <ac:chgData name="OMER Isabelle (REGIO)" userId="S::isabelle.omer@ec.europa.eu::4281ff7f-53b0-4823-8289-315eaee6f715" providerId="AD" clId="Web-{7FC4002F-47F1-4F35-A334-CA739E0592A8}" dt="2022-01-21T15:31:39.382" v="2" actId="1076"/>
          <ac:picMkLst>
            <pc:docMk/>
            <pc:sldMk cId="2088657831" sldId="258"/>
            <ac:picMk id="16" creationId="{761FB9B0-72F6-4323-A552-AF90B586169F}"/>
          </ac:picMkLst>
        </pc:picChg>
      </pc:sldChg>
    </pc:docChg>
  </pc:docChgLst>
  <pc:docChgLst>
    <pc:chgData name="QUITADAMO Angela Pia (REGIO-EXT)" userId="S::angela-pia.quitadamo@ext.ec.europa.eu::e8c829bf-8492-48ad-8c19-8ab35a7d1375" providerId="AD" clId="Web-{668545F8-CD48-4EEC-B9B0-8F913FA697FB}"/>
    <pc:docChg chg="modSld">
      <pc:chgData name="QUITADAMO Angela Pia (REGIO-EXT)" userId="S::angela-pia.quitadamo@ext.ec.europa.eu::e8c829bf-8492-48ad-8c19-8ab35a7d1375" providerId="AD" clId="Web-{668545F8-CD48-4EEC-B9B0-8F913FA697FB}" dt="2022-05-20T12:54:42.772" v="205" actId="20577"/>
      <pc:docMkLst>
        <pc:docMk/>
      </pc:docMkLst>
      <pc:sldChg chg="modSp modCm">
        <pc:chgData name="QUITADAMO Angela Pia (REGIO-EXT)" userId="S::angela-pia.quitadamo@ext.ec.europa.eu::e8c829bf-8492-48ad-8c19-8ab35a7d1375" providerId="AD" clId="Web-{668545F8-CD48-4EEC-B9B0-8F913FA697FB}" dt="2022-05-20T12:29:19.313" v="42" actId="20577"/>
        <pc:sldMkLst>
          <pc:docMk/>
          <pc:sldMk cId="641790112" sldId="276"/>
        </pc:sldMkLst>
        <pc:spChg chg="mod">
          <ac:chgData name="QUITADAMO Angela Pia (REGIO-EXT)" userId="S::angela-pia.quitadamo@ext.ec.europa.eu::e8c829bf-8492-48ad-8c19-8ab35a7d1375" providerId="AD" clId="Web-{668545F8-CD48-4EEC-B9B0-8F913FA697FB}" dt="2022-05-20T12:22:50.104" v="17" actId="20577"/>
          <ac:spMkLst>
            <pc:docMk/>
            <pc:sldMk cId="641790112" sldId="276"/>
            <ac:spMk id="13" creationId="{61FEC0CD-5F70-4FF4-B3FB-606BDAED5454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4:34.844" v="22" actId="20577"/>
          <ac:spMkLst>
            <pc:docMk/>
            <pc:sldMk cId="641790112" sldId="276"/>
            <ac:spMk id="15" creationId="{9AAA552E-7AFF-E04E-A31C-D75ADD78AD0A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5:16.924" v="26" actId="20577"/>
          <ac:spMkLst>
            <pc:docMk/>
            <pc:sldMk cId="641790112" sldId="276"/>
            <ac:spMk id="27" creationId="{A7D3F7A5-2FC3-E149-9FB7-63BE6CAFB57D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9:19.313" v="42" actId="20577"/>
          <ac:spMkLst>
            <pc:docMk/>
            <pc:sldMk cId="641790112" sldId="276"/>
            <ac:spMk id="28" creationId="{B133AB60-F13C-DD47-8C46-7F30C4122895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5:48.301" v="33" actId="20577"/>
          <ac:spMkLst>
            <pc:docMk/>
            <pc:sldMk cId="641790112" sldId="276"/>
            <ac:spMk id="29" creationId="{EEAEEB71-0EB2-6F46-814A-F5B93945DAD7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5:50.692" v="37" actId="20577"/>
          <ac:spMkLst>
            <pc:docMk/>
            <pc:sldMk cId="641790112" sldId="276"/>
            <ac:spMk id="30" creationId="{9D13303C-CFD8-D840-8B78-29C7A3BFDBBC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7:17.962" v="39" actId="20577"/>
          <ac:spMkLst>
            <pc:docMk/>
            <pc:sldMk cId="641790112" sldId="276"/>
            <ac:spMk id="31" creationId="{E6780B77-13A3-1D47-B514-A68C6378D163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2:27.399" v="3" actId="20577"/>
          <ac:spMkLst>
            <pc:docMk/>
            <pc:sldMk cId="641790112" sldId="276"/>
            <ac:spMk id="32" creationId="{875EEF1F-DF78-5646-A63D-58A750AFFFEB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2:29.149" v="6" actId="20577"/>
          <ac:spMkLst>
            <pc:docMk/>
            <pc:sldMk cId="641790112" sldId="276"/>
            <ac:spMk id="33" creationId="{875EEF1F-DF78-5646-A63D-58A750AFFFEB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2:36.103" v="7" actId="20577"/>
          <ac:spMkLst>
            <pc:docMk/>
            <pc:sldMk cId="641790112" sldId="276"/>
            <ac:spMk id="34" creationId="{875EEF1F-DF78-5646-A63D-58A750AFFFEB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22:14.055" v="0" actId="20577"/>
          <ac:spMkLst>
            <pc:docMk/>
            <pc:sldMk cId="641790112" sldId="276"/>
            <ac:spMk id="35" creationId="{875EEF1F-DF78-5646-A63D-58A750AFFFEB}"/>
          </ac:spMkLst>
        </pc:spChg>
      </pc:sldChg>
      <pc:sldChg chg="addSp delSp modSp modCm">
        <pc:chgData name="QUITADAMO Angela Pia (REGIO-EXT)" userId="S::angela-pia.quitadamo@ext.ec.europa.eu::e8c829bf-8492-48ad-8c19-8ab35a7d1375" providerId="AD" clId="Web-{668545F8-CD48-4EEC-B9B0-8F913FA697FB}" dt="2022-05-20T12:49:36.193" v="147" actId="1076"/>
        <pc:sldMkLst>
          <pc:docMk/>
          <pc:sldMk cId="3993626407" sldId="279"/>
        </pc:sldMkLst>
        <pc:spChg chg="mod">
          <ac:chgData name="QUITADAMO Angela Pia (REGIO-EXT)" userId="S::angela-pia.quitadamo@ext.ec.europa.eu::e8c829bf-8492-48ad-8c19-8ab35a7d1375" providerId="AD" clId="Web-{668545F8-CD48-4EEC-B9B0-8F913FA697FB}" dt="2022-05-20T12:49:16.114" v="145" actId="1076"/>
          <ac:spMkLst>
            <pc:docMk/>
            <pc:sldMk cId="3993626407" sldId="279"/>
            <ac:spMk id="9" creationId="{F0BE723E-6C03-408E-AFF7-12C68968754D}"/>
          </ac:spMkLst>
        </pc:spChg>
        <pc:spChg chg="add del mod">
          <ac:chgData name="QUITADAMO Angela Pia (REGIO-EXT)" userId="S::angela-pia.quitadamo@ext.ec.europa.eu::e8c829bf-8492-48ad-8c19-8ab35a7d1375" providerId="AD" clId="Web-{668545F8-CD48-4EEC-B9B0-8F913FA697FB}" dt="2022-05-20T12:45:12.913" v="114"/>
          <ac:spMkLst>
            <pc:docMk/>
            <pc:sldMk cId="3993626407" sldId="279"/>
            <ac:spMk id="28" creationId="{FEDE1BE6-8CDF-2619-CF8B-A64C68EEB0DE}"/>
          </ac:spMkLst>
        </pc:spChg>
        <pc:spChg chg="add del mod">
          <ac:chgData name="QUITADAMO Angela Pia (REGIO-EXT)" userId="S::angela-pia.quitadamo@ext.ec.europa.eu::e8c829bf-8492-48ad-8c19-8ab35a7d1375" providerId="AD" clId="Web-{668545F8-CD48-4EEC-B9B0-8F913FA697FB}" dt="2022-05-20T12:45:33.742" v="119"/>
          <ac:spMkLst>
            <pc:docMk/>
            <pc:sldMk cId="3993626407" sldId="279"/>
            <ac:spMk id="30" creationId="{A2D58D69-39EF-31AD-0FAE-19F49FBD9412}"/>
          </ac:spMkLst>
        </pc:spChg>
        <pc:grpChg chg="ord">
          <ac:chgData name="QUITADAMO Angela Pia (REGIO-EXT)" userId="S::angela-pia.quitadamo@ext.ec.europa.eu::e8c829bf-8492-48ad-8c19-8ab35a7d1375" providerId="AD" clId="Web-{668545F8-CD48-4EEC-B9B0-8F913FA697FB}" dt="2022-05-20T12:41:37.573" v="103"/>
          <ac:grpSpMkLst>
            <pc:docMk/>
            <pc:sldMk cId="3993626407" sldId="279"/>
            <ac:grpSpMk id="14" creationId="{0F2C2F21-27B0-4C44-A643-409D9114C68C}"/>
          </ac:grpSpMkLst>
        </pc:grpChg>
        <pc:grpChg chg="mod">
          <ac:chgData name="QUITADAMO Angela Pia (REGIO-EXT)" userId="S::angela-pia.quitadamo@ext.ec.europa.eu::e8c829bf-8492-48ad-8c19-8ab35a7d1375" providerId="AD" clId="Web-{668545F8-CD48-4EEC-B9B0-8F913FA697FB}" dt="2022-05-20T12:48:58.863" v="141" actId="1076"/>
          <ac:grpSpMkLst>
            <pc:docMk/>
            <pc:sldMk cId="3993626407" sldId="279"/>
            <ac:grpSpMk id="23" creationId="{E18D5092-9F7B-4534-AB72-2ECD35C7566C}"/>
          </ac:grpSpMkLst>
        </pc:grpChg>
        <pc:grpChg chg="mod">
          <ac:chgData name="QUITADAMO Angela Pia (REGIO-EXT)" userId="S::angela-pia.quitadamo@ext.ec.europa.eu::e8c829bf-8492-48ad-8c19-8ab35a7d1375" providerId="AD" clId="Web-{668545F8-CD48-4EEC-B9B0-8F913FA697FB}" dt="2022-05-20T12:49:36.193" v="147" actId="1076"/>
          <ac:grpSpMkLst>
            <pc:docMk/>
            <pc:sldMk cId="3993626407" sldId="279"/>
            <ac:grpSpMk id="24" creationId="{A74DF2F9-5E2F-4FB2-8E2D-1C13FE92DEF0}"/>
          </ac:grpSpMkLst>
        </pc:grpChg>
        <pc:picChg chg="del">
          <ac:chgData name="QUITADAMO Angela Pia (REGIO-EXT)" userId="S::angela-pia.quitadamo@ext.ec.europa.eu::e8c829bf-8492-48ad-8c19-8ab35a7d1375" providerId="AD" clId="Web-{668545F8-CD48-4EEC-B9B0-8F913FA697FB}" dt="2022-05-20T12:44:45.442" v="107"/>
          <ac:picMkLst>
            <pc:docMk/>
            <pc:sldMk cId="3993626407" sldId="279"/>
            <ac:picMk id="2" creationId="{041BFEAD-9F09-4DFC-AE5D-1826E5E3F4CB}"/>
          </ac:picMkLst>
        </pc:picChg>
        <pc:picChg chg="mod">
          <ac:chgData name="QUITADAMO Angela Pia (REGIO-EXT)" userId="S::angela-pia.quitadamo@ext.ec.europa.eu::e8c829bf-8492-48ad-8c19-8ab35a7d1375" providerId="AD" clId="Web-{668545F8-CD48-4EEC-B9B0-8F913FA697FB}" dt="2022-05-20T12:49:20.833" v="146" actId="1076"/>
          <ac:picMkLst>
            <pc:docMk/>
            <pc:sldMk cId="3993626407" sldId="279"/>
            <ac:picMk id="3" creationId="{8E8CFB41-9810-40A0-B665-37FC3B7892A9}"/>
          </ac:picMkLst>
        </pc:picChg>
        <pc:picChg chg="del">
          <ac:chgData name="QUITADAMO Angela Pia (REGIO-EXT)" userId="S::angela-pia.quitadamo@ext.ec.europa.eu::e8c829bf-8492-48ad-8c19-8ab35a7d1375" providerId="AD" clId="Web-{668545F8-CD48-4EEC-B9B0-8F913FA697FB}" dt="2022-05-20T12:35:18.895" v="51"/>
          <ac:picMkLst>
            <pc:docMk/>
            <pc:sldMk cId="3993626407" sldId="279"/>
            <ac:picMk id="7" creationId="{6F1BBC73-0388-47B3-AB00-7C0A7EE05852}"/>
          </ac:picMkLst>
        </pc:picChg>
        <pc:picChg chg="ord">
          <ac:chgData name="QUITADAMO Angela Pia (REGIO-EXT)" userId="S::angela-pia.quitadamo@ext.ec.europa.eu::e8c829bf-8492-48ad-8c19-8ab35a7d1375" providerId="AD" clId="Web-{668545F8-CD48-4EEC-B9B0-8F913FA697FB}" dt="2022-05-20T12:41:08.618" v="101"/>
          <ac:picMkLst>
            <pc:docMk/>
            <pc:sldMk cId="3993626407" sldId="279"/>
            <ac:picMk id="13" creationId="{012C903B-3E8D-17A1-0814-D871B5A51676}"/>
          </ac:picMkLst>
        </pc:picChg>
        <pc:picChg chg="add del mod ord">
          <ac:chgData name="QUITADAMO Angela Pia (REGIO-EXT)" userId="S::angela-pia.quitadamo@ext.ec.europa.eu::e8c829bf-8492-48ad-8c19-8ab35a7d1375" providerId="AD" clId="Web-{668545F8-CD48-4EEC-B9B0-8F913FA697FB}" dt="2022-05-20T12:40:00.489" v="77"/>
          <ac:picMkLst>
            <pc:docMk/>
            <pc:sldMk cId="3993626407" sldId="279"/>
            <ac:picMk id="16" creationId="{68D31786-3841-7D09-C596-58159DBCA647}"/>
          </ac:picMkLst>
        </pc:picChg>
        <pc:picChg chg="add mod ord">
          <ac:chgData name="QUITADAMO Angela Pia (REGIO-EXT)" userId="S::angela-pia.quitadamo@ext.ec.europa.eu::e8c829bf-8492-48ad-8c19-8ab35a7d1375" providerId="AD" clId="Web-{668545F8-CD48-4EEC-B9B0-8F913FA697FB}" dt="2022-05-20T12:46:58.747" v="125" actId="1076"/>
          <ac:picMkLst>
            <pc:docMk/>
            <pc:sldMk cId="3993626407" sldId="279"/>
            <ac:picMk id="18" creationId="{12D4AAB3-B574-AD43-A906-889A0C96A5EC}"/>
          </ac:picMkLst>
        </pc:picChg>
        <pc:picChg chg="add mod ord">
          <ac:chgData name="QUITADAMO Angela Pia (REGIO-EXT)" userId="S::angela-pia.quitadamo@ext.ec.europa.eu::e8c829bf-8492-48ad-8c19-8ab35a7d1375" providerId="AD" clId="Web-{668545F8-CD48-4EEC-B9B0-8F913FA697FB}" dt="2022-05-20T12:46:51.090" v="124" actId="1076"/>
          <ac:picMkLst>
            <pc:docMk/>
            <pc:sldMk cId="3993626407" sldId="279"/>
            <ac:picMk id="22" creationId="{C38E99E1-6120-9FBF-A7FE-D6C1AE8EC7CC}"/>
          </ac:picMkLst>
        </pc:picChg>
        <pc:picChg chg="ord">
          <ac:chgData name="QUITADAMO Angela Pia (REGIO-EXT)" userId="S::angela-pia.quitadamo@ext.ec.europa.eu::e8c829bf-8492-48ad-8c19-8ab35a7d1375" providerId="AD" clId="Web-{668545F8-CD48-4EEC-B9B0-8F913FA697FB}" dt="2022-05-20T12:40:56.961" v="98"/>
          <ac:picMkLst>
            <pc:docMk/>
            <pc:sldMk cId="3993626407" sldId="279"/>
            <ac:picMk id="25" creationId="{4AC49256-DBB8-4F93-957B-5EF846CE2181}"/>
          </ac:picMkLst>
        </pc:picChg>
      </pc:sldChg>
      <pc:sldChg chg="modSp modCm">
        <pc:chgData name="QUITADAMO Angela Pia (REGIO-EXT)" userId="S::angela-pia.quitadamo@ext.ec.europa.eu::e8c829bf-8492-48ad-8c19-8ab35a7d1375" providerId="AD" clId="Web-{668545F8-CD48-4EEC-B9B0-8F913FA697FB}" dt="2022-05-20T12:52:00.904" v="158" actId="20577"/>
        <pc:sldMkLst>
          <pc:docMk/>
          <pc:sldMk cId="47266798" sldId="280"/>
        </pc:sldMkLst>
        <pc:spChg chg="mod">
          <ac:chgData name="QUITADAMO Angela Pia (REGIO-EXT)" userId="S::angela-pia.quitadamo@ext.ec.europa.eu::e8c829bf-8492-48ad-8c19-8ab35a7d1375" providerId="AD" clId="Web-{668545F8-CD48-4EEC-B9B0-8F913FA697FB}" dt="2022-05-20T12:52:00.904" v="158" actId="20577"/>
          <ac:spMkLst>
            <pc:docMk/>
            <pc:sldMk cId="47266798" sldId="280"/>
            <ac:spMk id="14" creationId="{0B72D686-2993-416D-B286-0A403EAB3828}"/>
          </ac:spMkLst>
        </pc:spChg>
      </pc:sldChg>
      <pc:sldChg chg="modSp modCm">
        <pc:chgData name="QUITADAMO Angela Pia (REGIO-EXT)" userId="S::angela-pia.quitadamo@ext.ec.europa.eu::e8c829bf-8492-48ad-8c19-8ab35a7d1375" providerId="AD" clId="Web-{668545F8-CD48-4EEC-B9B0-8F913FA697FB}" dt="2022-05-20T12:54:42.772" v="205" actId="20577"/>
        <pc:sldMkLst>
          <pc:docMk/>
          <pc:sldMk cId="3021864489" sldId="281"/>
        </pc:sldMkLst>
        <pc:spChg chg="mod">
          <ac:chgData name="QUITADAMO Angela Pia (REGIO-EXT)" userId="S::angela-pia.quitadamo@ext.ec.europa.eu::e8c829bf-8492-48ad-8c19-8ab35a7d1375" providerId="AD" clId="Web-{668545F8-CD48-4EEC-B9B0-8F913FA697FB}" dt="2022-05-20T12:54:42.772" v="205" actId="20577"/>
          <ac:spMkLst>
            <pc:docMk/>
            <pc:sldMk cId="3021864489" sldId="281"/>
            <ac:spMk id="10" creationId="{21D26560-6054-4E22-97AD-C1E3BAB08C95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53:47.676" v="184" actId="1076"/>
          <ac:spMkLst>
            <pc:docMk/>
            <pc:sldMk cId="3021864489" sldId="281"/>
            <ac:spMk id="11" creationId="{83D708C7-C1F9-43CA-9BB2-01299924CF21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53:47.691" v="185" actId="1076"/>
          <ac:spMkLst>
            <pc:docMk/>
            <pc:sldMk cId="3021864489" sldId="281"/>
            <ac:spMk id="14" creationId="{2E6C877A-0A0D-47B8-9358-D1FD31DF36B9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54:14.771" v="190" actId="20577"/>
          <ac:spMkLst>
            <pc:docMk/>
            <pc:sldMk cId="3021864489" sldId="281"/>
            <ac:spMk id="15" creationId="{FBFD014B-D001-44FB-BDD3-D63AD63790CC}"/>
          </ac:spMkLst>
        </pc:spChg>
        <pc:spChg chg="mod">
          <ac:chgData name="QUITADAMO Angela Pia (REGIO-EXT)" userId="S::angela-pia.quitadamo@ext.ec.europa.eu::e8c829bf-8492-48ad-8c19-8ab35a7d1375" providerId="AD" clId="Web-{668545F8-CD48-4EEC-B9B0-8F913FA697FB}" dt="2022-05-20T12:54:17.959" v="192" actId="20577"/>
          <ac:spMkLst>
            <pc:docMk/>
            <pc:sldMk cId="3021864489" sldId="281"/>
            <ac:spMk id="16" creationId="{D2A689CA-D4B1-490F-BB9A-3A39A058A871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8FC443C6-DC97-4E5E-BCC1-1775CD4B32FE}"/>
    <pc:docChg chg="addSld modSld">
      <pc:chgData name="Del Vecchio Ginevra" userId="S::ginevra.delvecchio_cor.europa.eu#ext#@eceuropaeu.onmicrosoft.com::15c540f8-f549-4803-bd97-1943e6bd631b" providerId="AD" clId="Web-{8FC443C6-DC97-4E5E-BCC1-1775CD4B32FE}" dt="2022-05-30T17:38:09.215" v="81" actId="20577"/>
      <pc:docMkLst>
        <pc:docMk/>
      </pc:docMkLst>
      <pc:sldChg chg="addSp delSp">
        <pc:chgData name="Del Vecchio Ginevra" userId="S::ginevra.delvecchio_cor.europa.eu#ext#@eceuropaeu.onmicrosoft.com::15c540f8-f549-4803-bd97-1943e6bd631b" providerId="AD" clId="Web-{8FC443C6-DC97-4E5E-BCC1-1775CD4B32FE}" dt="2022-05-30T17:35:09.072" v="17"/>
        <pc:sldMkLst>
          <pc:docMk/>
          <pc:sldMk cId="2088657831" sldId="258"/>
        </pc:sldMkLst>
        <pc:spChg chg="add del">
          <ac:chgData name="Del Vecchio Ginevra" userId="S::ginevra.delvecchio_cor.europa.eu#ext#@eceuropaeu.onmicrosoft.com::15c540f8-f549-4803-bd97-1943e6bd631b" providerId="AD" clId="Web-{8FC443C6-DC97-4E5E-BCC1-1775CD4B32FE}" dt="2022-05-30T17:35:09.072" v="17"/>
          <ac:spMkLst>
            <pc:docMk/>
            <pc:sldMk cId="2088657831" sldId="258"/>
            <ac:spMk id="9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5:34.354" v="25" actId="20577"/>
        <pc:sldMkLst>
          <pc:docMk/>
          <pc:sldMk cId="1855522004" sldId="259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34.354" v="25" actId="20577"/>
          <ac:spMkLst>
            <pc:docMk/>
            <pc:sldMk cId="1855522004" sldId="259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5:29.213" v="24" actId="20577"/>
        <pc:sldMkLst>
          <pc:docMk/>
          <pc:sldMk cId="2180861150" sldId="261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29.213" v="24" actId="20577"/>
          <ac:spMkLst>
            <pc:docMk/>
            <pc:sldMk cId="2180861150" sldId="261"/>
            <ac:spMk id="8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5:50.541" v="30" actId="20577"/>
        <pc:sldMkLst>
          <pc:docMk/>
          <pc:sldMk cId="354194230" sldId="262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50.541" v="30" actId="20577"/>
          <ac:spMkLst>
            <pc:docMk/>
            <pc:sldMk cId="354194230" sldId="262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6:55.839" v="54" actId="20577"/>
        <pc:sldMkLst>
          <pc:docMk/>
          <pc:sldMk cId="1342594728" sldId="268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6:55.839" v="54" actId="20577"/>
          <ac:spMkLst>
            <pc:docMk/>
            <pc:sldMk cId="1342594728" sldId="268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56.808" v="76" actId="20577"/>
        <pc:sldMkLst>
          <pc:docMk/>
          <pc:sldMk cId="1317048163" sldId="270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56.808" v="76" actId="20577"/>
          <ac:spMkLst>
            <pc:docMk/>
            <pc:sldMk cId="1317048163" sldId="270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8:09.215" v="81" actId="20577"/>
        <pc:sldMkLst>
          <pc:docMk/>
          <pc:sldMk cId="444966751" sldId="271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8:09.215" v="81" actId="20577"/>
          <ac:spMkLst>
            <pc:docMk/>
            <pc:sldMk cId="444966751" sldId="271"/>
            <ac:spMk id="9" creationId="{00000000-0000-0000-0000-000000000000}"/>
          </ac:spMkLst>
        </pc:spChg>
      </pc:sldChg>
      <pc:sldChg chg="addSp delSp">
        <pc:chgData name="Del Vecchio Ginevra" userId="S::ginevra.delvecchio_cor.europa.eu#ext#@eceuropaeu.onmicrosoft.com::15c540f8-f549-4803-bd97-1943e6bd631b" providerId="AD" clId="Web-{8FC443C6-DC97-4E5E-BCC1-1775CD4B32FE}" dt="2022-05-30T17:35:03.541" v="16"/>
        <pc:sldMkLst>
          <pc:docMk/>
          <pc:sldMk cId="4269749127" sldId="273"/>
        </pc:sldMkLst>
        <pc:spChg chg="add del">
          <ac:chgData name="Del Vecchio Ginevra" userId="S::ginevra.delvecchio_cor.europa.eu#ext#@eceuropaeu.onmicrosoft.com::15c540f8-f549-4803-bd97-1943e6bd631b" providerId="AD" clId="Web-{8FC443C6-DC97-4E5E-BCC1-1775CD4B32FE}" dt="2022-05-30T17:35:03.541" v="16"/>
          <ac:spMkLst>
            <pc:docMk/>
            <pc:sldMk cId="4269749127" sldId="273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6:13.948" v="41" actId="20577"/>
        <pc:sldMkLst>
          <pc:docMk/>
          <pc:sldMk cId="3814877006" sldId="274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6:13.948" v="41" actId="20577"/>
          <ac:spMkLst>
            <pc:docMk/>
            <pc:sldMk cId="3814877006" sldId="274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5:46.088" v="29" actId="20577"/>
        <pc:sldMkLst>
          <pc:docMk/>
          <pc:sldMk cId="3953586488" sldId="275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46.088" v="29" actId="20577"/>
          <ac:spMkLst>
            <pc:docMk/>
            <pc:sldMk cId="3953586488" sldId="275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07.558" v="59" actId="20577"/>
        <pc:sldMkLst>
          <pc:docMk/>
          <pc:sldMk cId="3295829388" sldId="277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07.558" v="59" actId="20577"/>
          <ac:spMkLst>
            <pc:docMk/>
            <pc:sldMk cId="3295829388" sldId="277"/>
            <ac:spMk id="8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12.136" v="60" actId="20577"/>
        <pc:sldMkLst>
          <pc:docMk/>
          <pc:sldMk cId="3991905296" sldId="278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12.136" v="60" actId="20577"/>
          <ac:spMkLst>
            <pc:docMk/>
            <pc:sldMk cId="3991905296" sldId="278"/>
            <ac:spMk id="21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18.573" v="61" actId="20577"/>
        <pc:sldMkLst>
          <pc:docMk/>
          <pc:sldMk cId="3993626407" sldId="279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18.573" v="61" actId="20577"/>
          <ac:spMkLst>
            <pc:docMk/>
            <pc:sldMk cId="3993626407" sldId="279"/>
            <ac:spMk id="27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26.589" v="62" actId="20577"/>
        <pc:sldMkLst>
          <pc:docMk/>
          <pc:sldMk cId="47266798" sldId="280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26.589" v="62" actId="20577"/>
          <ac:spMkLst>
            <pc:docMk/>
            <pc:sldMk cId="47266798" sldId="280"/>
            <ac:spMk id="12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34.277" v="68" actId="20577"/>
        <pc:sldMkLst>
          <pc:docMk/>
          <pc:sldMk cId="3021864489" sldId="281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34.277" v="68" actId="20577"/>
          <ac:spMkLst>
            <pc:docMk/>
            <pc:sldMk cId="3021864489" sldId="281"/>
            <ac:spMk id="13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48.683" v="75" actId="20577"/>
        <pc:sldMkLst>
          <pc:docMk/>
          <pc:sldMk cId="370003162" sldId="284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48.683" v="75" actId="20577"/>
          <ac:spMkLst>
            <pc:docMk/>
            <pc:sldMk cId="370003162" sldId="284"/>
            <ac:spMk id="24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8:04.824" v="80" actId="20577"/>
        <pc:sldMkLst>
          <pc:docMk/>
          <pc:sldMk cId="2329568240" sldId="285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8:04.824" v="80" actId="20577"/>
          <ac:spMkLst>
            <pc:docMk/>
            <pc:sldMk cId="2329568240" sldId="285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6:42.511" v="50" actId="20577"/>
        <pc:sldMkLst>
          <pc:docMk/>
          <pc:sldMk cId="265211560" sldId="286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6:42.511" v="50" actId="20577"/>
          <ac:spMkLst>
            <pc:docMk/>
            <pc:sldMk cId="265211560" sldId="286"/>
            <ac:spMk id="6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42.761" v="74" actId="20577"/>
        <pc:sldMkLst>
          <pc:docMk/>
          <pc:sldMk cId="3137746435" sldId="287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42.761" v="74" actId="20577"/>
          <ac:spMkLst>
            <pc:docMk/>
            <pc:sldMk cId="3137746435" sldId="287"/>
            <ac:spMk id="8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5:57.588" v="34" actId="20577"/>
        <pc:sldMkLst>
          <pc:docMk/>
          <pc:sldMk cId="2977960158" sldId="288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57.588" v="34" actId="20577"/>
          <ac:spMkLst>
            <pc:docMk/>
            <pc:sldMk cId="2977960158" sldId="288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6:06.104" v="37" actId="20577"/>
        <pc:sldMkLst>
          <pc:docMk/>
          <pc:sldMk cId="3174234195" sldId="289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6:06.104" v="37" actId="20577"/>
          <ac:spMkLst>
            <pc:docMk/>
            <pc:sldMk cId="3174234195" sldId="289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8FC443C6-DC97-4E5E-BCC1-1775CD4B32FE}" dt="2022-05-30T17:37:01.573" v="55" actId="20577"/>
        <pc:sldMkLst>
          <pc:docMk/>
          <pc:sldMk cId="433042809" sldId="290"/>
        </pc:sldMkLst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7:01.573" v="55" actId="20577"/>
          <ac:spMkLst>
            <pc:docMk/>
            <pc:sldMk cId="433042809" sldId="290"/>
            <ac:spMk id="23" creationId="{00000000-0000-0000-0000-000000000000}"/>
          </ac:spMkLst>
        </pc:spChg>
      </pc:sldChg>
      <pc:sldChg chg="addSp delSp modSp">
        <pc:chgData name="Del Vecchio Ginevra" userId="S::ginevra.delvecchio_cor.europa.eu#ext#@eceuropaeu.onmicrosoft.com::15c540f8-f549-4803-bd97-1943e6bd631b" providerId="AD" clId="Web-{8FC443C6-DC97-4E5E-BCC1-1775CD4B32FE}" dt="2022-05-30T17:35:02.791" v="15"/>
        <pc:sldMkLst>
          <pc:docMk/>
          <pc:sldMk cId="2606012695" sldId="291"/>
        </pc:sldMkLst>
        <pc:spChg chg="add del mod">
          <ac:chgData name="Del Vecchio Ginevra" userId="S::ginevra.delvecchio_cor.europa.eu#ext#@eceuropaeu.onmicrosoft.com::15c540f8-f549-4803-bd97-1943e6bd631b" providerId="AD" clId="Web-{8FC443C6-DC97-4E5E-BCC1-1775CD4B32FE}" dt="2022-05-30T17:35:02.791" v="15"/>
          <ac:spMkLst>
            <pc:docMk/>
            <pc:sldMk cId="2606012695" sldId="291"/>
            <ac:spMk id="8" creationId="{00000000-0000-0000-0000-000000000000}"/>
          </ac:spMkLst>
        </pc:spChg>
      </pc:sldChg>
      <pc:sldChg chg="addSp delSp modSp">
        <pc:chgData name="Del Vecchio Ginevra" userId="S::ginevra.delvecchio_cor.europa.eu#ext#@eceuropaeu.onmicrosoft.com::15c540f8-f549-4803-bd97-1943e6bd631b" providerId="AD" clId="Web-{8FC443C6-DC97-4E5E-BCC1-1775CD4B32FE}" dt="2022-05-30T17:35:22.353" v="23" actId="20577"/>
        <pc:sldMkLst>
          <pc:docMk/>
          <pc:sldMk cId="3881039820" sldId="292"/>
        </pc:sldMkLst>
        <pc:spChg chg="add del mod">
          <ac:chgData name="Del Vecchio Ginevra" userId="S::ginevra.delvecchio_cor.europa.eu#ext#@eceuropaeu.onmicrosoft.com::15c540f8-f549-4803-bd97-1943e6bd631b" providerId="AD" clId="Web-{8FC443C6-DC97-4E5E-BCC1-1775CD4B32FE}" dt="2022-05-30T17:35:22.353" v="23" actId="20577"/>
          <ac:spMkLst>
            <pc:docMk/>
            <pc:sldMk cId="3881039820" sldId="292"/>
            <ac:spMk id="8" creationId="{00000000-0000-0000-0000-000000000000}"/>
          </ac:spMkLst>
        </pc:spChg>
      </pc:sldChg>
      <pc:sldChg chg="addSp modSp add replId modCm">
        <pc:chgData name="Del Vecchio Ginevra" userId="S::ginevra.delvecchio_cor.europa.eu#ext#@eceuropaeu.onmicrosoft.com::15c540f8-f549-4803-bd97-1943e6bd631b" providerId="AD" clId="Web-{8FC443C6-DC97-4E5E-BCC1-1775CD4B32FE}" dt="2022-05-30T17:36:30.667" v="46" actId="20577"/>
        <pc:sldMkLst>
          <pc:docMk/>
          <pc:sldMk cId="2287373500" sldId="293"/>
        </pc:sldMkLst>
        <pc:spChg chg="add">
          <ac:chgData name="Del Vecchio Ginevra" userId="S::ginevra.delvecchio_cor.europa.eu#ext#@eceuropaeu.onmicrosoft.com::15c540f8-f549-4803-bd97-1943e6bd631b" providerId="AD" clId="Web-{8FC443C6-DC97-4E5E-BCC1-1775CD4B32FE}" dt="2022-05-30T17:36:20.885" v="42"/>
          <ac:spMkLst>
            <pc:docMk/>
            <pc:sldMk cId="2287373500" sldId="293"/>
            <ac:spMk id="6" creationId="{B6FE0424-2323-48CA-E1C4-A1FD7B751464}"/>
          </ac:spMkLst>
        </pc:spChg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6:30.667" v="46" actId="20577"/>
          <ac:spMkLst>
            <pc:docMk/>
            <pc:sldMk cId="2287373500" sldId="293"/>
            <ac:spMk id="10" creationId="{00000000-0000-0000-0000-000000000000}"/>
          </ac:spMkLst>
        </pc:spChg>
        <pc:spChg chg="mod">
          <ac:chgData name="Del Vecchio Ginevra" userId="S::ginevra.delvecchio_cor.europa.eu#ext#@eceuropaeu.onmicrosoft.com::15c540f8-f549-4803-bd97-1943e6bd631b" providerId="AD" clId="Web-{8FC443C6-DC97-4E5E-BCC1-1775CD4B32FE}" dt="2022-05-30T17:35:11.713" v="22" actId="20577"/>
          <ac:spMkLst>
            <pc:docMk/>
            <pc:sldMk cId="2287373500" sldId="293"/>
            <ac:spMk id="11" creationId="{2149F1FB-7DD3-594F-89CD-30F3F9C1BD92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4EF2E001-6F3C-4D82-9677-F4CA05F13F4B}"/>
    <pc:docChg chg="modSld">
      <pc:chgData name="Del Vecchio Ginevra" userId="S::ginevra.delvecchio_cor.europa.eu#ext#@eceuropaeu.onmicrosoft.com::15c540f8-f549-4803-bd97-1943e6bd631b" providerId="AD" clId="Web-{4EF2E001-6F3C-4D82-9677-F4CA05F13F4B}" dt="2022-05-25T16:17:16.328" v="41" actId="14100"/>
      <pc:docMkLst>
        <pc:docMk/>
      </pc:docMkLst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04.170" v="12" actId="20577"/>
        <pc:sldMkLst>
          <pc:docMk/>
          <pc:sldMk cId="1342594728" sldId="268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04.170" v="12" actId="20577"/>
          <ac:spMkLst>
            <pc:docMk/>
            <pc:sldMk cId="1342594728" sldId="268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7:08.265" v="39" actId="20577"/>
        <pc:sldMkLst>
          <pc:docMk/>
          <pc:sldMk cId="1317048163" sldId="270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7:08.265" v="39" actId="20577"/>
          <ac:spMkLst>
            <pc:docMk/>
            <pc:sldMk cId="1317048163" sldId="270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7:16.328" v="41" actId="14100"/>
        <pc:sldMkLst>
          <pc:docMk/>
          <pc:sldMk cId="444966751" sldId="271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7:16.328" v="41" actId="14100"/>
          <ac:spMkLst>
            <pc:docMk/>
            <pc:sldMk cId="444966751" sldId="271"/>
            <ac:spMk id="9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5:41.090" v="8" actId="20577"/>
        <pc:sldMkLst>
          <pc:docMk/>
          <pc:sldMk cId="3814877006" sldId="274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5:41.090" v="8" actId="20577"/>
          <ac:spMkLst>
            <pc:docMk/>
            <pc:sldMk cId="3814877006" sldId="274"/>
            <ac:spMk id="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18.545" v="14" actId="20577"/>
        <pc:sldMkLst>
          <pc:docMk/>
          <pc:sldMk cId="3295829388" sldId="277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18.545" v="14" actId="20577"/>
          <ac:spMkLst>
            <pc:docMk/>
            <pc:sldMk cId="3295829388" sldId="277"/>
            <ac:spMk id="8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23.842" v="15" actId="20577"/>
        <pc:sldMkLst>
          <pc:docMk/>
          <pc:sldMk cId="3991905296" sldId="278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23.842" v="15" actId="20577"/>
          <ac:spMkLst>
            <pc:docMk/>
            <pc:sldMk cId="3991905296" sldId="278"/>
            <ac:spMk id="21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29.608" v="19" actId="20577"/>
        <pc:sldMkLst>
          <pc:docMk/>
          <pc:sldMk cId="3993626407" sldId="279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29.608" v="19" actId="20577"/>
          <ac:spMkLst>
            <pc:docMk/>
            <pc:sldMk cId="3993626407" sldId="279"/>
            <ac:spMk id="27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34.796" v="20" actId="20577"/>
        <pc:sldMkLst>
          <pc:docMk/>
          <pc:sldMk cId="47266798" sldId="280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34.796" v="20" actId="20577"/>
          <ac:spMkLst>
            <pc:docMk/>
            <pc:sldMk cId="47266798" sldId="280"/>
            <ac:spMk id="12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42.515" v="24" actId="20577"/>
        <pc:sldMkLst>
          <pc:docMk/>
          <pc:sldMk cId="3021864489" sldId="281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42.515" v="24" actId="20577"/>
          <ac:spMkLst>
            <pc:docMk/>
            <pc:sldMk cId="3021864489" sldId="281"/>
            <ac:spMk id="13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55.812" v="34" actId="20577"/>
        <pc:sldMkLst>
          <pc:docMk/>
          <pc:sldMk cId="370003162" sldId="284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55.812" v="34" actId="20577"/>
          <ac:spMkLst>
            <pc:docMk/>
            <pc:sldMk cId="370003162" sldId="284"/>
            <ac:spMk id="24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7:02.922" v="38" actId="20577"/>
        <pc:sldMkLst>
          <pc:docMk/>
          <pc:sldMk cId="2329568240" sldId="285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7:02.922" v="38" actId="20577"/>
          <ac:spMkLst>
            <pc:docMk/>
            <pc:sldMk cId="2329568240" sldId="285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5:48.715" v="10" actId="20577"/>
        <pc:sldMkLst>
          <pc:docMk/>
          <pc:sldMk cId="265211560" sldId="286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5:48.715" v="10" actId="20577"/>
          <ac:spMkLst>
            <pc:docMk/>
            <pc:sldMk cId="265211560" sldId="286"/>
            <ac:spMk id="66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46.890" v="28" actId="20577"/>
        <pc:sldMkLst>
          <pc:docMk/>
          <pc:sldMk cId="3137746435" sldId="287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46.890" v="28" actId="20577"/>
          <ac:spMkLst>
            <pc:docMk/>
            <pc:sldMk cId="3137746435" sldId="287"/>
            <ac:spMk id="8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5:23.418" v="4" actId="20577"/>
        <pc:sldMkLst>
          <pc:docMk/>
          <pc:sldMk cId="2977960158" sldId="288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5:23.418" v="4" actId="20577"/>
          <ac:spMkLst>
            <pc:docMk/>
            <pc:sldMk cId="2977960158" sldId="288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5:28.887" v="5" actId="20577"/>
        <pc:sldMkLst>
          <pc:docMk/>
          <pc:sldMk cId="3174234195" sldId="289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5:28.887" v="5" actId="20577"/>
          <ac:spMkLst>
            <pc:docMk/>
            <pc:sldMk cId="3174234195" sldId="289"/>
            <ac:spMk id="10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6:08.701" v="13" actId="20577"/>
        <pc:sldMkLst>
          <pc:docMk/>
          <pc:sldMk cId="433042809" sldId="290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6:08.701" v="13" actId="20577"/>
          <ac:spMkLst>
            <pc:docMk/>
            <pc:sldMk cId="433042809" sldId="290"/>
            <ac:spMk id="23" creationId="{00000000-0000-0000-0000-000000000000}"/>
          </ac:spMkLst>
        </pc:spChg>
      </pc:sldChg>
      <pc:sldChg chg="modSp">
        <pc:chgData name="Del Vecchio Ginevra" userId="S::ginevra.delvecchio_cor.europa.eu#ext#@eceuropaeu.onmicrosoft.com::15c540f8-f549-4803-bd97-1943e6bd631b" providerId="AD" clId="Web-{4EF2E001-6F3C-4D82-9677-F4CA05F13F4B}" dt="2022-05-25T16:15:19.089" v="3" actId="20577"/>
        <pc:sldMkLst>
          <pc:docMk/>
          <pc:sldMk cId="2606012695" sldId="291"/>
        </pc:sldMkLst>
        <pc:spChg chg="mod">
          <ac:chgData name="Del Vecchio Ginevra" userId="S::ginevra.delvecchio_cor.europa.eu#ext#@eceuropaeu.onmicrosoft.com::15c540f8-f549-4803-bd97-1943e6bd631b" providerId="AD" clId="Web-{4EF2E001-6F3C-4D82-9677-F4CA05F13F4B}" dt="2022-05-25T16:15:19.089" v="3" actId="20577"/>
          <ac:spMkLst>
            <pc:docMk/>
            <pc:sldMk cId="2606012695" sldId="291"/>
            <ac:spMk id="8" creationId="{00000000-0000-0000-0000-000000000000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619C9990-9071-42AF-8D05-22ADB1199E08}"/>
    <pc:docChg chg="modSld">
      <pc:chgData name="Del Vecchio Ginevra" userId="S::ginevra.delvecchio_cor.europa.eu#ext#@eceuropaeu.onmicrosoft.com::15c540f8-f549-4803-bd97-1943e6bd631b" providerId="AD" clId="Web-{619C9990-9071-42AF-8D05-22ADB1199E08}" dt="2022-05-30T18:08:26.245" v="6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619C9990-9071-42AF-8D05-22ADB1199E08}" dt="2022-05-30T18:08:26.245" v="6"/>
        <pc:sldMkLst>
          <pc:docMk/>
          <pc:sldMk cId="2287373500" sldId="293"/>
        </pc:sldMkLst>
        <pc:spChg chg="mod">
          <ac:chgData name="Del Vecchio Ginevra" userId="S::ginevra.delvecchio_cor.europa.eu#ext#@eceuropaeu.onmicrosoft.com::15c540f8-f549-4803-bd97-1943e6bd631b" providerId="AD" clId="Web-{619C9990-9071-42AF-8D05-22ADB1199E08}" dt="2022-05-30T18:08:26.245" v="6"/>
          <ac:spMkLst>
            <pc:docMk/>
            <pc:sldMk cId="2287373500" sldId="293"/>
            <ac:spMk id="11" creationId="{2149F1FB-7DD3-594F-89CD-30F3F9C1BD92}"/>
          </ac:spMkLst>
        </pc:spChg>
      </pc:sldChg>
    </pc:docChg>
  </pc:docChgLst>
  <pc:docChgLst>
    <pc:chgData name="PINTO Jose Antonio (REGIO)" userId="S::jose-antonio.pinto@ec.europa.eu::74eefbd4-9375-4550-9e4f-662c4e0315dc" providerId="AD" clId="Web-{A6EBDF0C-DBE1-066A-749C-1D59EE05FD00}"/>
    <pc:docChg chg="mod modSld">
      <pc:chgData name="PINTO Jose Antonio (REGIO)" userId="S::jose-antonio.pinto@ec.europa.eu::74eefbd4-9375-4550-9e4f-662c4e0315dc" providerId="AD" clId="Web-{A6EBDF0C-DBE1-066A-749C-1D59EE05FD00}" dt="2022-05-20T11:10:57.569" v="21"/>
      <pc:docMkLst>
        <pc:docMk/>
      </pc:docMkLst>
      <pc:sldChg chg="addCm">
        <pc:chgData name="PINTO Jose Antonio (REGIO)" userId="S::jose-antonio.pinto@ec.europa.eu::74eefbd4-9375-4550-9e4f-662c4e0315dc" providerId="AD" clId="Web-{A6EBDF0C-DBE1-066A-749C-1D59EE05FD00}" dt="2022-05-20T10:36:29.574" v="1"/>
        <pc:sldMkLst>
          <pc:docMk/>
          <pc:sldMk cId="2088657831" sldId="258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0:37:46.029" v="2"/>
        <pc:sldMkLst>
          <pc:docMk/>
          <pc:sldMk cId="2180861150" sldId="261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0:43:23.304" v="5"/>
        <pc:sldMkLst>
          <pc:docMk/>
          <pc:sldMk cId="3814877006" sldId="274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0:40:23.705" v="3"/>
        <pc:sldMkLst>
          <pc:docMk/>
          <pc:sldMk cId="3953586488" sldId="275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0:41:44.567" v="4"/>
        <pc:sldMkLst>
          <pc:docMk/>
          <pc:sldMk cId="641790112" sldId="276"/>
        </pc:sldMkLst>
      </pc:sldChg>
      <pc:sldChg chg="modSp addCm">
        <pc:chgData name="PINTO Jose Antonio (REGIO)" userId="S::jose-antonio.pinto@ec.europa.eu::74eefbd4-9375-4550-9e4f-662c4e0315dc" providerId="AD" clId="Web-{A6EBDF0C-DBE1-066A-749C-1D59EE05FD00}" dt="2022-05-20T10:47:05.810" v="13" actId="20577"/>
        <pc:sldMkLst>
          <pc:docMk/>
          <pc:sldMk cId="3993626407" sldId="279"/>
        </pc:sldMkLst>
        <pc:spChg chg="mod">
          <ac:chgData name="PINTO Jose Antonio (REGIO)" userId="S::jose-antonio.pinto@ec.europa.eu::74eefbd4-9375-4550-9e4f-662c4e0315dc" providerId="AD" clId="Web-{A6EBDF0C-DBE1-066A-749C-1D59EE05FD00}" dt="2022-05-20T10:47:05.810" v="13" actId="20577"/>
          <ac:spMkLst>
            <pc:docMk/>
            <pc:sldMk cId="3993626407" sldId="279"/>
            <ac:spMk id="9" creationId="{F0BE723E-6C03-408E-AFF7-12C68968754D}"/>
          </ac:spMkLst>
        </pc:spChg>
      </pc:sldChg>
      <pc:sldChg chg="addCm">
        <pc:chgData name="PINTO Jose Antonio (REGIO)" userId="S::jose-antonio.pinto@ec.europa.eu::74eefbd4-9375-4550-9e4f-662c4e0315dc" providerId="AD" clId="Web-{A6EBDF0C-DBE1-066A-749C-1D59EE05FD00}" dt="2022-05-20T10:47:47.780" v="14"/>
        <pc:sldMkLst>
          <pc:docMk/>
          <pc:sldMk cId="47266798" sldId="280"/>
        </pc:sldMkLst>
      </pc:sldChg>
      <pc:sldChg chg="addCm delCm">
        <pc:chgData name="PINTO Jose Antonio (REGIO)" userId="S::jose-antonio.pinto@ec.europa.eu::74eefbd4-9375-4550-9e4f-662c4e0315dc" providerId="AD" clId="Web-{A6EBDF0C-DBE1-066A-749C-1D59EE05FD00}" dt="2022-05-20T10:49:27.689" v="18"/>
        <pc:sldMkLst>
          <pc:docMk/>
          <pc:sldMk cId="3021864489" sldId="281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1:07:15.970" v="19"/>
        <pc:sldMkLst>
          <pc:docMk/>
          <pc:sldMk cId="4082784916" sldId="282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1:10:27.147" v="20"/>
        <pc:sldMkLst>
          <pc:docMk/>
          <pc:sldMk cId="370003162" sldId="284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1:10:57.569" v="21"/>
        <pc:sldMkLst>
          <pc:docMk/>
          <pc:sldMk cId="2329568240" sldId="285"/>
        </pc:sldMkLst>
      </pc:sldChg>
      <pc:sldChg chg="addCm">
        <pc:chgData name="PINTO Jose Antonio (REGIO)" userId="S::jose-antonio.pinto@ec.europa.eu::74eefbd4-9375-4550-9e4f-662c4e0315dc" providerId="AD" clId="Web-{A6EBDF0C-DBE1-066A-749C-1D59EE05FD00}" dt="2022-05-20T10:45:43.371" v="6"/>
        <pc:sldMkLst>
          <pc:docMk/>
          <pc:sldMk cId="265211560" sldId="286"/>
        </pc:sldMkLst>
      </pc:sldChg>
    </pc:docChg>
  </pc:docChgLst>
  <pc:docChgLst>
    <pc:chgData name="PLASSART Chloe (REGIO-EXT)" userId="S::chloe.plassart@ext.ec.europa.eu::5301bd2b-31a2-461d-a1de-20267a1b8eb6" providerId="AD" clId="Web-{80396C4E-BD7F-4BB2-A59B-42F182A9416B}"/>
    <pc:docChg chg="modSld">
      <pc:chgData name="PLASSART Chloe (REGIO-EXT)" userId="S::chloe.plassart@ext.ec.europa.eu::5301bd2b-31a2-461d-a1de-20267a1b8eb6" providerId="AD" clId="Web-{80396C4E-BD7F-4BB2-A59B-42F182A9416B}" dt="2022-05-16T09:37:58.244" v="44" actId="14100"/>
      <pc:docMkLst>
        <pc:docMk/>
      </pc:docMkLst>
      <pc:sldChg chg="addSp delSp modSp">
        <pc:chgData name="PLASSART Chloe (REGIO-EXT)" userId="S::chloe.plassart@ext.ec.europa.eu::5301bd2b-31a2-461d-a1de-20267a1b8eb6" providerId="AD" clId="Web-{80396C4E-BD7F-4BB2-A59B-42F182A9416B}" dt="2022-05-16T09:27:47.653" v="37" actId="1076"/>
        <pc:sldMkLst>
          <pc:docMk/>
          <pc:sldMk cId="354194230" sldId="262"/>
        </pc:sldMkLst>
        <pc:spChg chg="mod">
          <ac:chgData name="PLASSART Chloe (REGIO-EXT)" userId="S::chloe.plassart@ext.ec.europa.eu::5301bd2b-31a2-461d-a1de-20267a1b8eb6" providerId="AD" clId="Web-{80396C4E-BD7F-4BB2-A59B-42F182A9416B}" dt="2022-05-16T09:27:47.575" v="33" actId="1076"/>
          <ac:spMkLst>
            <pc:docMk/>
            <pc:sldMk cId="354194230" sldId="262"/>
            <ac:spMk id="14" creationId="{F92CC4E9-8E23-3A4A-A7EF-7FDC7EB07D82}"/>
          </ac:spMkLst>
        </pc:spChg>
        <pc:picChg chg="del">
          <ac:chgData name="PLASSART Chloe (REGIO-EXT)" userId="S::chloe.plassart@ext.ec.europa.eu::5301bd2b-31a2-461d-a1de-20267a1b8eb6" providerId="AD" clId="Web-{80396C4E-BD7F-4BB2-A59B-42F182A9416B}" dt="2022-05-16T08:53:04.190" v="0"/>
          <ac:picMkLst>
            <pc:docMk/>
            <pc:sldMk cId="354194230" sldId="262"/>
            <ac:picMk id="2" creationId="{00000000-0000-0000-0000-000000000000}"/>
          </ac:picMkLst>
        </pc:picChg>
        <pc:picChg chg="add mod">
          <ac:chgData name="PLASSART Chloe (REGIO-EXT)" userId="S::chloe.plassart@ext.ec.europa.eu::5301bd2b-31a2-461d-a1de-20267a1b8eb6" providerId="AD" clId="Web-{80396C4E-BD7F-4BB2-A59B-42F182A9416B}" dt="2022-05-16T09:27:47.591" v="34" actId="1076"/>
          <ac:picMkLst>
            <pc:docMk/>
            <pc:sldMk cId="354194230" sldId="262"/>
            <ac:picMk id="4" creationId="{47B13A11-1CCD-1583-142D-06F7972786F3}"/>
          </ac:picMkLst>
        </pc:picChg>
        <pc:picChg chg="add mod">
          <ac:chgData name="PLASSART Chloe (REGIO-EXT)" userId="S::chloe.plassart@ext.ec.europa.eu::5301bd2b-31a2-461d-a1de-20267a1b8eb6" providerId="AD" clId="Web-{80396C4E-BD7F-4BB2-A59B-42F182A9416B}" dt="2022-05-16T09:27:47.607" v="35" actId="1076"/>
          <ac:picMkLst>
            <pc:docMk/>
            <pc:sldMk cId="354194230" sldId="262"/>
            <ac:picMk id="5" creationId="{D2CB28A7-9C20-E501-A692-5CA6CA395B0B}"/>
          </ac:picMkLst>
        </pc:picChg>
        <pc:picChg chg="add mod">
          <ac:chgData name="PLASSART Chloe (REGIO-EXT)" userId="S::chloe.plassart@ext.ec.europa.eu::5301bd2b-31a2-461d-a1de-20267a1b8eb6" providerId="AD" clId="Web-{80396C4E-BD7F-4BB2-A59B-42F182A9416B}" dt="2022-05-16T09:27:47.622" v="36" actId="1076"/>
          <ac:picMkLst>
            <pc:docMk/>
            <pc:sldMk cId="354194230" sldId="262"/>
            <ac:picMk id="6" creationId="{7542C102-38AE-05D7-B81D-5DDE55C3AD94}"/>
          </ac:picMkLst>
        </pc:picChg>
        <pc:picChg chg="add mod">
          <ac:chgData name="PLASSART Chloe (REGIO-EXT)" userId="S::chloe.plassart@ext.ec.europa.eu::5301bd2b-31a2-461d-a1de-20267a1b8eb6" providerId="AD" clId="Web-{80396C4E-BD7F-4BB2-A59B-42F182A9416B}" dt="2022-05-16T09:27:47.653" v="37" actId="1076"/>
          <ac:picMkLst>
            <pc:docMk/>
            <pc:sldMk cId="354194230" sldId="262"/>
            <ac:picMk id="7" creationId="{56C003F7-D51B-80CF-E5C0-C0F577C7F2A9}"/>
          </ac:picMkLst>
        </pc:picChg>
      </pc:sldChg>
      <pc:sldChg chg="addSp delSp modSp">
        <pc:chgData name="PLASSART Chloe (REGIO-EXT)" userId="S::chloe.plassart@ext.ec.europa.eu::5301bd2b-31a2-461d-a1de-20267a1b8eb6" providerId="AD" clId="Web-{80396C4E-BD7F-4BB2-A59B-42F182A9416B}" dt="2022-05-16T09:37:58.244" v="44" actId="14100"/>
        <pc:sldMkLst>
          <pc:docMk/>
          <pc:sldMk cId="641790112" sldId="276"/>
        </pc:sldMkLst>
        <pc:spChg chg="topLvl">
          <ac:chgData name="PLASSART Chloe (REGIO-EXT)" userId="S::chloe.plassart@ext.ec.europa.eu::5301bd2b-31a2-461d-a1de-20267a1b8eb6" providerId="AD" clId="Web-{80396C4E-BD7F-4BB2-A59B-42F182A9416B}" dt="2022-05-16T09:35:17.865" v="41"/>
          <ac:spMkLst>
            <pc:docMk/>
            <pc:sldMk cId="641790112" sldId="276"/>
            <ac:spMk id="18" creationId="{A6CC7D21-AA39-4F68-ACA3-5ECFFE2160C3}"/>
          </ac:spMkLst>
        </pc:spChg>
        <pc:grpChg chg="add del">
          <ac:chgData name="PLASSART Chloe (REGIO-EXT)" userId="S::chloe.plassart@ext.ec.europa.eu::5301bd2b-31a2-461d-a1de-20267a1b8eb6" providerId="AD" clId="Web-{80396C4E-BD7F-4BB2-A59B-42F182A9416B}" dt="2022-05-16T09:35:17.865" v="41"/>
          <ac:grpSpMkLst>
            <pc:docMk/>
            <pc:sldMk cId="641790112" sldId="276"/>
            <ac:grpSpMk id="16" creationId="{1F5DE6A8-01E9-4D35-8711-4C649D137C32}"/>
          </ac:grpSpMkLst>
        </pc:grpChg>
        <pc:picChg chg="add mod">
          <ac:chgData name="PLASSART Chloe (REGIO-EXT)" userId="S::chloe.plassart@ext.ec.europa.eu::5301bd2b-31a2-461d-a1de-20267a1b8eb6" providerId="AD" clId="Web-{80396C4E-BD7F-4BB2-A59B-42F182A9416B}" dt="2022-05-16T09:37:58.244" v="44" actId="14100"/>
          <ac:picMkLst>
            <pc:docMk/>
            <pc:sldMk cId="641790112" sldId="276"/>
            <ac:picMk id="2" creationId="{96DF4CE6-DA76-447C-3972-5769BD6C59B4}"/>
          </ac:picMkLst>
        </pc:picChg>
        <pc:picChg chg="del topLvl">
          <ac:chgData name="PLASSART Chloe (REGIO-EXT)" userId="S::chloe.plassart@ext.ec.europa.eu::5301bd2b-31a2-461d-a1de-20267a1b8eb6" providerId="AD" clId="Web-{80396C4E-BD7F-4BB2-A59B-42F182A9416B}" dt="2022-05-16T09:35:17.865" v="41"/>
          <ac:picMkLst>
            <pc:docMk/>
            <pc:sldMk cId="641790112" sldId="276"/>
            <ac:picMk id="17" creationId="{AB7F8A07-AB8E-4A55-B211-A42D4E7032BF}"/>
          </ac:picMkLst>
        </pc:picChg>
        <pc:picChg chg="mod">
          <ac:chgData name="PLASSART Chloe (REGIO-EXT)" userId="S::chloe.plassart@ext.ec.europa.eu::5301bd2b-31a2-461d-a1de-20267a1b8eb6" providerId="AD" clId="Web-{80396C4E-BD7F-4BB2-A59B-42F182A9416B}" dt="2022-05-16T09:34:20.208" v="38" actId="1076"/>
          <ac:picMkLst>
            <pc:docMk/>
            <pc:sldMk cId="641790112" sldId="276"/>
            <ac:picMk id="20" creationId="{B81C77AC-7036-254D-AD0E-E463F072C17B}"/>
          </ac:picMkLst>
        </pc:picChg>
      </pc:sldChg>
    </pc:docChg>
  </pc:docChgLst>
  <pc:docChgLst>
    <pc:chgData name="RIZZO Anna (REGIO)" userId="S::anna.rizzo@ec.europa.eu::a8edabb2-fa99-4be8-8ed0-d02256a0e5b4" providerId="AD" clId="Web-{E3CF778D-5D45-01CB-075F-C4966F2D72D1}"/>
    <pc:docChg chg="mod addSld delSld modSld">
      <pc:chgData name="RIZZO Anna (REGIO)" userId="S::anna.rizzo@ec.europa.eu::a8edabb2-fa99-4be8-8ed0-d02256a0e5b4" providerId="AD" clId="Web-{E3CF778D-5D45-01CB-075F-C4966F2D72D1}" dt="2022-05-25T09:00:48.074" v="370"/>
      <pc:docMkLst>
        <pc:docMk/>
      </pc:docMkLst>
      <pc:sldChg chg="modNotes">
        <pc:chgData name="RIZZO Anna (REGIO)" userId="S::anna.rizzo@ec.europa.eu::a8edabb2-fa99-4be8-8ed0-d02256a0e5b4" providerId="AD" clId="Web-{E3CF778D-5D45-01CB-075F-C4966F2D72D1}" dt="2022-05-25T09:00:48.074" v="370"/>
        <pc:sldMkLst>
          <pc:docMk/>
          <pc:sldMk cId="354194230" sldId="262"/>
        </pc:sldMkLst>
      </pc:sldChg>
      <pc:sldChg chg="modSp">
        <pc:chgData name="RIZZO Anna (REGIO)" userId="S::anna.rizzo@ec.europa.eu::a8edabb2-fa99-4be8-8ed0-d02256a0e5b4" providerId="AD" clId="Web-{E3CF778D-5D45-01CB-075F-C4966F2D72D1}" dt="2022-05-24T12:13:06.399" v="36" actId="20577"/>
        <pc:sldMkLst>
          <pc:docMk/>
          <pc:sldMk cId="641790112" sldId="276"/>
        </pc:sldMkLst>
        <pc:spChg chg="mod">
          <ac:chgData name="RIZZO Anna (REGIO)" userId="S::anna.rizzo@ec.europa.eu::a8edabb2-fa99-4be8-8ed0-d02256a0e5b4" providerId="AD" clId="Web-{E3CF778D-5D45-01CB-075F-C4966F2D72D1}" dt="2022-05-24T12:13:06.399" v="36" actId="20577"/>
          <ac:spMkLst>
            <pc:docMk/>
            <pc:sldMk cId="641790112" sldId="276"/>
            <ac:spMk id="15" creationId="{9AAA552E-7AFF-E04E-A31C-D75ADD78AD0A}"/>
          </ac:spMkLst>
        </pc:spChg>
        <pc:spChg chg="mod">
          <ac:chgData name="RIZZO Anna (REGIO)" userId="S::anna.rizzo@ec.europa.eu::a8edabb2-fa99-4be8-8ed0-d02256a0e5b4" providerId="AD" clId="Web-{E3CF778D-5D45-01CB-075F-C4966F2D72D1}" dt="2022-05-24T12:11:22.333" v="2" actId="20577"/>
          <ac:spMkLst>
            <pc:docMk/>
            <pc:sldMk cId="641790112" sldId="276"/>
            <ac:spMk id="21" creationId="{CC999A61-29A3-41A6-9B57-644A9BE5C3D5}"/>
          </ac:spMkLst>
        </pc:spChg>
      </pc:sldChg>
      <pc:sldChg chg="modCm">
        <pc:chgData name="RIZZO Anna (REGIO)" userId="S::anna.rizzo@ec.europa.eu::a8edabb2-fa99-4be8-8ed0-d02256a0e5b4" providerId="AD" clId="Web-{E3CF778D-5D45-01CB-075F-C4966F2D72D1}" dt="2022-05-24T13:18:13.894" v="70"/>
        <pc:sldMkLst>
          <pc:docMk/>
          <pc:sldMk cId="4082784916" sldId="282"/>
        </pc:sldMkLst>
      </pc:sldChg>
      <pc:sldChg chg="addCm">
        <pc:chgData name="RIZZO Anna (REGIO)" userId="S::anna.rizzo@ec.europa.eu::a8edabb2-fa99-4be8-8ed0-d02256a0e5b4" providerId="AD" clId="Web-{E3CF778D-5D45-01CB-075F-C4966F2D72D1}" dt="2022-05-24T13:53:47.754" v="75"/>
        <pc:sldMkLst>
          <pc:docMk/>
          <pc:sldMk cId="370003162" sldId="284"/>
        </pc:sldMkLst>
      </pc:sldChg>
      <pc:sldChg chg="modSp modCm">
        <pc:chgData name="RIZZO Anna (REGIO)" userId="S::anna.rizzo@ec.europa.eu::a8edabb2-fa99-4be8-8ed0-d02256a0e5b4" providerId="AD" clId="Web-{E3CF778D-5D45-01CB-075F-C4966F2D72D1}" dt="2022-05-24T13:32:13.312" v="74" actId="20577"/>
        <pc:sldMkLst>
          <pc:docMk/>
          <pc:sldMk cId="2329568240" sldId="285"/>
        </pc:sldMkLst>
        <pc:spChg chg="mod">
          <ac:chgData name="RIZZO Anna (REGIO)" userId="S::anna.rizzo@ec.europa.eu::a8edabb2-fa99-4be8-8ed0-d02256a0e5b4" providerId="AD" clId="Web-{E3CF778D-5D45-01CB-075F-C4966F2D72D1}" dt="2022-05-24T13:32:13.312" v="74" actId="20577"/>
          <ac:spMkLst>
            <pc:docMk/>
            <pc:sldMk cId="2329568240" sldId="285"/>
            <ac:spMk id="11" creationId="{2149F1FB-7DD3-594F-89CD-30F3F9C1BD92}"/>
          </ac:spMkLst>
        </pc:spChg>
      </pc:sldChg>
      <pc:sldChg chg="modSp">
        <pc:chgData name="RIZZO Anna (REGIO)" userId="S::anna.rizzo@ec.europa.eu::a8edabb2-fa99-4be8-8ed0-d02256a0e5b4" providerId="AD" clId="Web-{E3CF778D-5D45-01CB-075F-C4966F2D72D1}" dt="2022-05-24T13:56:58.998" v="103" actId="20577"/>
        <pc:sldMkLst>
          <pc:docMk/>
          <pc:sldMk cId="265211560" sldId="286"/>
        </pc:sldMkLst>
        <pc:spChg chg="mod">
          <ac:chgData name="RIZZO Anna (REGIO)" userId="S::anna.rizzo@ec.europa.eu::a8edabb2-fa99-4be8-8ed0-d02256a0e5b4" providerId="AD" clId="Web-{E3CF778D-5D45-01CB-075F-C4966F2D72D1}" dt="2022-05-24T13:56:58.998" v="103" actId="20577"/>
          <ac:spMkLst>
            <pc:docMk/>
            <pc:sldMk cId="265211560" sldId="286"/>
            <ac:spMk id="11" creationId="{25F1684E-C411-4C50-ADBC-067211BD47C5}"/>
          </ac:spMkLst>
        </pc:spChg>
      </pc:sldChg>
      <pc:sldChg chg="modNotes">
        <pc:chgData name="RIZZO Anna (REGIO)" userId="S::anna.rizzo@ec.europa.eu::a8edabb2-fa99-4be8-8ed0-d02256a0e5b4" providerId="AD" clId="Web-{E3CF778D-5D45-01CB-075F-C4966F2D72D1}" dt="2022-05-24T14:00:03.101" v="133"/>
        <pc:sldMkLst>
          <pc:docMk/>
          <pc:sldMk cId="2977960158" sldId="288"/>
        </pc:sldMkLst>
      </pc:sldChg>
      <pc:sldChg chg="addSp delSp modSp add replId modCm modNotes">
        <pc:chgData name="RIZZO Anna (REGIO)" userId="S::anna.rizzo@ec.europa.eu::a8edabb2-fa99-4be8-8ed0-d02256a0e5b4" providerId="AD" clId="Web-{E3CF778D-5D45-01CB-075F-C4966F2D72D1}" dt="2022-05-25T07:35:59.052" v="367" actId="1076"/>
        <pc:sldMkLst>
          <pc:docMk/>
          <pc:sldMk cId="433042809" sldId="290"/>
        </pc:sldMkLst>
        <pc:spChg chg="del">
          <ac:chgData name="RIZZO Anna (REGIO)" userId="S::anna.rizzo@ec.europa.eu::a8edabb2-fa99-4be8-8ed0-d02256a0e5b4" providerId="AD" clId="Web-{E3CF778D-5D45-01CB-075F-C4966F2D72D1}" dt="2022-05-24T14:17:09.576" v="143"/>
          <ac:spMkLst>
            <pc:docMk/>
            <pc:sldMk cId="433042809" sldId="290"/>
            <ac:spMk id="4" creationId="{5AA35587-8C4C-1587-B888-285084342DCC}"/>
          </ac:spMkLst>
        </pc:spChg>
        <pc:spChg chg="add mod">
          <ac:chgData name="RIZZO Anna (REGIO)" userId="S::anna.rizzo@ec.europa.eu::a8edabb2-fa99-4be8-8ed0-d02256a0e5b4" providerId="AD" clId="Web-{E3CF778D-5D45-01CB-075F-C4966F2D72D1}" dt="2022-05-25T07:35:59.052" v="367" actId="1076"/>
          <ac:spMkLst>
            <pc:docMk/>
            <pc:sldMk cId="433042809" sldId="290"/>
            <ac:spMk id="7" creationId="{F0C95C78-B25E-58BA-95DF-AE603989DBC7}"/>
          </ac:spMkLst>
        </pc:spChg>
        <pc:spChg chg="mod">
          <ac:chgData name="RIZZO Anna (REGIO)" userId="S::anna.rizzo@ec.europa.eu::a8edabb2-fa99-4be8-8ed0-d02256a0e5b4" providerId="AD" clId="Web-{E3CF778D-5D45-01CB-075F-C4966F2D72D1}" dt="2022-05-24T14:17:05.435" v="140" actId="20577"/>
          <ac:spMkLst>
            <pc:docMk/>
            <pc:sldMk cId="433042809" sldId="290"/>
            <ac:spMk id="8" creationId="{BCDF3828-C648-4C30-9DE7-B926C196829D}"/>
          </ac:spMkLst>
        </pc:spChg>
        <pc:spChg chg="del topLvl">
          <ac:chgData name="RIZZO Anna (REGIO)" userId="S::anna.rizzo@ec.europa.eu::a8edabb2-fa99-4be8-8ed0-d02256a0e5b4" providerId="AD" clId="Web-{E3CF778D-5D45-01CB-075F-C4966F2D72D1}" dt="2022-05-24T14:17:02.529" v="138"/>
          <ac:spMkLst>
            <pc:docMk/>
            <pc:sldMk cId="433042809" sldId="290"/>
            <ac:spMk id="13" creationId="{C0A09D64-3284-4F2D-9292-B5321FBA3631}"/>
          </ac:spMkLst>
        </pc:spChg>
        <pc:spChg chg="del topLvl">
          <ac:chgData name="RIZZO Anna (REGIO)" userId="S::anna.rizzo@ec.europa.eu::a8edabb2-fa99-4be8-8ed0-d02256a0e5b4" providerId="AD" clId="Web-{E3CF778D-5D45-01CB-075F-C4966F2D72D1}" dt="2022-05-24T14:17:49.390" v="153"/>
          <ac:spMkLst>
            <pc:docMk/>
            <pc:sldMk cId="433042809" sldId="290"/>
            <ac:spMk id="20" creationId="{9115F5AA-DD81-4281-B430-9926128F583E}"/>
          </ac:spMkLst>
        </pc:spChg>
        <pc:spChg chg="del">
          <ac:chgData name="RIZZO Anna (REGIO)" userId="S::anna.rizzo@ec.europa.eu::a8edabb2-fa99-4be8-8ed0-d02256a0e5b4" providerId="AD" clId="Web-{E3CF778D-5D45-01CB-075F-C4966F2D72D1}" dt="2022-05-24T14:17:35.671" v="150"/>
          <ac:spMkLst>
            <pc:docMk/>
            <pc:sldMk cId="433042809" sldId="290"/>
            <ac:spMk id="35" creationId="{2CF420D0-4037-427E-82F8-1B06A0A4129C}"/>
          </ac:spMkLst>
        </pc:spChg>
        <pc:spChg chg="del">
          <ac:chgData name="RIZZO Anna (REGIO)" userId="S::anna.rizzo@ec.europa.eu::a8edabb2-fa99-4be8-8ed0-d02256a0e5b4" providerId="AD" clId="Web-{E3CF778D-5D45-01CB-075F-C4966F2D72D1}" dt="2022-05-24T14:17:13.170" v="146"/>
          <ac:spMkLst>
            <pc:docMk/>
            <pc:sldMk cId="433042809" sldId="290"/>
            <ac:spMk id="36" creationId="{7E7BD068-E39F-4418-A25D-05601069FBC0}"/>
          </ac:spMkLst>
        </pc:spChg>
        <pc:grpChg chg="del">
          <ac:chgData name="RIZZO Anna (REGIO)" userId="S::anna.rizzo@ec.europa.eu::a8edabb2-fa99-4be8-8ed0-d02256a0e5b4" providerId="AD" clId="Web-{E3CF778D-5D45-01CB-075F-C4966F2D72D1}" dt="2022-05-24T14:17:02.529" v="138"/>
          <ac:grpSpMkLst>
            <pc:docMk/>
            <pc:sldMk cId="433042809" sldId="290"/>
            <ac:grpSpMk id="19" creationId="{250CA921-FA73-483D-919F-7920CC70BEC1}"/>
          </ac:grpSpMkLst>
        </pc:grpChg>
        <pc:grpChg chg="del">
          <ac:chgData name="RIZZO Anna (REGIO)" userId="S::anna.rizzo@ec.europa.eu::a8edabb2-fa99-4be8-8ed0-d02256a0e5b4" providerId="AD" clId="Web-{E3CF778D-5D45-01CB-075F-C4966F2D72D1}" dt="2022-05-24T14:17:06.779" v="142"/>
          <ac:grpSpMkLst>
            <pc:docMk/>
            <pc:sldMk cId="433042809" sldId="290"/>
            <ac:grpSpMk id="21" creationId="{7285E360-06AC-490C-A8D8-2F27CEEF5C23}"/>
          </ac:grpSpMkLst>
        </pc:grpChg>
        <pc:grpChg chg="del">
          <ac:chgData name="RIZZO Anna (REGIO)" userId="S::anna.rizzo@ec.europa.eu::a8edabb2-fa99-4be8-8ed0-d02256a0e5b4" providerId="AD" clId="Web-{E3CF778D-5D45-01CB-075F-C4966F2D72D1}" dt="2022-05-24T14:17:06.029" v="141"/>
          <ac:grpSpMkLst>
            <pc:docMk/>
            <pc:sldMk cId="433042809" sldId="290"/>
            <ac:grpSpMk id="22" creationId="{0382D659-7F22-42B1-B43B-8616CDF43D65}"/>
          </ac:grpSpMkLst>
        </pc:grpChg>
        <pc:grpChg chg="del">
          <ac:chgData name="RIZZO Anna (REGIO)" userId="S::anna.rizzo@ec.europa.eu::a8edabb2-fa99-4be8-8ed0-d02256a0e5b4" providerId="AD" clId="Web-{E3CF778D-5D45-01CB-075F-C4966F2D72D1}" dt="2022-05-24T14:17:10.857" v="144"/>
          <ac:grpSpMkLst>
            <pc:docMk/>
            <pc:sldMk cId="433042809" sldId="290"/>
            <ac:grpSpMk id="27" creationId="{EC560E2E-EE69-4AB9-90C6-C257DDA8F35A}"/>
          </ac:grpSpMkLst>
        </pc:grpChg>
        <pc:grpChg chg="del">
          <ac:chgData name="RIZZO Anna (REGIO)" userId="S::anna.rizzo@ec.europa.eu::a8edabb2-fa99-4be8-8ed0-d02256a0e5b4" providerId="AD" clId="Web-{E3CF778D-5D45-01CB-075F-C4966F2D72D1}" dt="2022-05-24T14:17:12.029" v="145"/>
          <ac:grpSpMkLst>
            <pc:docMk/>
            <pc:sldMk cId="433042809" sldId="290"/>
            <ac:grpSpMk id="28" creationId="{548C06B5-A46A-4E4B-B63F-CD3613EA1476}"/>
          </ac:grpSpMkLst>
        </pc:grpChg>
        <pc:picChg chg="add del mod">
          <ac:chgData name="RIZZO Anna (REGIO)" userId="S::anna.rizzo@ec.europa.eu::a8edabb2-fa99-4be8-8ed0-d02256a0e5b4" providerId="AD" clId="Web-{E3CF778D-5D45-01CB-075F-C4966F2D72D1}" dt="2022-05-24T14:17:42.703" v="152"/>
          <ac:picMkLst>
            <pc:docMk/>
            <pc:sldMk cId="433042809" sldId="290"/>
            <ac:picMk id="3" creationId="{E31D9A38-0CCA-2DBB-5653-D1240EAEE867}"/>
          </ac:picMkLst>
        </pc:picChg>
        <pc:picChg chg="del">
          <ac:chgData name="RIZZO Anna (REGIO)" userId="S::anna.rizzo@ec.europa.eu::a8edabb2-fa99-4be8-8ed0-d02256a0e5b4" providerId="AD" clId="Web-{E3CF778D-5D45-01CB-075F-C4966F2D72D1}" dt="2022-05-24T14:17:00.919" v="137"/>
          <ac:picMkLst>
            <pc:docMk/>
            <pc:sldMk cId="433042809" sldId="290"/>
            <ac:picMk id="26" creationId="{8D5FB4A7-7D13-46E7-BF2F-22ABF3F81A8C}"/>
          </ac:picMkLst>
        </pc:picChg>
      </pc:sldChg>
      <pc:sldChg chg="new del">
        <pc:chgData name="RIZZO Anna (REGIO)" userId="S::anna.rizzo@ec.europa.eu::a8edabb2-fa99-4be8-8ed0-d02256a0e5b4" providerId="AD" clId="Web-{E3CF778D-5D45-01CB-075F-C4966F2D72D1}" dt="2022-05-24T14:16:55.950" v="135"/>
        <pc:sldMkLst>
          <pc:docMk/>
          <pc:sldMk cId="609500646" sldId="290"/>
        </pc:sldMkLst>
      </pc:sldChg>
    </pc:docChg>
  </pc:docChgLst>
  <pc:docChgLst>
    <pc:chgData name="OMER Isabelle (REGIO)" userId="S::isabelle.omer@ec.europa.eu::4281ff7f-53b0-4823-8289-315eaee6f715" providerId="AD" clId="Web-{1636A9EF-B5E9-41DB-91C2-B671B9E3DFE8}"/>
    <pc:docChg chg="modSld">
      <pc:chgData name="OMER Isabelle (REGIO)" userId="S::isabelle.omer@ec.europa.eu::4281ff7f-53b0-4823-8289-315eaee6f715" providerId="AD" clId="Web-{1636A9EF-B5E9-41DB-91C2-B671B9E3DFE8}" dt="2022-01-21T15:30:05.404" v="1" actId="1076"/>
      <pc:docMkLst>
        <pc:docMk/>
      </pc:docMkLst>
      <pc:sldChg chg="modSp">
        <pc:chgData name="OMER Isabelle (REGIO)" userId="S::isabelle.omer@ec.europa.eu::4281ff7f-53b0-4823-8289-315eaee6f715" providerId="AD" clId="Web-{1636A9EF-B5E9-41DB-91C2-B671B9E3DFE8}" dt="2022-01-21T15:30:05.404" v="1" actId="1076"/>
        <pc:sldMkLst>
          <pc:docMk/>
          <pc:sldMk cId="1642629469" sldId="265"/>
        </pc:sldMkLst>
        <pc:picChg chg="mod">
          <ac:chgData name="OMER Isabelle (REGIO)" userId="S::isabelle.omer@ec.europa.eu::4281ff7f-53b0-4823-8289-315eaee6f715" providerId="AD" clId="Web-{1636A9EF-B5E9-41DB-91C2-B671B9E3DFE8}" dt="2022-01-21T15:30:05.404" v="1" actId="1076"/>
          <ac:picMkLst>
            <pc:docMk/>
            <pc:sldMk cId="1642629469" sldId="265"/>
            <ac:picMk id="4" creationId="{F4A9D1BB-C438-1245-AF39-BB842D5B942D}"/>
          </ac:picMkLst>
        </pc:picChg>
      </pc:sldChg>
    </pc:docChg>
  </pc:docChgLst>
  <pc:docChgLst>
    <pc:chgData name="Del Vecchio Ginevra" userId="S::ginevra.delvecchio_cor.europa.eu#ext#@eceuropaeu.onmicrosoft.com::15c540f8-f549-4803-bd97-1943e6bd631b" providerId="AD" clId="Web-{2668E0F2-ACC8-498B-959D-0CA281EF0922}"/>
    <pc:docChg chg="modSld">
      <pc:chgData name="Del Vecchio Ginevra" userId="S::ginevra.delvecchio_cor.europa.eu#ext#@eceuropaeu.onmicrosoft.com::15c540f8-f549-4803-bd97-1943e6bd631b" providerId="AD" clId="Web-{2668E0F2-ACC8-498B-959D-0CA281EF0922}" dt="2022-05-30T07:08:56.251" v="7" actId="20577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2668E0F2-ACC8-498B-959D-0CA281EF0922}" dt="2022-05-30T07:06:09.373" v="4" actId="1076"/>
        <pc:sldMkLst>
          <pc:docMk/>
          <pc:sldMk cId="2180861150" sldId="261"/>
        </pc:sldMkLst>
        <pc:spChg chg="mod">
          <ac:chgData name="Del Vecchio Ginevra" userId="S::ginevra.delvecchio_cor.europa.eu#ext#@eceuropaeu.onmicrosoft.com::15c540f8-f549-4803-bd97-1943e6bd631b" providerId="AD" clId="Web-{2668E0F2-ACC8-498B-959D-0CA281EF0922}" dt="2022-05-30T07:06:09.373" v="4" actId="1076"/>
          <ac:spMkLst>
            <pc:docMk/>
            <pc:sldMk cId="2180861150" sldId="261"/>
            <ac:spMk id="18" creationId="{B883C384-14FC-499B-B4BD-61C736AFBAF3}"/>
          </ac:spMkLst>
        </pc:spChg>
        <pc:picChg chg="mod">
          <ac:chgData name="Del Vecchio Ginevra" userId="S::ginevra.delvecchio_cor.europa.eu#ext#@eceuropaeu.onmicrosoft.com::15c540f8-f549-4803-bd97-1943e6bd631b" providerId="AD" clId="Web-{2668E0F2-ACC8-498B-959D-0CA281EF0922}" dt="2022-05-30T07:06:03.716" v="0" actId="1076"/>
          <ac:picMkLst>
            <pc:docMk/>
            <pc:sldMk cId="2180861150" sldId="261"/>
            <ac:picMk id="3" creationId="{AD1990E4-1E62-E1F7-CFB2-ED02D3458303}"/>
          </ac:picMkLst>
        </pc:picChg>
      </pc:sldChg>
      <pc:sldChg chg="modSp">
        <pc:chgData name="Del Vecchio Ginevra" userId="S::ginevra.delvecchio_cor.europa.eu#ext#@eceuropaeu.onmicrosoft.com::15c540f8-f549-4803-bd97-1943e6bd631b" providerId="AD" clId="Web-{2668E0F2-ACC8-498B-959D-0CA281EF0922}" dt="2022-05-30T07:08:56.251" v="7" actId="20577"/>
        <pc:sldMkLst>
          <pc:docMk/>
          <pc:sldMk cId="433042809" sldId="290"/>
        </pc:sldMkLst>
        <pc:spChg chg="mod">
          <ac:chgData name="Del Vecchio Ginevra" userId="S::ginevra.delvecchio_cor.europa.eu#ext#@eceuropaeu.onmicrosoft.com::15c540f8-f549-4803-bd97-1943e6bd631b" providerId="AD" clId="Web-{2668E0F2-ACC8-498B-959D-0CA281EF0922}" dt="2022-05-30T07:08:56.251" v="7" actId="20577"/>
          <ac:spMkLst>
            <pc:docMk/>
            <pc:sldMk cId="433042809" sldId="290"/>
            <ac:spMk id="7" creationId="{F0C95C78-B25E-58BA-95DF-AE603989DBC7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3B357EAA-FF64-458B-B777-59E13A5F42B9}"/>
    <pc:docChg chg="modSld">
      <pc:chgData name="Del Vecchio Ginevra" userId="S::ginevra.delvecchio_cor.europa.eu#ext#@eceuropaeu.onmicrosoft.com::15c540f8-f549-4803-bd97-1943e6bd631b" providerId="AD" clId="Web-{3B357EAA-FF64-458B-B777-59E13A5F42B9}" dt="2022-05-25T14:35:19.551" v="2" actId="20577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3B357EAA-FF64-458B-B777-59E13A5F42B9}" dt="2022-05-25T14:35:19.551" v="2" actId="20577"/>
        <pc:sldMkLst>
          <pc:docMk/>
          <pc:sldMk cId="2180861150" sldId="261"/>
        </pc:sldMkLst>
        <pc:spChg chg="mod">
          <ac:chgData name="Del Vecchio Ginevra" userId="S::ginevra.delvecchio_cor.europa.eu#ext#@eceuropaeu.onmicrosoft.com::15c540f8-f549-4803-bd97-1943e6bd631b" providerId="AD" clId="Web-{3B357EAA-FF64-458B-B777-59E13A5F42B9}" dt="2022-05-25T14:35:19.551" v="2" actId="20577"/>
          <ac:spMkLst>
            <pc:docMk/>
            <pc:sldMk cId="2180861150" sldId="261"/>
            <ac:spMk id="18" creationId="{B883C384-14FC-499B-B4BD-61C736AFBAF3}"/>
          </ac:spMkLst>
        </pc:spChg>
      </pc:sldChg>
    </pc:docChg>
  </pc:docChgLst>
  <pc:docChgLst>
    <pc:chgData name="PLASSART Chloe (REGIO-EXT)" userId="S::chloe.plassart@ext.ec.europa.eu::5301bd2b-31a2-461d-a1de-20267a1b8eb6" providerId="AD" clId="Web-{002152D9-30C7-A1FC-D416-631D8B02BB00}"/>
    <pc:docChg chg="modSld">
      <pc:chgData name="PLASSART Chloe (REGIO-EXT)" userId="S::chloe.plassart@ext.ec.europa.eu::5301bd2b-31a2-461d-a1de-20267a1b8eb6" providerId="AD" clId="Web-{002152D9-30C7-A1FC-D416-631D8B02BB00}" dt="2022-05-18T13:48:58.179" v="372" actId="1076"/>
      <pc:docMkLst>
        <pc:docMk/>
      </pc:docMkLst>
      <pc:sldChg chg="modSp">
        <pc:chgData name="PLASSART Chloe (REGIO-EXT)" userId="S::chloe.plassart@ext.ec.europa.eu::5301bd2b-31a2-461d-a1de-20267a1b8eb6" providerId="AD" clId="Web-{002152D9-30C7-A1FC-D416-631D8B02BB00}" dt="2022-05-16T11:35:29.819" v="175" actId="1076"/>
        <pc:sldMkLst>
          <pc:docMk/>
          <pc:sldMk cId="1855522004" sldId="259"/>
        </pc:sldMkLst>
        <pc:spChg chg="mod">
          <ac:chgData name="PLASSART Chloe (REGIO-EXT)" userId="S::chloe.plassart@ext.ec.europa.eu::5301bd2b-31a2-461d-a1de-20267a1b8eb6" providerId="AD" clId="Web-{002152D9-30C7-A1FC-D416-631D8B02BB00}" dt="2022-05-16T11:35:29.819" v="175" actId="1076"/>
          <ac:spMkLst>
            <pc:docMk/>
            <pc:sldMk cId="1855522004" sldId="259"/>
            <ac:spMk id="2" creationId="{00000000-0000-0000-0000-000000000000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1:35:20.240" v="174" actId="1076"/>
          <ac:spMkLst>
            <pc:docMk/>
            <pc:sldMk cId="1855522004" sldId="259"/>
            <ac:spMk id="4" creationId="{A4EF382D-9930-48BB-B901-049D6B9C3D56}"/>
          </ac:spMkLst>
        </pc:spChg>
      </pc:sldChg>
      <pc:sldChg chg="addSp delSp modSp">
        <pc:chgData name="PLASSART Chloe (REGIO-EXT)" userId="S::chloe.plassart@ext.ec.europa.eu::5301bd2b-31a2-461d-a1de-20267a1b8eb6" providerId="AD" clId="Web-{002152D9-30C7-A1FC-D416-631D8B02BB00}" dt="2022-05-18T13:38:06.625" v="370" actId="1076"/>
        <pc:sldMkLst>
          <pc:docMk/>
          <pc:sldMk cId="1342594728" sldId="268"/>
        </pc:sldMkLst>
        <pc:spChg chg="mod">
          <ac:chgData name="PLASSART Chloe (REGIO-EXT)" userId="S::chloe.plassart@ext.ec.europa.eu::5301bd2b-31a2-461d-a1de-20267a1b8eb6" providerId="AD" clId="Web-{002152D9-30C7-A1FC-D416-631D8B02BB00}" dt="2022-05-18T13:38:06.625" v="370" actId="1076"/>
          <ac:spMkLst>
            <pc:docMk/>
            <pc:sldMk cId="1342594728" sldId="268"/>
            <ac:spMk id="2" creationId="{00000000-0000-0000-0000-000000000000}"/>
          </ac:spMkLst>
        </pc:spChg>
        <pc:picChg chg="del">
          <ac:chgData name="PLASSART Chloe (REGIO-EXT)" userId="S::chloe.plassart@ext.ec.europa.eu::5301bd2b-31a2-461d-a1de-20267a1b8eb6" providerId="AD" clId="Web-{002152D9-30C7-A1FC-D416-631D8B02BB00}" dt="2022-05-18T13:37:40.905" v="365"/>
          <ac:picMkLst>
            <pc:docMk/>
            <pc:sldMk cId="1342594728" sldId="268"/>
            <ac:picMk id="4" creationId="{00000000-0000-0000-0000-000000000000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8T13:37:56.125" v="369" actId="1076"/>
          <ac:picMkLst>
            <pc:docMk/>
            <pc:sldMk cId="1342594728" sldId="268"/>
            <ac:picMk id="7" creationId="{3B09088A-57E1-6A52-12F9-E3F1EFAD49AF}"/>
          </ac:picMkLst>
        </pc:picChg>
      </pc:sldChg>
      <pc:sldChg chg="addSp delSp modSp">
        <pc:chgData name="PLASSART Chloe (REGIO-EXT)" userId="S::chloe.plassart@ext.ec.europa.eu::5301bd2b-31a2-461d-a1de-20267a1b8eb6" providerId="AD" clId="Web-{002152D9-30C7-A1FC-D416-631D8B02BB00}" dt="2022-05-16T10:36:17.143" v="172" actId="1076"/>
        <pc:sldMkLst>
          <pc:docMk/>
          <pc:sldMk cId="3814877006" sldId="274"/>
        </pc:sldMkLst>
        <pc:spChg chg="mod">
          <ac:chgData name="PLASSART Chloe (REGIO-EXT)" userId="S::chloe.plassart@ext.ec.europa.eu::5301bd2b-31a2-461d-a1de-20267a1b8eb6" providerId="AD" clId="Web-{002152D9-30C7-A1FC-D416-631D8B02BB00}" dt="2022-05-16T10:29:55.980" v="153" actId="1076"/>
          <ac:spMkLst>
            <pc:docMk/>
            <pc:sldMk cId="3814877006" sldId="274"/>
            <ac:spMk id="4" creationId="{A4EF382D-9930-48BB-B901-049D6B9C3D56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32:24.749" v="167"/>
          <ac:spMkLst>
            <pc:docMk/>
            <pc:sldMk cId="3814877006" sldId="274"/>
            <ac:spMk id="8" creationId="{00000000-0000-0000-0000-000000000000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32:51.671" v="168"/>
          <ac:spMkLst>
            <pc:docMk/>
            <pc:sldMk cId="3814877006" sldId="274"/>
            <ac:spMk id="10" creationId="{A59901AE-BACB-4BCA-8DE4-1752DFF4373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31:06.888" v="162" actId="1076"/>
          <ac:spMkLst>
            <pc:docMk/>
            <pc:sldMk cId="3814877006" sldId="274"/>
            <ac:spMk id="11" creationId="{00000000-0000-0000-0000-000000000000}"/>
          </ac:spMkLst>
        </pc:spChg>
        <pc:picChg chg="add mod">
          <ac:chgData name="PLASSART Chloe (REGIO-EXT)" userId="S::chloe.plassart@ext.ec.europa.eu::5301bd2b-31a2-461d-a1de-20267a1b8eb6" providerId="AD" clId="Web-{002152D9-30C7-A1FC-D416-631D8B02BB00}" dt="2022-05-16T10:36:17.143" v="172" actId="1076"/>
          <ac:picMkLst>
            <pc:docMk/>
            <pc:sldMk cId="3814877006" sldId="274"/>
            <ac:picMk id="2" creationId="{A269C418-C71F-0B8C-8E60-A23B9E5E4957}"/>
          </ac:picMkLst>
        </pc:picChg>
        <pc:picChg chg="del mod">
          <ac:chgData name="PLASSART Chloe (REGIO-EXT)" userId="S::chloe.plassart@ext.ec.europa.eu::5301bd2b-31a2-461d-a1de-20267a1b8eb6" providerId="AD" clId="Web-{002152D9-30C7-A1FC-D416-631D8B02BB00}" dt="2022-05-16T10:36:04.878" v="169"/>
          <ac:picMkLst>
            <pc:docMk/>
            <pc:sldMk cId="3814877006" sldId="274"/>
            <ac:picMk id="9" creationId="{00000000-0000-0000-0000-000000000000}"/>
          </ac:picMkLst>
        </pc:picChg>
      </pc:sldChg>
      <pc:sldChg chg="addSp delSp modSp">
        <pc:chgData name="PLASSART Chloe (REGIO-EXT)" userId="S::chloe.plassart@ext.ec.europa.eu::5301bd2b-31a2-461d-a1de-20267a1b8eb6" providerId="AD" clId="Web-{002152D9-30C7-A1FC-D416-631D8B02BB00}" dt="2022-05-16T10:20:05.939" v="141" actId="20577"/>
        <pc:sldMkLst>
          <pc:docMk/>
          <pc:sldMk cId="641790112" sldId="276"/>
        </pc:sldMkLst>
        <pc:spChg chg="mod">
          <ac:chgData name="PLASSART Chloe (REGIO-EXT)" userId="S::chloe.plassart@ext.ec.europa.eu::5301bd2b-31a2-461d-a1de-20267a1b8eb6" providerId="AD" clId="Web-{002152D9-30C7-A1FC-D416-631D8B02BB00}" dt="2022-05-16T09:59:41.979" v="10" actId="20577"/>
          <ac:spMkLst>
            <pc:docMk/>
            <pc:sldMk cId="641790112" sldId="276"/>
            <ac:spMk id="4" creationId="{FA8042D2-42BB-3894-E61A-CB62CA8AE354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11:40.742" v="98" actId="20577"/>
          <ac:spMkLst>
            <pc:docMk/>
            <pc:sldMk cId="641790112" sldId="276"/>
            <ac:spMk id="15" creationId="{9AAA552E-7AFF-E04E-A31C-D75ADD78AD0A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6:25.612" v="73" actId="20577"/>
          <ac:spMkLst>
            <pc:docMk/>
            <pc:sldMk cId="641790112" sldId="276"/>
            <ac:spMk id="21" creationId="{CC999A61-29A3-41A6-9B57-644A9BE5C3D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09:58:42.697" v="5" actId="20577"/>
          <ac:spMkLst>
            <pc:docMk/>
            <pc:sldMk cId="641790112" sldId="276"/>
            <ac:spMk id="22" creationId="{B7159548-E688-8745-80E9-CA9180D09E68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3:17.061" v="45" actId="1076"/>
          <ac:spMkLst>
            <pc:docMk/>
            <pc:sldMk cId="641790112" sldId="276"/>
            <ac:spMk id="23" creationId="{60D121EE-AB0C-2D47-B024-C7F24EB3821A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0:54.293" v="13" actId="1076"/>
          <ac:spMkLst>
            <pc:docMk/>
            <pc:sldMk cId="641790112" sldId="276"/>
            <ac:spMk id="24" creationId="{90079A4B-A521-F64F-9632-F74DB7D6889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4:27.250" v="58" actId="1076"/>
          <ac:spMkLst>
            <pc:docMk/>
            <pc:sldMk cId="641790112" sldId="276"/>
            <ac:spMk id="25" creationId="{1263C2B8-3229-EE4C-B5EE-81329EA610D9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2:20.451" v="30" actId="20577"/>
          <ac:spMkLst>
            <pc:docMk/>
            <pc:sldMk cId="641790112" sldId="276"/>
            <ac:spMk id="26" creationId="{28939E0B-16CB-9341-B8CC-A5CE11F4E677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3:17.077" v="46" actId="1076"/>
          <ac:spMkLst>
            <pc:docMk/>
            <pc:sldMk cId="641790112" sldId="276"/>
            <ac:spMk id="28" creationId="{B133AB60-F13C-DD47-8C46-7F30C412289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09:59:12.463" v="8" actId="1076"/>
          <ac:spMkLst>
            <pc:docMk/>
            <pc:sldMk cId="641790112" sldId="276"/>
            <ac:spMk id="29" creationId="{EEAEEB71-0EB2-6F46-814A-F5B93945DAD7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4:27.281" v="59" actId="1076"/>
          <ac:spMkLst>
            <pc:docMk/>
            <pc:sldMk cId="641790112" sldId="276"/>
            <ac:spMk id="30" creationId="{9D13303C-CFD8-D840-8B78-29C7A3BFDBBC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02:16.732" v="28" actId="1076"/>
          <ac:spMkLst>
            <pc:docMk/>
            <pc:sldMk cId="641790112" sldId="276"/>
            <ac:spMk id="31" creationId="{E6780B77-13A3-1D47-B514-A68C6378D163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15:25.293" v="124" actId="1076"/>
          <ac:spMkLst>
            <pc:docMk/>
            <pc:sldMk cId="641790112" sldId="276"/>
            <ac:spMk id="32" creationId="{875EEF1F-DF78-5646-A63D-58A750AFFFE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15:46.278" v="127" actId="1076"/>
          <ac:spMkLst>
            <pc:docMk/>
            <pc:sldMk cId="641790112" sldId="276"/>
            <ac:spMk id="33" creationId="{875EEF1F-DF78-5646-A63D-58A750AFFFE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20:05.939" v="141" actId="20577"/>
          <ac:spMkLst>
            <pc:docMk/>
            <pc:sldMk cId="641790112" sldId="276"/>
            <ac:spMk id="34" creationId="{875EEF1F-DF78-5646-A63D-58A750AFFFE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0:15:11.980" v="120" actId="1076"/>
          <ac:spMkLst>
            <pc:docMk/>
            <pc:sldMk cId="641790112" sldId="276"/>
            <ac:spMk id="35" creationId="{875EEF1F-DF78-5646-A63D-58A750AFFFEB}"/>
          </ac:spMkLst>
        </pc:spChg>
        <pc:picChg chg="add mod">
          <ac:chgData name="PLASSART Chloe (REGIO-EXT)" userId="S::chloe.plassart@ext.ec.europa.eu::5301bd2b-31a2-461d-a1de-20267a1b8eb6" providerId="AD" clId="Web-{002152D9-30C7-A1FC-D416-631D8B02BB00}" dt="2022-05-16T09:58:09.634" v="2" actId="1076"/>
          <ac:picMkLst>
            <pc:docMk/>
            <pc:sldMk cId="641790112" sldId="276"/>
            <ac:picMk id="5" creationId="{7DDA76FD-3982-BAF0-65BA-2C74886B7F1A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03:47.109" v="51" actId="1076"/>
          <ac:picMkLst>
            <pc:docMk/>
            <pc:sldMk cId="641790112" sldId="276"/>
            <ac:picMk id="6" creationId="{5709A733-F9A4-3596-12D8-4E14ED84A8F3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04:27.297" v="60" actId="1076"/>
          <ac:picMkLst>
            <pc:docMk/>
            <pc:sldMk cId="641790112" sldId="276"/>
            <ac:picMk id="7" creationId="{0DDE6162-543B-C968-4EDB-9B72E907F9BF}"/>
          </ac:picMkLst>
        </pc:picChg>
        <pc:picChg chg="del">
          <ac:chgData name="PLASSART Chloe (REGIO-EXT)" userId="S::chloe.plassart@ext.ec.europa.eu::5301bd2b-31a2-461d-a1de-20267a1b8eb6" providerId="AD" clId="Web-{002152D9-30C7-A1FC-D416-631D8B02BB00}" dt="2022-05-16T10:06:08.299" v="71"/>
          <ac:picMkLst>
            <pc:docMk/>
            <pc:sldMk cId="641790112" sldId="276"/>
            <ac:picMk id="8" creationId="{C79387AD-02D2-42D3-A89C-36A3A3C5C053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05:23.736" v="63" actId="1076"/>
          <ac:picMkLst>
            <pc:docMk/>
            <pc:sldMk cId="641790112" sldId="276"/>
            <ac:picMk id="11" creationId="{FEEFD7D9-2A76-1A4A-3E23-9670946D5F25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05:40.455" v="66" actId="1076"/>
          <ac:picMkLst>
            <pc:docMk/>
            <pc:sldMk cId="641790112" sldId="276"/>
            <ac:picMk id="12" creationId="{D40A187B-CA5B-F3FC-FBD9-FA97901ED255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15:12.012" v="121" actId="1076"/>
          <ac:picMkLst>
            <pc:docMk/>
            <pc:sldMk cId="641790112" sldId="276"/>
            <ac:picMk id="14" creationId="{B8EA69B1-AE89-4F98-525A-12CABA3DC192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15:25.356" v="125" actId="1076"/>
          <ac:picMkLst>
            <pc:docMk/>
            <pc:sldMk cId="641790112" sldId="276"/>
            <ac:picMk id="16" creationId="{4EA004EF-746F-8648-E616-C49C7F50BB33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15:18.434" v="123" actId="1076"/>
          <ac:picMkLst>
            <pc:docMk/>
            <pc:sldMk cId="641790112" sldId="276"/>
            <ac:picMk id="17" creationId="{EC6D745B-A581-0BE6-AD53-4C74B80C47D6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0:17:07.607" v="134" actId="1076"/>
          <ac:picMkLst>
            <pc:docMk/>
            <pc:sldMk cId="641790112" sldId="276"/>
            <ac:picMk id="36" creationId="{C03D0CD9-3516-EE0B-EDDA-989718616840}"/>
          </ac:picMkLst>
        </pc:picChg>
      </pc:sldChg>
      <pc:sldChg chg="addSp delSp modSp">
        <pc:chgData name="PLASSART Chloe (REGIO-EXT)" userId="S::chloe.plassart@ext.ec.europa.eu::5301bd2b-31a2-461d-a1de-20267a1b8eb6" providerId="AD" clId="Web-{002152D9-30C7-A1FC-D416-631D8B02BB00}" dt="2022-05-16T14:50:12.862" v="364" actId="1076"/>
        <pc:sldMkLst>
          <pc:docMk/>
          <pc:sldMk cId="3991905296" sldId="278"/>
        </pc:sldMkLst>
        <pc:spChg chg="mod">
          <ac:chgData name="PLASSART Chloe (REGIO-EXT)" userId="S::chloe.plassart@ext.ec.europa.eu::5301bd2b-31a2-461d-a1de-20267a1b8eb6" providerId="AD" clId="Web-{002152D9-30C7-A1FC-D416-631D8B02BB00}" dt="2022-05-16T14:35:45.042" v="335" actId="1076"/>
          <ac:spMkLst>
            <pc:docMk/>
            <pc:sldMk cId="3991905296" sldId="278"/>
            <ac:spMk id="6" creationId="{00000000-0000-0000-0000-000000000000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33:08.866" v="325" actId="20577"/>
          <ac:spMkLst>
            <pc:docMk/>
            <pc:sldMk cId="3991905296" sldId="278"/>
            <ac:spMk id="15" creationId="{C333C8FE-F5E0-814D-BC70-7E643F9F1D1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33:17.100" v="328" actId="20577"/>
          <ac:spMkLst>
            <pc:docMk/>
            <pc:sldMk cId="3991905296" sldId="278"/>
            <ac:spMk id="17" creationId="{68138485-F40D-ED4A-BC08-35D3F2FD7B76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30:58.409" v="313" actId="20577"/>
          <ac:spMkLst>
            <pc:docMk/>
            <pc:sldMk cId="3991905296" sldId="278"/>
            <ac:spMk id="18" creationId="{066583A5-F62B-F949-AD4E-A4E137DF9C86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33:23.194" v="331" actId="20577"/>
          <ac:spMkLst>
            <pc:docMk/>
            <pc:sldMk cId="3991905296" sldId="278"/>
            <ac:spMk id="19" creationId="{C2A6E2BC-5F29-CC40-9F35-B0CF57425FAD}"/>
          </ac:spMkLst>
        </pc:spChg>
        <pc:picChg chg="del">
          <ac:chgData name="PLASSART Chloe (REGIO-EXT)" userId="S::chloe.plassart@ext.ec.europa.eu::5301bd2b-31a2-461d-a1de-20267a1b8eb6" providerId="AD" clId="Web-{002152D9-30C7-A1FC-D416-631D8B02BB00}" dt="2022-05-16T14:46:29.434" v="355"/>
          <ac:picMkLst>
            <pc:docMk/>
            <pc:sldMk cId="3991905296" sldId="278"/>
            <ac:picMk id="2" creationId="{C93ACF8C-D081-45C1-B673-CBE1F7374B8C}"/>
          </ac:picMkLst>
        </pc:picChg>
        <pc:picChg chg="del">
          <ac:chgData name="PLASSART Chloe (REGIO-EXT)" userId="S::chloe.plassart@ext.ec.europa.eu::5301bd2b-31a2-461d-a1de-20267a1b8eb6" providerId="AD" clId="Web-{002152D9-30C7-A1FC-D416-631D8B02BB00}" dt="2022-05-16T14:49:47.939" v="359"/>
          <ac:picMkLst>
            <pc:docMk/>
            <pc:sldMk cId="3991905296" sldId="278"/>
            <ac:picMk id="3" creationId="{C8ACF7DD-5924-264D-884D-6CAB260BB5B3}"/>
          </ac:picMkLst>
        </pc:picChg>
        <pc:picChg chg="del">
          <ac:chgData name="PLASSART Chloe (REGIO-EXT)" userId="S::chloe.plassart@ext.ec.europa.eu::5301bd2b-31a2-461d-a1de-20267a1b8eb6" providerId="AD" clId="Web-{002152D9-30C7-A1FC-D416-631D8B02BB00}" dt="2022-05-16T14:46:08.840" v="349"/>
          <ac:picMkLst>
            <pc:docMk/>
            <pc:sldMk cId="3991905296" sldId="278"/>
            <ac:picMk id="4" creationId="{1D90053A-B3E8-9A40-A6EF-22ABEADD3282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45:26.198" v="344" actId="1076"/>
          <ac:picMkLst>
            <pc:docMk/>
            <pc:sldMk cId="3991905296" sldId="278"/>
            <ac:picMk id="5" creationId="{6DCE49D5-38F1-6353-EFD6-5BADCCEC52C9}"/>
          </ac:picMkLst>
        </pc:picChg>
        <pc:picChg chg="del">
          <ac:chgData name="PLASSART Chloe (REGIO-EXT)" userId="S::chloe.plassart@ext.ec.europa.eu::5301bd2b-31a2-461d-a1de-20267a1b8eb6" providerId="AD" clId="Web-{002152D9-30C7-A1FC-D416-631D8B02BB00}" dt="2022-05-16T14:44:59.947" v="336"/>
          <ac:picMkLst>
            <pc:docMk/>
            <pc:sldMk cId="3991905296" sldId="278"/>
            <ac:picMk id="7" creationId="{17224525-B984-4ACA-986D-2668D2A43C7C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46:05.714" v="348" actId="1076"/>
          <ac:picMkLst>
            <pc:docMk/>
            <pc:sldMk cId="3991905296" sldId="278"/>
            <ac:picMk id="8" creationId="{08C94140-3762-AABF-1127-5B50EAF7821C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46:26.278" v="354" actId="1076"/>
          <ac:picMkLst>
            <pc:docMk/>
            <pc:sldMk cId="3991905296" sldId="278"/>
            <ac:picMk id="9" creationId="{EB25A2F5-9860-27D2-D9D6-C3D007E9C16E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46:42.028" v="358" actId="1076"/>
          <ac:picMkLst>
            <pc:docMk/>
            <pc:sldMk cId="3991905296" sldId="278"/>
            <ac:picMk id="10" creationId="{E932287D-374B-F080-2936-00F8A9A464FF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50:12.862" v="364" actId="1076"/>
          <ac:picMkLst>
            <pc:docMk/>
            <pc:sldMk cId="3991905296" sldId="278"/>
            <ac:picMk id="11" creationId="{3A47DFC7-5C88-21FF-430E-92953B080AF5}"/>
          </ac:picMkLst>
        </pc:picChg>
        <pc:picChg chg="del">
          <ac:chgData name="PLASSART Chloe (REGIO-EXT)" userId="S::chloe.plassart@ext.ec.europa.eu::5301bd2b-31a2-461d-a1de-20267a1b8eb6" providerId="AD" clId="Web-{002152D9-30C7-A1FC-D416-631D8B02BB00}" dt="2022-05-16T14:45:56.636" v="346"/>
          <ac:picMkLst>
            <pc:docMk/>
            <pc:sldMk cId="3991905296" sldId="278"/>
            <ac:picMk id="12" creationId="{AD79C6C7-8B5A-224C-9578-88DDB6F125C5}"/>
          </ac:picMkLst>
        </pc:picChg>
        <pc:cxnChg chg="mod">
          <ac:chgData name="PLASSART Chloe (REGIO-EXT)" userId="S::chloe.plassart@ext.ec.europa.eu::5301bd2b-31a2-461d-a1de-20267a1b8eb6" providerId="AD" clId="Web-{002152D9-30C7-A1FC-D416-631D8B02BB00}" dt="2022-05-16T14:31:51.379" v="322"/>
          <ac:cxnSpMkLst>
            <pc:docMk/>
            <pc:sldMk cId="3991905296" sldId="278"/>
            <ac:cxnSpMk id="27" creationId="{D0FB58D1-0018-6441-A5FB-BCA074076296}"/>
          </ac:cxnSpMkLst>
        </pc:cxnChg>
      </pc:sldChg>
      <pc:sldChg chg="addSp delSp modSp">
        <pc:chgData name="PLASSART Chloe (REGIO-EXT)" userId="S::chloe.plassart@ext.ec.europa.eu::5301bd2b-31a2-461d-a1de-20267a1b8eb6" providerId="AD" clId="Web-{002152D9-30C7-A1FC-D416-631D8B02BB00}" dt="2022-05-18T13:48:58.179" v="372" actId="1076"/>
        <pc:sldMkLst>
          <pc:docMk/>
          <pc:sldMk cId="265211560" sldId="286"/>
        </pc:sldMkLst>
        <pc:spChg chg="mod">
          <ac:chgData name="PLASSART Chloe (REGIO-EXT)" userId="S::chloe.plassart@ext.ec.europa.eu::5301bd2b-31a2-461d-a1de-20267a1b8eb6" providerId="AD" clId="Web-{002152D9-30C7-A1FC-D416-631D8B02BB00}" dt="2022-05-16T14:05:51.103" v="219" actId="1076"/>
          <ac:spMkLst>
            <pc:docMk/>
            <pc:sldMk cId="265211560" sldId="286"/>
            <ac:spMk id="7" creationId="{20ED94DE-01EE-496E-BA13-DE2381C3139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3:27:40.688" v="183" actId="1076"/>
          <ac:spMkLst>
            <pc:docMk/>
            <pc:sldMk cId="265211560" sldId="286"/>
            <ac:spMk id="10" creationId="{9877FB72-B161-4974-AE68-AAE1FFDABB4B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19:38.516" v="266" actId="1076"/>
          <ac:spMkLst>
            <pc:docMk/>
            <pc:sldMk cId="265211560" sldId="286"/>
            <ac:spMk id="11" creationId="{25F1684E-C411-4C50-ADBC-067211BD47C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3:28:34.923" v="194" actId="1076"/>
          <ac:spMkLst>
            <pc:docMk/>
            <pc:sldMk cId="265211560" sldId="286"/>
            <ac:spMk id="12" creationId="{3219053A-EFEB-4854-B48A-FC40C3DF20D5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08:29.232" v="252" actId="1076"/>
          <ac:spMkLst>
            <pc:docMk/>
            <pc:sldMk cId="265211560" sldId="286"/>
            <ac:spMk id="13" creationId="{00000000-0000-0000-0000-000000000000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4:20:51.361" v="283" actId="1076"/>
          <ac:spMkLst>
            <pc:docMk/>
            <pc:sldMk cId="265211560" sldId="286"/>
            <ac:spMk id="14" creationId="{F0BDD169-F0C0-4E23-AA31-D5DFBBEDC0E1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8T13:48:58.179" v="372" actId="1076"/>
          <ac:spMkLst>
            <pc:docMk/>
            <pc:sldMk cId="265211560" sldId="286"/>
            <ac:spMk id="51" creationId="{B0F88C98-52CA-407D-8F35-91C721727794}"/>
          </ac:spMkLst>
        </pc:spChg>
        <pc:spChg chg="mod">
          <ac:chgData name="PLASSART Chloe (REGIO-EXT)" userId="S::chloe.plassart@ext.ec.europa.eu::5301bd2b-31a2-461d-a1de-20267a1b8eb6" providerId="AD" clId="Web-{002152D9-30C7-A1FC-D416-631D8B02BB00}" dt="2022-05-16T13:27:32.031" v="182" actId="1076"/>
          <ac:spMkLst>
            <pc:docMk/>
            <pc:sldMk cId="265211560" sldId="286"/>
            <ac:spMk id="64" creationId="{9877FB72-B161-4974-AE68-AAE1FFDABB4B}"/>
          </ac:spMkLst>
        </pc:spChg>
        <pc:grpChg chg="del">
          <ac:chgData name="PLASSART Chloe (REGIO-EXT)" userId="S::chloe.plassart@ext.ec.europa.eu::5301bd2b-31a2-461d-a1de-20267a1b8eb6" providerId="AD" clId="Web-{002152D9-30C7-A1FC-D416-631D8B02BB00}" dt="2022-05-16T14:04:33.179" v="196"/>
          <ac:grpSpMkLst>
            <pc:docMk/>
            <pc:sldMk cId="265211560" sldId="286"/>
            <ac:grpSpMk id="46" creationId="{60F73800-1FD6-4660-A0E1-97A23914C469}"/>
          </ac:grpSpMkLst>
        </pc:grpChg>
        <pc:grpChg chg="del">
          <ac:chgData name="PLASSART Chloe (REGIO-EXT)" userId="S::chloe.plassart@ext.ec.europa.eu::5301bd2b-31a2-461d-a1de-20267a1b8eb6" providerId="AD" clId="Web-{002152D9-30C7-A1FC-D416-631D8B02BB00}" dt="2022-05-16T14:04:56.508" v="204"/>
          <ac:grpSpMkLst>
            <pc:docMk/>
            <pc:sldMk cId="265211560" sldId="286"/>
            <ac:grpSpMk id="47" creationId="{266CDFA1-6869-4029-B3F8-53BB38A97999}"/>
          </ac:grpSpMkLst>
        </pc:grpChg>
        <pc:grpChg chg="del">
          <ac:chgData name="PLASSART Chloe (REGIO-EXT)" userId="S::chloe.plassart@ext.ec.europa.eu::5301bd2b-31a2-461d-a1de-20267a1b8eb6" providerId="AD" clId="Web-{002152D9-30C7-A1FC-D416-631D8B02BB00}" dt="2022-05-16T14:05:21.024" v="211"/>
          <ac:grpSpMkLst>
            <pc:docMk/>
            <pc:sldMk cId="265211560" sldId="286"/>
            <ac:grpSpMk id="48" creationId="{88A14F11-4A5C-49C4-9899-05017EC603ED}"/>
          </ac:grpSpMkLst>
        </pc:grpChg>
        <pc:grpChg chg="del">
          <ac:chgData name="PLASSART Chloe (REGIO-EXT)" userId="S::chloe.plassart@ext.ec.europa.eu::5301bd2b-31a2-461d-a1de-20267a1b8eb6" providerId="AD" clId="Web-{002152D9-30C7-A1FC-D416-631D8B02BB00}" dt="2022-05-16T14:05:55.915" v="220"/>
          <ac:grpSpMkLst>
            <pc:docMk/>
            <pc:sldMk cId="265211560" sldId="286"/>
            <ac:grpSpMk id="49" creationId="{CE7549DA-BA04-40A4-B80D-1AFE32906EE8}"/>
          </ac:grpSpMkLst>
        </pc:grpChg>
        <pc:grpChg chg="del mod">
          <ac:chgData name="PLASSART Chloe (REGIO-EXT)" userId="S::chloe.plassart@ext.ec.europa.eu::5301bd2b-31a2-461d-a1de-20267a1b8eb6" providerId="AD" clId="Web-{002152D9-30C7-A1FC-D416-631D8B02BB00}" dt="2022-05-16T14:19:40.250" v="268"/>
          <ac:grpSpMkLst>
            <pc:docMk/>
            <pc:sldMk cId="265211560" sldId="286"/>
            <ac:grpSpMk id="52" creationId="{064E728C-3B77-4E5C-AD42-3BCB85D632FB}"/>
          </ac:grpSpMkLst>
        </pc:grpChg>
        <pc:grpChg chg="del">
          <ac:chgData name="PLASSART Chloe (REGIO-EXT)" userId="S::chloe.plassart@ext.ec.europa.eu::5301bd2b-31a2-461d-a1de-20267a1b8eb6" providerId="AD" clId="Web-{002152D9-30C7-A1FC-D416-631D8B02BB00}" dt="2022-05-16T14:06:31.666" v="231"/>
          <ac:grpSpMkLst>
            <pc:docMk/>
            <pc:sldMk cId="265211560" sldId="286"/>
            <ac:grpSpMk id="59" creationId="{2D7519EF-D639-4FC6-9ADF-3F89B4582AA4}"/>
          </ac:grpSpMkLst>
        </pc:grpChg>
        <pc:grpChg chg="del mod">
          <ac:chgData name="PLASSART Chloe (REGIO-EXT)" userId="S::chloe.plassart@ext.ec.europa.eu::5301bd2b-31a2-461d-a1de-20267a1b8eb6" providerId="AD" clId="Web-{002152D9-30C7-A1FC-D416-631D8B02BB00}" dt="2022-05-16T14:07:54.497" v="247"/>
          <ac:grpSpMkLst>
            <pc:docMk/>
            <pc:sldMk cId="265211560" sldId="286"/>
            <ac:grpSpMk id="60" creationId="{6AAC07ED-11F3-43E2-9A1D-8C58FCA3BFB7}"/>
          </ac:grpSpMkLst>
        </pc:grpChg>
        <pc:grpChg chg="del mod">
          <ac:chgData name="PLASSART Chloe (REGIO-EXT)" userId="S::chloe.plassart@ext.ec.europa.eu::5301bd2b-31a2-461d-a1de-20267a1b8eb6" providerId="AD" clId="Web-{002152D9-30C7-A1FC-D416-631D8B02BB00}" dt="2022-05-16T14:18:46.186" v="253"/>
          <ac:grpSpMkLst>
            <pc:docMk/>
            <pc:sldMk cId="265211560" sldId="286"/>
            <ac:grpSpMk id="61" creationId="{BB03B471-AD1F-4BAE-8C02-B4407E6C694F}"/>
          </ac:grpSpMkLst>
        </pc:grpChg>
        <pc:grpChg chg="del">
          <ac:chgData name="PLASSART Chloe (REGIO-EXT)" userId="S::chloe.plassart@ext.ec.europa.eu::5301bd2b-31a2-461d-a1de-20267a1b8eb6" providerId="AD" clId="Web-{002152D9-30C7-A1FC-D416-631D8B02BB00}" dt="2022-05-16T14:19:26.281" v="263"/>
          <ac:grpSpMkLst>
            <pc:docMk/>
            <pc:sldMk cId="265211560" sldId="286"/>
            <ac:grpSpMk id="62" creationId="{D3EF633A-4CE7-4ED8-9D00-C0F50A1A10CD}"/>
          </ac:grpSpMkLst>
        </pc:grpChg>
        <pc:grpChg chg="del mod">
          <ac:chgData name="PLASSART Chloe (REGIO-EXT)" userId="S::chloe.plassart@ext.ec.europa.eu::5301bd2b-31a2-461d-a1de-20267a1b8eb6" providerId="AD" clId="Web-{002152D9-30C7-A1FC-D416-631D8B02BB00}" dt="2022-05-16T14:06:52.854" v="236"/>
          <ac:grpSpMkLst>
            <pc:docMk/>
            <pc:sldMk cId="265211560" sldId="286"/>
            <ac:grpSpMk id="63" creationId="{064E728C-3B77-4E5C-AD42-3BCB85D632FB}"/>
          </ac:grpSpMkLst>
        </pc:grpChg>
        <pc:picChg chg="add mod">
          <ac:chgData name="PLASSART Chloe (REGIO-EXT)" userId="S::chloe.plassart@ext.ec.europa.eu::5301bd2b-31a2-461d-a1de-20267a1b8eb6" providerId="AD" clId="Web-{002152D9-30C7-A1FC-D416-631D8B02BB00}" dt="2022-05-16T14:04:54.211" v="203" actId="1076"/>
          <ac:picMkLst>
            <pc:docMk/>
            <pc:sldMk cId="265211560" sldId="286"/>
            <ac:picMk id="4" creationId="{812A75EB-2445-1CA1-73CF-3FEF0403F48E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7:46.809" v="246" actId="14100"/>
          <ac:picMkLst>
            <pc:docMk/>
            <pc:sldMk cId="265211560" sldId="286"/>
            <ac:picMk id="5" creationId="{D80F5845-6407-4E6A-5598-27CA746D7763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7:40.996" v="245" actId="14100"/>
          <ac:picMkLst>
            <pc:docMk/>
            <pc:sldMk cId="265211560" sldId="286"/>
            <ac:picMk id="15" creationId="{FA9F015C-3D33-D3CF-69E3-2DB4D8BEB1AF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7:24.074" v="242" actId="14100"/>
          <ac:picMkLst>
            <pc:docMk/>
            <pc:sldMk cId="265211560" sldId="286"/>
            <ac:picMk id="16" creationId="{466F3DC4-1FDF-0F57-F979-C0BAEF31DF32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7:32.074" v="244" actId="14100"/>
          <ac:picMkLst>
            <pc:docMk/>
            <pc:sldMk cId="265211560" sldId="286"/>
            <ac:picMk id="17" creationId="{E4FDE99D-3F7D-1439-F3DF-550212CF7AF7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7:08.636" v="240" actId="14100"/>
          <ac:picMkLst>
            <pc:docMk/>
            <pc:sldMk cId="265211560" sldId="286"/>
            <ac:picMk id="18" creationId="{06BB96FA-A6B7-7C9E-8A1E-8F9BFDDF0347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08:21.326" v="251" actId="1076"/>
          <ac:picMkLst>
            <pc:docMk/>
            <pc:sldMk cId="265211560" sldId="286"/>
            <ac:picMk id="19" creationId="{8B488170-4821-2332-EA99-576B4A9F33A1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19:38.547" v="267" actId="1076"/>
          <ac:picMkLst>
            <pc:docMk/>
            <pc:sldMk cId="265211560" sldId="286"/>
            <ac:picMk id="25" creationId="{A658FA7F-C26C-9F26-0C9B-62D53ECC2AAC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21:22.940" v="290" actId="1076"/>
          <ac:picMkLst>
            <pc:docMk/>
            <pc:sldMk cId="265211560" sldId="286"/>
            <ac:picMk id="30" creationId="{528776B3-29DC-CAB3-0FAD-33AB788171DC}"/>
          </ac:picMkLst>
        </pc:picChg>
        <pc:picChg chg="add mod">
          <ac:chgData name="PLASSART Chloe (REGIO-EXT)" userId="S::chloe.plassart@ext.ec.europa.eu::5301bd2b-31a2-461d-a1de-20267a1b8eb6" providerId="AD" clId="Web-{002152D9-30C7-A1FC-D416-631D8B02BB00}" dt="2022-05-16T14:21:13.456" v="288" actId="1076"/>
          <ac:picMkLst>
            <pc:docMk/>
            <pc:sldMk cId="265211560" sldId="286"/>
            <ac:picMk id="34" creationId="{D902AE98-E3E2-6B7B-46AF-20A411D836D2}"/>
          </ac:picMkLst>
        </pc:picChg>
      </pc:sldChg>
    </pc:docChg>
  </pc:docChgLst>
  <pc:docChgLst>
    <pc:chgData name="FRANCI Manuele (REGIO-EXT)" userId="S::manuele.franci@ext.ec.europa.eu::253870ac-9c73-45b1-961d-fcbdb1469cda" providerId="AD" clId="Web-{943C909F-EF5B-E90E-45CF-265DCECDE02A}"/>
    <pc:docChg chg="">
      <pc:chgData name="FRANCI Manuele (REGIO-EXT)" userId="S::manuele.franci@ext.ec.europa.eu::253870ac-9c73-45b1-961d-fcbdb1469cda" providerId="AD" clId="Web-{943C909F-EF5B-E90E-45CF-265DCECDE02A}" dt="2022-05-30T21:16:19.137" v="3"/>
      <pc:docMkLst>
        <pc:docMk/>
      </pc:docMkLst>
      <pc:sldChg chg="modCm">
        <pc:chgData name="FRANCI Manuele (REGIO-EXT)" userId="S::manuele.franci@ext.ec.europa.eu::253870ac-9c73-45b1-961d-fcbdb1469cda" providerId="AD" clId="Web-{943C909F-EF5B-E90E-45CF-265DCECDE02A}" dt="2022-05-30T21:16:19.137" v="3"/>
        <pc:sldMkLst>
          <pc:docMk/>
          <pc:sldMk cId="370003162" sldId="284"/>
        </pc:sldMkLst>
      </pc:sldChg>
    </pc:docChg>
  </pc:docChgLst>
  <pc:docChgLst>
    <pc:chgData name="PLASSART Chloe (REGIO-EXT)" userId="S::chloe.plassart@ext.ec.europa.eu::5301bd2b-31a2-461d-a1de-20267a1b8eb6" providerId="AD" clId="Web-{DD478362-9D2A-8053-D488-047237D76240}"/>
    <pc:docChg chg="modSld">
      <pc:chgData name="PLASSART Chloe (REGIO-EXT)" userId="S::chloe.plassart@ext.ec.europa.eu::5301bd2b-31a2-461d-a1de-20267a1b8eb6" providerId="AD" clId="Web-{DD478362-9D2A-8053-D488-047237D76240}" dt="2022-05-25T16:49:59.570" v="114" actId="1076"/>
      <pc:docMkLst>
        <pc:docMk/>
      </pc:docMkLst>
      <pc:sldChg chg="modSp">
        <pc:chgData name="PLASSART Chloe (REGIO-EXT)" userId="S::chloe.plassart@ext.ec.europa.eu::5301bd2b-31a2-461d-a1de-20267a1b8eb6" providerId="AD" clId="Web-{DD478362-9D2A-8053-D488-047237D76240}" dt="2022-05-25T13:11:41.516" v="77" actId="1076"/>
        <pc:sldMkLst>
          <pc:docMk/>
          <pc:sldMk cId="2180861150" sldId="261"/>
        </pc:sldMkLst>
        <pc:picChg chg="mod">
          <ac:chgData name="PLASSART Chloe (REGIO-EXT)" userId="S::chloe.plassart@ext.ec.europa.eu::5301bd2b-31a2-461d-a1de-20267a1b8eb6" providerId="AD" clId="Web-{DD478362-9D2A-8053-D488-047237D76240}" dt="2022-05-25T13:11:41.516" v="77" actId="1076"/>
          <ac:picMkLst>
            <pc:docMk/>
            <pc:sldMk cId="2180861150" sldId="261"/>
            <ac:picMk id="3" creationId="{AD1990E4-1E62-E1F7-CFB2-ED02D3458303}"/>
          </ac:picMkLst>
        </pc:picChg>
      </pc:sldChg>
      <pc:sldChg chg="addSp delSp modSp">
        <pc:chgData name="PLASSART Chloe (REGIO-EXT)" userId="S::chloe.plassart@ext.ec.europa.eu::5301bd2b-31a2-461d-a1de-20267a1b8eb6" providerId="AD" clId="Web-{DD478362-9D2A-8053-D488-047237D76240}" dt="2022-05-25T14:04:32.665" v="95" actId="1076"/>
        <pc:sldMkLst>
          <pc:docMk/>
          <pc:sldMk cId="1342594728" sldId="268"/>
        </pc:sldMkLst>
        <pc:picChg chg="add mod">
          <ac:chgData name="PLASSART Chloe (REGIO-EXT)" userId="S::chloe.plassart@ext.ec.europa.eu::5301bd2b-31a2-461d-a1de-20267a1b8eb6" providerId="AD" clId="Web-{DD478362-9D2A-8053-D488-047237D76240}" dt="2022-05-25T14:04:32.665" v="95" actId="1076"/>
          <ac:picMkLst>
            <pc:docMk/>
            <pc:sldMk cId="1342594728" sldId="268"/>
            <ac:picMk id="2" creationId="{DDF75B02-BB88-9FD8-386B-178D63555EF1}"/>
          </ac:picMkLst>
        </pc:picChg>
        <pc:picChg chg="add del mod">
          <ac:chgData name="PLASSART Chloe (REGIO-EXT)" userId="S::chloe.plassart@ext.ec.europa.eu::5301bd2b-31a2-461d-a1de-20267a1b8eb6" providerId="AD" clId="Web-{DD478362-9D2A-8053-D488-047237D76240}" dt="2022-05-25T13:09:00.496" v="71"/>
          <ac:picMkLst>
            <pc:docMk/>
            <pc:sldMk cId="1342594728" sldId="268"/>
            <ac:picMk id="3" creationId="{AE1B1DF9-E6B5-3459-96E8-AD6A0D40B3A6}"/>
          </ac:picMkLst>
        </pc:picChg>
        <pc:picChg chg="del">
          <ac:chgData name="PLASSART Chloe (REGIO-EXT)" userId="S::chloe.plassart@ext.ec.europa.eu::5301bd2b-31a2-461d-a1de-20267a1b8eb6" providerId="AD" clId="Web-{DD478362-9D2A-8053-D488-047237D76240}" dt="2022-05-23T08:49:13.206" v="0"/>
          <ac:picMkLst>
            <pc:docMk/>
            <pc:sldMk cId="1342594728" sldId="268"/>
            <ac:picMk id="7" creationId="{3B09088A-57E1-6A52-12F9-E3F1EFAD49AF}"/>
          </ac:picMkLst>
        </pc:picChg>
        <pc:picChg chg="add del mod">
          <ac:chgData name="PLASSART Chloe (REGIO-EXT)" userId="S::chloe.plassart@ext.ec.europa.eu::5301bd2b-31a2-461d-a1de-20267a1b8eb6" providerId="AD" clId="Web-{DD478362-9D2A-8053-D488-047237D76240}" dt="2022-05-25T14:04:20.243" v="90"/>
          <ac:picMkLst>
            <pc:docMk/>
            <pc:sldMk cId="1342594728" sldId="268"/>
            <ac:picMk id="7" creationId="{92685E1F-5E55-7039-8ED3-0402C18FC002}"/>
          </ac:picMkLst>
        </pc:picChg>
      </pc:sldChg>
      <pc:sldChg chg="addSp delSp modSp">
        <pc:chgData name="PLASSART Chloe (REGIO-EXT)" userId="S::chloe.plassart@ext.ec.europa.eu::5301bd2b-31a2-461d-a1de-20267a1b8eb6" providerId="AD" clId="Web-{DD478362-9D2A-8053-D488-047237D76240}" dt="2022-05-25T06:51:14.847" v="70" actId="14100"/>
        <pc:sldMkLst>
          <pc:docMk/>
          <pc:sldMk cId="370003162" sldId="284"/>
        </pc:sldMkLst>
        <pc:spChg chg="mod">
          <ac:chgData name="PLASSART Chloe (REGIO-EXT)" userId="S::chloe.plassart@ext.ec.europa.eu::5301bd2b-31a2-461d-a1de-20267a1b8eb6" providerId="AD" clId="Web-{DD478362-9D2A-8053-D488-047237D76240}" dt="2022-05-23T08:55:36.214" v="29" actId="1076"/>
          <ac:spMkLst>
            <pc:docMk/>
            <pc:sldMk cId="370003162" sldId="284"/>
            <ac:spMk id="5" creationId="{4074DFEB-1BFA-2441-BC44-46C0BC8D83DD}"/>
          </ac:spMkLst>
        </pc:spChg>
        <pc:spChg chg="mod">
          <ac:chgData name="PLASSART Chloe (REGIO-EXT)" userId="S::chloe.plassart@ext.ec.europa.eu::5301bd2b-31a2-461d-a1de-20267a1b8eb6" providerId="AD" clId="Web-{DD478362-9D2A-8053-D488-047237D76240}" dt="2022-05-23T08:55:36.182" v="27" actId="1076"/>
          <ac:spMkLst>
            <pc:docMk/>
            <pc:sldMk cId="370003162" sldId="284"/>
            <ac:spMk id="6" creationId="{1968CC91-796C-E347-992D-393D96DBE584}"/>
          </ac:spMkLst>
        </pc:spChg>
        <pc:spChg chg="mod">
          <ac:chgData name="PLASSART Chloe (REGIO-EXT)" userId="S::chloe.plassart@ext.ec.europa.eu::5301bd2b-31a2-461d-a1de-20267a1b8eb6" providerId="AD" clId="Web-{DD478362-9D2A-8053-D488-047237D76240}" dt="2022-05-23T08:55:36.229" v="30" actId="1076"/>
          <ac:spMkLst>
            <pc:docMk/>
            <pc:sldMk cId="370003162" sldId="284"/>
            <ac:spMk id="7" creationId="{7D420CB2-6702-C04C-99B3-AE9BA5B5C6D0}"/>
          </ac:spMkLst>
        </pc:spChg>
        <pc:spChg chg="mod">
          <ac:chgData name="PLASSART Chloe (REGIO-EXT)" userId="S::chloe.plassart@ext.ec.europa.eu::5301bd2b-31a2-461d-a1de-20267a1b8eb6" providerId="AD" clId="Web-{DD478362-9D2A-8053-D488-047237D76240}" dt="2022-05-23T10:17:41.525" v="63" actId="20577"/>
          <ac:spMkLst>
            <pc:docMk/>
            <pc:sldMk cId="370003162" sldId="284"/>
            <ac:spMk id="9" creationId="{F6328EEA-9C5F-4491-8158-1CF393AF1023}"/>
          </ac:spMkLst>
        </pc:spChg>
        <pc:spChg chg="mod">
          <ac:chgData name="PLASSART Chloe (REGIO-EXT)" userId="S::chloe.plassart@ext.ec.europa.eu::5301bd2b-31a2-461d-a1de-20267a1b8eb6" providerId="AD" clId="Web-{DD478362-9D2A-8053-D488-047237D76240}" dt="2022-05-23T08:55:36.198" v="28" actId="1076"/>
          <ac:spMkLst>
            <pc:docMk/>
            <pc:sldMk cId="370003162" sldId="284"/>
            <ac:spMk id="19" creationId="{3410C0AE-B487-D34B-B901-FAAC0625B2F3}"/>
          </ac:spMkLst>
        </pc:spChg>
        <pc:spChg chg="mod">
          <ac:chgData name="PLASSART Chloe (REGIO-EXT)" userId="S::chloe.plassart@ext.ec.europa.eu::5301bd2b-31a2-461d-a1de-20267a1b8eb6" providerId="AD" clId="Web-{DD478362-9D2A-8053-D488-047237D76240}" dt="2022-05-23T08:55:36.135" v="25" actId="1076"/>
          <ac:spMkLst>
            <pc:docMk/>
            <pc:sldMk cId="370003162" sldId="284"/>
            <ac:spMk id="22" creationId="{5492833B-5C14-4183-A29F-F0B7F84AAFB8}"/>
          </ac:spMkLst>
        </pc:spChg>
        <pc:picChg chg="del mod">
          <ac:chgData name="PLASSART Chloe (REGIO-EXT)" userId="S::chloe.plassart@ext.ec.europa.eu::5301bd2b-31a2-461d-a1de-20267a1b8eb6" providerId="AD" clId="Web-{DD478362-9D2A-8053-D488-047237D76240}" dt="2022-05-23T09:08:16.118" v="36"/>
          <ac:picMkLst>
            <pc:docMk/>
            <pc:sldMk cId="370003162" sldId="284"/>
            <ac:picMk id="4" creationId="{8485E265-324C-4F2B-98F6-C7BF80FD060C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5T06:51:14.847" v="70" actId="14100"/>
          <ac:picMkLst>
            <pc:docMk/>
            <pc:sldMk cId="370003162" sldId="284"/>
            <ac:picMk id="4" creationId="{BDAF1445-136E-C767-8B17-5238249BAAB2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3T09:09:24.935" v="53" actId="1076"/>
          <ac:picMkLst>
            <pc:docMk/>
            <pc:sldMk cId="370003162" sldId="284"/>
            <ac:picMk id="11" creationId="{858B06FD-99F4-CB2E-E600-8C24415A52AF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3T09:08:53.496" v="47" actId="1076"/>
          <ac:picMkLst>
            <pc:docMk/>
            <pc:sldMk cId="370003162" sldId="284"/>
            <ac:picMk id="12" creationId="{906FBEC5-3B95-743C-1DE3-7229158625B5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3T09:09:18.606" v="52" actId="1076"/>
          <ac:picMkLst>
            <pc:docMk/>
            <pc:sldMk cId="370003162" sldId="284"/>
            <ac:picMk id="13" creationId="{254CCB4E-6D25-0C09-55FC-664DF612E9E9}"/>
          </ac:picMkLst>
        </pc:picChg>
        <pc:picChg chg="add del mod">
          <ac:chgData name="PLASSART Chloe (REGIO-EXT)" userId="S::chloe.plassart@ext.ec.europa.eu::5301bd2b-31a2-461d-a1de-20267a1b8eb6" providerId="AD" clId="Web-{DD478362-9D2A-8053-D488-047237D76240}" dt="2022-05-25T06:48:28.952" v="64"/>
          <ac:picMkLst>
            <pc:docMk/>
            <pc:sldMk cId="370003162" sldId="284"/>
            <ac:picMk id="14" creationId="{850507BB-236A-25AC-A4BA-8BCDF8578A43}"/>
          </ac:picMkLst>
        </pc:picChg>
        <pc:picChg chg="del mod">
          <ac:chgData name="PLASSART Chloe (REGIO-EXT)" userId="S::chloe.plassart@ext.ec.europa.eu::5301bd2b-31a2-461d-a1de-20267a1b8eb6" providerId="AD" clId="Web-{DD478362-9D2A-8053-D488-047237D76240}" dt="2022-05-23T09:08:16.118" v="37"/>
          <ac:picMkLst>
            <pc:docMk/>
            <pc:sldMk cId="370003162" sldId="284"/>
            <ac:picMk id="32" creationId="{06317735-D469-F944-868C-03BD159B8896}"/>
          </ac:picMkLst>
        </pc:picChg>
        <pc:picChg chg="del mod">
          <ac:chgData name="PLASSART Chloe (REGIO-EXT)" userId="S::chloe.plassart@ext.ec.europa.eu::5301bd2b-31a2-461d-a1de-20267a1b8eb6" providerId="AD" clId="Web-{DD478362-9D2A-8053-D488-047237D76240}" dt="2022-05-23T09:08:16.118" v="39"/>
          <ac:picMkLst>
            <pc:docMk/>
            <pc:sldMk cId="370003162" sldId="284"/>
            <ac:picMk id="34" creationId="{247CEE0C-7BAF-6440-84F0-5856975A829B}"/>
          </ac:picMkLst>
        </pc:picChg>
        <pc:picChg chg="del mod">
          <ac:chgData name="PLASSART Chloe (REGIO-EXT)" userId="S::chloe.plassart@ext.ec.europa.eu::5301bd2b-31a2-461d-a1de-20267a1b8eb6" providerId="AD" clId="Web-{DD478362-9D2A-8053-D488-047237D76240}" dt="2022-05-23T09:08:16.118" v="38"/>
          <ac:picMkLst>
            <pc:docMk/>
            <pc:sldMk cId="370003162" sldId="284"/>
            <ac:picMk id="36" creationId="{76E7C9C1-89B7-654B-987D-BE4C64DE73A3}"/>
          </ac:picMkLst>
        </pc:picChg>
      </pc:sldChg>
      <pc:sldChg chg="modSp">
        <pc:chgData name="PLASSART Chloe (REGIO-EXT)" userId="S::chloe.plassart@ext.ec.europa.eu::5301bd2b-31a2-461d-a1de-20267a1b8eb6" providerId="AD" clId="Web-{DD478362-9D2A-8053-D488-047237D76240}" dt="2022-05-25T13:10:50.374" v="76" actId="20577"/>
        <pc:sldMkLst>
          <pc:docMk/>
          <pc:sldMk cId="265211560" sldId="286"/>
        </pc:sldMkLst>
        <pc:spChg chg="mod">
          <ac:chgData name="PLASSART Chloe (REGIO-EXT)" userId="S::chloe.plassart@ext.ec.europa.eu::5301bd2b-31a2-461d-a1de-20267a1b8eb6" providerId="AD" clId="Web-{DD478362-9D2A-8053-D488-047237D76240}" dt="2022-05-25T13:10:50.374" v="76" actId="20577"/>
          <ac:spMkLst>
            <pc:docMk/>
            <pc:sldMk cId="265211560" sldId="286"/>
            <ac:spMk id="11" creationId="{25F1684E-C411-4C50-ADBC-067211BD47C5}"/>
          </ac:spMkLst>
        </pc:spChg>
      </pc:sldChg>
      <pc:sldChg chg="addSp modSp">
        <pc:chgData name="PLASSART Chloe (REGIO-EXT)" userId="S::chloe.plassart@ext.ec.europa.eu::5301bd2b-31a2-461d-a1de-20267a1b8eb6" providerId="AD" clId="Web-{DD478362-9D2A-8053-D488-047237D76240}" dt="2022-05-25T16:49:59.570" v="114" actId="1076"/>
        <pc:sldMkLst>
          <pc:docMk/>
          <pc:sldMk cId="433042809" sldId="290"/>
        </pc:sldMkLst>
        <pc:spChg chg="mod">
          <ac:chgData name="PLASSART Chloe (REGIO-EXT)" userId="S::chloe.plassart@ext.ec.europa.eu::5301bd2b-31a2-461d-a1de-20267a1b8eb6" providerId="AD" clId="Web-{DD478362-9D2A-8053-D488-047237D76240}" dt="2022-05-25T13:13:11.190" v="84" actId="14100"/>
          <ac:spMkLst>
            <pc:docMk/>
            <pc:sldMk cId="433042809" sldId="290"/>
            <ac:spMk id="7" creationId="{F0C95C78-B25E-58BA-95DF-AE603989DBC7}"/>
          </ac:spMkLst>
        </pc:spChg>
        <pc:picChg chg="mod">
          <ac:chgData name="PLASSART Chloe (REGIO-EXT)" userId="S::chloe.plassart@ext.ec.europa.eu::5301bd2b-31a2-461d-a1de-20267a1b8eb6" providerId="AD" clId="Web-{DD478362-9D2A-8053-D488-047237D76240}" dt="2022-05-25T13:12:54.690" v="82" actId="1076"/>
          <ac:picMkLst>
            <pc:docMk/>
            <pc:sldMk cId="433042809" sldId="290"/>
            <ac:picMk id="3" creationId="{E31D9A38-0CCA-2DBB-5653-D1240EAEE867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5T13:17:41.509" v="89" actId="1076"/>
          <ac:picMkLst>
            <pc:docMk/>
            <pc:sldMk cId="433042809" sldId="290"/>
            <ac:picMk id="4" creationId="{97247F7B-0DEB-AB04-29F4-FDF855D509EC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5T14:10:22.669" v="105" actId="1076"/>
          <ac:picMkLst>
            <pc:docMk/>
            <pc:sldMk cId="433042809" sldId="290"/>
            <ac:picMk id="5" creationId="{16CF8EB8-A856-BAC1-7713-C7D3E19F0E09}"/>
          </ac:picMkLst>
        </pc:picChg>
        <pc:picChg chg="add mod">
          <ac:chgData name="PLASSART Chloe (REGIO-EXT)" userId="S::chloe.plassart@ext.ec.europa.eu::5301bd2b-31a2-461d-a1de-20267a1b8eb6" providerId="AD" clId="Web-{DD478362-9D2A-8053-D488-047237D76240}" dt="2022-05-25T16:49:59.570" v="114" actId="1076"/>
          <ac:picMkLst>
            <pc:docMk/>
            <pc:sldMk cId="433042809" sldId="290"/>
            <ac:picMk id="6" creationId="{9DF0AE0C-B632-9277-CED1-D53C02E670C1}"/>
          </ac:picMkLst>
        </pc:picChg>
      </pc:sldChg>
    </pc:docChg>
  </pc:docChgLst>
  <pc:docChgLst>
    <pc:chgData name="PLASSART Chloe (REGIO-EXT)" userId="S::chloe.plassart@ext.ec.europa.eu::5301bd2b-31a2-461d-a1de-20267a1b8eb6" providerId="AD" clId="Web-{515001AC-B4C0-4B9B-B003-94E3762F4F82}"/>
    <pc:docChg chg="modSld">
      <pc:chgData name="PLASSART Chloe (REGIO-EXT)" userId="S::chloe.plassart@ext.ec.europa.eu::5301bd2b-31a2-461d-a1de-20267a1b8eb6" providerId="AD" clId="Web-{515001AC-B4C0-4B9B-B003-94E3762F4F82}" dt="2022-05-23T07:44:24.477" v="14" actId="1076"/>
      <pc:docMkLst>
        <pc:docMk/>
      </pc:docMkLst>
      <pc:sldChg chg="modSp">
        <pc:chgData name="PLASSART Chloe (REGIO-EXT)" userId="S::chloe.plassart@ext.ec.europa.eu::5301bd2b-31a2-461d-a1de-20267a1b8eb6" providerId="AD" clId="Web-{515001AC-B4C0-4B9B-B003-94E3762F4F82}" dt="2022-05-23T07:44:24.477" v="14" actId="1076"/>
        <pc:sldMkLst>
          <pc:docMk/>
          <pc:sldMk cId="641790112" sldId="276"/>
        </pc:sldMkLst>
        <pc:spChg chg="mod">
          <ac:chgData name="PLASSART Chloe (REGIO-EXT)" userId="S::chloe.plassart@ext.ec.europa.eu::5301bd2b-31a2-461d-a1de-20267a1b8eb6" providerId="AD" clId="Web-{515001AC-B4C0-4B9B-B003-94E3762F4F82}" dt="2022-05-23T07:44:24.102" v="0" actId="1076"/>
          <ac:spMkLst>
            <pc:docMk/>
            <pc:sldMk cId="641790112" sldId="276"/>
            <ac:spMk id="22" creationId="{B7159548-E688-8745-80E9-CA9180D09E68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134" v="1" actId="1076"/>
          <ac:spMkLst>
            <pc:docMk/>
            <pc:sldMk cId="641790112" sldId="276"/>
            <ac:spMk id="23" creationId="{60D121EE-AB0C-2D47-B024-C7F24EB3821A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165" v="2" actId="1076"/>
          <ac:spMkLst>
            <pc:docMk/>
            <pc:sldMk cId="641790112" sldId="276"/>
            <ac:spMk id="24" creationId="{90079A4B-A521-F64F-9632-F74DB7D6889B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196" v="3" actId="1076"/>
          <ac:spMkLst>
            <pc:docMk/>
            <pc:sldMk cId="641790112" sldId="276"/>
            <ac:spMk id="25" creationId="{1263C2B8-3229-EE4C-B5EE-81329EA610D9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227" v="4" actId="1076"/>
          <ac:spMkLst>
            <pc:docMk/>
            <pc:sldMk cId="641790112" sldId="276"/>
            <ac:spMk id="26" creationId="{28939E0B-16CB-9341-B8CC-A5CE11F4E677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259" v="5" actId="1076"/>
          <ac:spMkLst>
            <pc:docMk/>
            <pc:sldMk cId="641790112" sldId="276"/>
            <ac:spMk id="27" creationId="{A7D3F7A5-2FC3-E149-9FB7-63BE6CAFB57D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290" v="6" actId="1076"/>
          <ac:spMkLst>
            <pc:docMk/>
            <pc:sldMk cId="641790112" sldId="276"/>
            <ac:spMk id="28" creationId="{B133AB60-F13C-DD47-8C46-7F30C4122895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305" v="7" actId="1076"/>
          <ac:spMkLst>
            <pc:docMk/>
            <pc:sldMk cId="641790112" sldId="276"/>
            <ac:spMk id="29" creationId="{EEAEEB71-0EB2-6F46-814A-F5B93945DAD7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337" v="8" actId="1076"/>
          <ac:spMkLst>
            <pc:docMk/>
            <pc:sldMk cId="641790112" sldId="276"/>
            <ac:spMk id="30" creationId="{9D13303C-CFD8-D840-8B78-29C7A3BFDBBC}"/>
          </ac:spMkLst>
        </pc:spChg>
        <pc:spChg chg="mod">
          <ac:chgData name="PLASSART Chloe (REGIO-EXT)" userId="S::chloe.plassart@ext.ec.europa.eu::5301bd2b-31a2-461d-a1de-20267a1b8eb6" providerId="AD" clId="Web-{515001AC-B4C0-4B9B-B003-94E3762F4F82}" dt="2022-05-23T07:44:24.353" v="9" actId="1076"/>
          <ac:spMkLst>
            <pc:docMk/>
            <pc:sldMk cId="641790112" sldId="276"/>
            <ac:spMk id="31" creationId="{E6780B77-13A3-1D47-B514-A68C6378D163}"/>
          </ac:spMkLst>
        </pc:spChg>
        <pc:picChg chg="mod">
          <ac:chgData name="PLASSART Chloe (REGIO-EXT)" userId="S::chloe.plassart@ext.ec.europa.eu::5301bd2b-31a2-461d-a1de-20267a1b8eb6" providerId="AD" clId="Web-{515001AC-B4C0-4B9B-B003-94E3762F4F82}" dt="2022-05-23T07:44:24.368" v="10" actId="1076"/>
          <ac:picMkLst>
            <pc:docMk/>
            <pc:sldMk cId="641790112" sldId="276"/>
            <ac:picMk id="5" creationId="{7DDA76FD-3982-BAF0-65BA-2C74886B7F1A}"/>
          </ac:picMkLst>
        </pc:picChg>
        <pc:picChg chg="mod">
          <ac:chgData name="PLASSART Chloe (REGIO-EXT)" userId="S::chloe.plassart@ext.ec.europa.eu::5301bd2b-31a2-461d-a1de-20267a1b8eb6" providerId="AD" clId="Web-{515001AC-B4C0-4B9B-B003-94E3762F4F82}" dt="2022-05-23T07:44:24.399" v="11" actId="1076"/>
          <ac:picMkLst>
            <pc:docMk/>
            <pc:sldMk cId="641790112" sldId="276"/>
            <ac:picMk id="6" creationId="{5709A733-F9A4-3596-12D8-4E14ED84A8F3}"/>
          </ac:picMkLst>
        </pc:picChg>
        <pc:picChg chg="mod">
          <ac:chgData name="PLASSART Chloe (REGIO-EXT)" userId="S::chloe.plassart@ext.ec.europa.eu::5301bd2b-31a2-461d-a1de-20267a1b8eb6" providerId="AD" clId="Web-{515001AC-B4C0-4B9B-B003-94E3762F4F82}" dt="2022-05-23T07:44:24.430" v="12" actId="1076"/>
          <ac:picMkLst>
            <pc:docMk/>
            <pc:sldMk cId="641790112" sldId="276"/>
            <ac:picMk id="7" creationId="{0DDE6162-543B-C968-4EDB-9B72E907F9BF}"/>
          </ac:picMkLst>
        </pc:picChg>
        <pc:picChg chg="mod">
          <ac:chgData name="PLASSART Chloe (REGIO-EXT)" userId="S::chloe.plassart@ext.ec.europa.eu::5301bd2b-31a2-461d-a1de-20267a1b8eb6" providerId="AD" clId="Web-{515001AC-B4C0-4B9B-B003-94E3762F4F82}" dt="2022-05-23T07:44:24.446" v="13" actId="1076"/>
          <ac:picMkLst>
            <pc:docMk/>
            <pc:sldMk cId="641790112" sldId="276"/>
            <ac:picMk id="11" creationId="{FEEFD7D9-2A76-1A4A-3E23-9670946D5F25}"/>
          </ac:picMkLst>
        </pc:picChg>
        <pc:picChg chg="mod">
          <ac:chgData name="PLASSART Chloe (REGIO-EXT)" userId="S::chloe.plassart@ext.ec.europa.eu::5301bd2b-31a2-461d-a1de-20267a1b8eb6" providerId="AD" clId="Web-{515001AC-B4C0-4B9B-B003-94E3762F4F82}" dt="2022-05-23T07:44:24.477" v="14" actId="1076"/>
          <ac:picMkLst>
            <pc:docMk/>
            <pc:sldMk cId="641790112" sldId="276"/>
            <ac:picMk id="12" creationId="{D40A187B-CA5B-F3FC-FBD9-FA97901ED255}"/>
          </ac:picMkLst>
        </pc:picChg>
      </pc:sldChg>
    </pc:docChg>
  </pc:docChgLst>
  <pc:docChgLst>
    <pc:chgData name="Ciampaglione Paolo" userId="S::paolo.ciampaglione_cor.europa.eu#ext#@eceuropaeu.onmicrosoft.com::5145b5dc-8aa0-4923-86aa-c39beda7fb83" providerId="AD" clId="Web-{341BA52E-A901-CB77-6E1C-68644CF0097D}"/>
    <pc:docChg chg="modSld">
      <pc:chgData name="Ciampaglione Paolo" userId="S::paolo.ciampaglione_cor.europa.eu#ext#@eceuropaeu.onmicrosoft.com::5145b5dc-8aa0-4923-86aa-c39beda7fb83" providerId="AD" clId="Web-{341BA52E-A901-CB77-6E1C-68644CF0097D}" dt="2022-05-25T13:45:49.873" v="3" actId="20577"/>
      <pc:docMkLst>
        <pc:docMk/>
      </pc:docMkLst>
      <pc:sldChg chg="modSp">
        <pc:chgData name="Ciampaglione Paolo" userId="S::paolo.ciampaglione_cor.europa.eu#ext#@eceuropaeu.onmicrosoft.com::5145b5dc-8aa0-4923-86aa-c39beda7fb83" providerId="AD" clId="Web-{341BA52E-A901-CB77-6E1C-68644CF0097D}" dt="2022-05-25T13:45:49.873" v="3" actId="20577"/>
        <pc:sldMkLst>
          <pc:docMk/>
          <pc:sldMk cId="3953586488" sldId="275"/>
        </pc:sldMkLst>
        <pc:spChg chg="mod">
          <ac:chgData name="Ciampaglione Paolo" userId="S::paolo.ciampaglione_cor.europa.eu#ext#@eceuropaeu.onmicrosoft.com::5145b5dc-8aa0-4923-86aa-c39beda7fb83" providerId="AD" clId="Web-{341BA52E-A901-CB77-6E1C-68644CF0097D}" dt="2022-05-25T13:45:49.873" v="3" actId="20577"/>
          <ac:spMkLst>
            <pc:docMk/>
            <pc:sldMk cId="3953586488" sldId="275"/>
            <ac:spMk id="9" creationId="{0C9FB7B8-B7E2-FE4F-40F1-1508CDA37775}"/>
          </ac:spMkLst>
        </pc:spChg>
      </pc:sldChg>
    </pc:docChg>
  </pc:docChgLst>
  <pc:docChgLst>
    <pc:chgData name="CAMBY Sophie (REGIO)" userId="S::sophie.camby@ec.europa.eu::1a47bee3-eeb9-45d6-bcd7-5a9723938459" providerId="AD" clId="Web-{2FBDC64D-037E-4381-BF37-C231169691B1}"/>
    <pc:docChg chg="modSld">
      <pc:chgData name="CAMBY Sophie (REGIO)" userId="S::sophie.camby@ec.europa.eu::1a47bee3-eeb9-45d6-bcd7-5a9723938459" providerId="AD" clId="Web-{2FBDC64D-037E-4381-BF37-C231169691B1}" dt="2022-05-24T11:59:31.253" v="3" actId="1076"/>
      <pc:docMkLst>
        <pc:docMk/>
      </pc:docMkLst>
      <pc:sldChg chg="delSp">
        <pc:chgData name="CAMBY Sophie (REGIO)" userId="S::sophie.camby@ec.europa.eu::1a47bee3-eeb9-45d6-bcd7-5a9723938459" providerId="AD" clId="Web-{2FBDC64D-037E-4381-BF37-C231169691B1}" dt="2022-05-24T11:57:01.390" v="0"/>
        <pc:sldMkLst>
          <pc:docMk/>
          <pc:sldMk cId="2088657831" sldId="258"/>
        </pc:sldMkLst>
        <pc:spChg chg="del">
          <ac:chgData name="CAMBY Sophie (REGIO)" userId="S::sophie.camby@ec.europa.eu::1a47bee3-eeb9-45d6-bcd7-5a9723938459" providerId="AD" clId="Web-{2FBDC64D-037E-4381-BF37-C231169691B1}" dt="2022-05-24T11:57:01.390" v="0"/>
          <ac:spMkLst>
            <pc:docMk/>
            <pc:sldMk cId="2088657831" sldId="258"/>
            <ac:spMk id="3" creationId="{B4A4849A-39C8-8C5A-8ABA-32806049B085}"/>
          </ac:spMkLst>
        </pc:spChg>
      </pc:sldChg>
      <pc:sldChg chg="modSp">
        <pc:chgData name="CAMBY Sophie (REGIO)" userId="S::sophie.camby@ec.europa.eu::1a47bee3-eeb9-45d6-bcd7-5a9723938459" providerId="AD" clId="Web-{2FBDC64D-037E-4381-BF37-C231169691B1}" dt="2022-05-24T11:59:31.253" v="3" actId="1076"/>
        <pc:sldMkLst>
          <pc:docMk/>
          <pc:sldMk cId="47266798" sldId="280"/>
        </pc:sldMkLst>
        <pc:spChg chg="mod">
          <ac:chgData name="CAMBY Sophie (REGIO)" userId="S::sophie.camby@ec.europa.eu::1a47bee3-eeb9-45d6-bcd7-5a9723938459" providerId="AD" clId="Web-{2FBDC64D-037E-4381-BF37-C231169691B1}" dt="2022-05-24T11:59:31.253" v="3" actId="1076"/>
          <ac:spMkLst>
            <pc:docMk/>
            <pc:sldMk cId="47266798" sldId="280"/>
            <ac:spMk id="2" creationId="{A42FE2C7-CBC4-A35D-C874-8D755A65BA32}"/>
          </ac:spMkLst>
        </pc:spChg>
        <pc:grpChg chg="mod">
          <ac:chgData name="CAMBY Sophie (REGIO)" userId="S::sophie.camby@ec.europa.eu::1a47bee3-eeb9-45d6-bcd7-5a9723938459" providerId="AD" clId="Web-{2FBDC64D-037E-4381-BF37-C231169691B1}" dt="2022-05-24T11:59:26.440" v="2" actId="1076"/>
          <ac:grpSpMkLst>
            <pc:docMk/>
            <pc:sldMk cId="47266798" sldId="280"/>
            <ac:grpSpMk id="4" creationId="{0295CD71-4D80-4855-86DF-557570F32BE3}"/>
          </ac:grpSpMkLst>
        </pc:grpChg>
        <pc:picChg chg="mod">
          <ac:chgData name="CAMBY Sophie (REGIO)" userId="S::sophie.camby@ec.europa.eu::1a47bee3-eeb9-45d6-bcd7-5a9723938459" providerId="AD" clId="Web-{2FBDC64D-037E-4381-BF37-C231169691B1}" dt="2022-05-24T11:59:22.565" v="1" actId="1076"/>
          <ac:picMkLst>
            <pc:docMk/>
            <pc:sldMk cId="47266798" sldId="280"/>
            <ac:picMk id="7" creationId="{68E19E3A-3B41-490B-9A0C-DCBFEA9B3DAC}"/>
          </ac:picMkLst>
        </pc:picChg>
      </pc:sldChg>
    </pc:docChg>
  </pc:docChgLst>
  <pc:docChgLst>
    <pc:chgData name="QUITADAMO Angela Pia (REGIO-EXT)" userId="S::angela-pia.quitadamo@ext.ec.europa.eu::e8c829bf-8492-48ad-8c19-8ab35a7d1375" providerId="AD" clId="Web-{53A3B5F4-4D49-4B2E-97E3-8FDF17BB3485}"/>
    <pc:docChg chg="modSld">
      <pc:chgData name="QUITADAMO Angela Pia (REGIO-EXT)" userId="S::angela-pia.quitadamo@ext.ec.europa.eu::e8c829bf-8492-48ad-8c19-8ab35a7d1375" providerId="AD" clId="Web-{53A3B5F4-4D49-4B2E-97E3-8FDF17BB3485}" dt="2022-05-20T09:11:39.691" v="2" actId="20577"/>
      <pc:docMkLst>
        <pc:docMk/>
      </pc:docMkLst>
      <pc:sldChg chg="modSp">
        <pc:chgData name="QUITADAMO Angela Pia (REGIO-EXT)" userId="S::angela-pia.quitadamo@ext.ec.europa.eu::e8c829bf-8492-48ad-8c19-8ab35a7d1375" providerId="AD" clId="Web-{53A3B5F4-4D49-4B2E-97E3-8FDF17BB3485}" dt="2022-05-20T09:11:39.598" v="0" actId="1076"/>
        <pc:sldMkLst>
          <pc:docMk/>
          <pc:sldMk cId="2180861150" sldId="261"/>
        </pc:sldMkLst>
        <pc:cxnChg chg="mod">
          <ac:chgData name="QUITADAMO Angela Pia (REGIO-EXT)" userId="S::angela-pia.quitadamo@ext.ec.europa.eu::e8c829bf-8492-48ad-8c19-8ab35a7d1375" providerId="AD" clId="Web-{53A3B5F4-4D49-4B2E-97E3-8FDF17BB3485}" dt="2022-05-20T09:11:39.598" v="0" actId="1076"/>
          <ac:cxnSpMkLst>
            <pc:docMk/>
            <pc:sldMk cId="2180861150" sldId="261"/>
            <ac:cxnSpMk id="21" creationId="{00000000-0000-0000-0000-000000000000}"/>
          </ac:cxnSpMkLst>
        </pc:cxnChg>
      </pc:sldChg>
      <pc:sldChg chg="modSp">
        <pc:chgData name="QUITADAMO Angela Pia (REGIO-EXT)" userId="S::angela-pia.quitadamo@ext.ec.europa.eu::e8c829bf-8492-48ad-8c19-8ab35a7d1375" providerId="AD" clId="Web-{53A3B5F4-4D49-4B2E-97E3-8FDF17BB3485}" dt="2022-05-20T09:11:39.691" v="2" actId="20577"/>
        <pc:sldMkLst>
          <pc:docMk/>
          <pc:sldMk cId="3953586488" sldId="275"/>
        </pc:sldMkLst>
        <pc:spChg chg="mod">
          <ac:chgData name="QUITADAMO Angela Pia (REGIO-EXT)" userId="S::angela-pia.quitadamo@ext.ec.europa.eu::e8c829bf-8492-48ad-8c19-8ab35a7d1375" providerId="AD" clId="Web-{53A3B5F4-4D49-4B2E-97E3-8FDF17BB3485}" dt="2022-05-20T09:11:39.691" v="2" actId="20577"/>
          <ac:spMkLst>
            <pc:docMk/>
            <pc:sldMk cId="3953586488" sldId="275"/>
            <ac:spMk id="4" creationId="{A4EF382D-9930-48BB-B901-049D6B9C3D56}"/>
          </ac:spMkLst>
        </pc:spChg>
      </pc:sldChg>
    </pc:docChg>
  </pc:docChgLst>
  <pc:docChgLst>
    <pc:chgData name="BISIAUX Amaury (REGIO-EXT)" userId="S::amaury.bisiaux@ext.ec.europa.eu::9872995e-11b9-4df5-be09-a53f32e021c0" providerId="AD" clId="Web-{D2B2A61C-7DEF-5121-80BD-347646798C1B}"/>
    <pc:docChg chg="mod modSld">
      <pc:chgData name="BISIAUX Amaury (REGIO-EXT)" userId="S::amaury.bisiaux@ext.ec.europa.eu::9872995e-11b9-4df5-be09-a53f32e021c0" providerId="AD" clId="Web-{D2B2A61C-7DEF-5121-80BD-347646798C1B}" dt="2022-05-30T08:49:11.979" v="9"/>
      <pc:docMkLst>
        <pc:docMk/>
      </pc:docMkLst>
      <pc:sldChg chg="modSp">
        <pc:chgData name="BISIAUX Amaury (REGIO-EXT)" userId="S::amaury.bisiaux@ext.ec.europa.eu::9872995e-11b9-4df5-be09-a53f32e021c0" providerId="AD" clId="Web-{D2B2A61C-7DEF-5121-80BD-347646798C1B}" dt="2022-05-30T08:47:37.900" v="8" actId="1076"/>
        <pc:sldMkLst>
          <pc:docMk/>
          <pc:sldMk cId="2088657831" sldId="258"/>
        </pc:sldMkLst>
        <pc:spChg chg="mod">
          <ac:chgData name="BISIAUX Amaury (REGIO-EXT)" userId="S::amaury.bisiaux@ext.ec.europa.eu::9872995e-11b9-4df5-be09-a53f32e021c0" providerId="AD" clId="Web-{D2B2A61C-7DEF-5121-80BD-347646798C1B}" dt="2022-05-30T08:47:37.900" v="8" actId="1076"/>
          <ac:spMkLst>
            <pc:docMk/>
            <pc:sldMk cId="2088657831" sldId="258"/>
            <ac:spMk id="18" creationId="{2149F1FB-7DD3-594F-89CD-30F3F9C1BD92}"/>
          </ac:spMkLst>
        </pc:spChg>
      </pc:sldChg>
      <pc:sldChg chg="addSp delSp modSp modCm">
        <pc:chgData name="BISIAUX Amaury (REGIO-EXT)" userId="S::amaury.bisiaux@ext.ec.europa.eu::9872995e-11b9-4df5-be09-a53f32e021c0" providerId="AD" clId="Web-{D2B2A61C-7DEF-5121-80BD-347646798C1B}" dt="2022-05-30T08:49:11.979" v="9"/>
        <pc:sldMkLst>
          <pc:docMk/>
          <pc:sldMk cId="3953586488" sldId="275"/>
        </pc:sldMkLst>
        <pc:spChg chg="add del mod">
          <ac:chgData name="BISIAUX Amaury (REGIO-EXT)" userId="S::amaury.bisiaux@ext.ec.europa.eu::9872995e-11b9-4df5-be09-a53f32e021c0" providerId="AD" clId="Web-{D2B2A61C-7DEF-5121-80BD-347646798C1B}" dt="2022-05-30T08:45:15.273" v="3"/>
          <ac:spMkLst>
            <pc:docMk/>
            <pc:sldMk cId="3953586488" sldId="275"/>
            <ac:spMk id="2" creationId="{2AAA54E8-41A0-CF22-FE08-F6B153A2F6EF}"/>
          </ac:spMkLst>
        </pc:spChg>
      </pc:sldChg>
    </pc:docChg>
  </pc:docChgLst>
  <pc:docChgLst>
    <pc:chgData name="CAMBY Sophie (REGIO)" userId="S::sophie.camby@ec.europa.eu::1a47bee3-eeb9-45d6-bcd7-5a9723938459" providerId="AD" clId="Web-{DE0A5256-6027-0ADB-7D5A-0DD09C5A9369}"/>
    <pc:docChg chg="modSld">
      <pc:chgData name="CAMBY Sophie (REGIO)" userId="S::sophie.camby@ec.europa.eu::1a47bee3-eeb9-45d6-bcd7-5a9723938459" providerId="AD" clId="Web-{DE0A5256-6027-0ADB-7D5A-0DD09C5A9369}" dt="2022-05-17T07:25:28.811" v="0" actId="1076"/>
      <pc:docMkLst>
        <pc:docMk/>
      </pc:docMkLst>
      <pc:sldChg chg="modSp">
        <pc:chgData name="CAMBY Sophie (REGIO)" userId="S::sophie.camby@ec.europa.eu::1a47bee3-eeb9-45d6-bcd7-5a9723938459" providerId="AD" clId="Web-{DE0A5256-6027-0ADB-7D5A-0DD09C5A9369}" dt="2022-05-17T07:25:28.811" v="0" actId="1076"/>
        <pc:sldMkLst>
          <pc:docMk/>
          <pc:sldMk cId="4269749127" sldId="273"/>
        </pc:sldMkLst>
        <pc:spChg chg="mod">
          <ac:chgData name="CAMBY Sophie (REGIO)" userId="S::sophie.camby@ec.europa.eu::1a47bee3-eeb9-45d6-bcd7-5a9723938459" providerId="AD" clId="Web-{DE0A5256-6027-0ADB-7D5A-0DD09C5A9369}" dt="2022-05-17T07:25:28.811" v="0" actId="1076"/>
          <ac:spMkLst>
            <pc:docMk/>
            <pc:sldMk cId="4269749127" sldId="273"/>
            <ac:spMk id="8" creationId="{00000000-0000-0000-0000-000000000000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02502287-C3BC-4B0C-B06B-0DE68C62CD3D}"/>
    <pc:docChg chg="modSld">
      <pc:chgData name="Del Vecchio Ginevra" userId="S::ginevra.delvecchio_cor.europa.eu#ext#@eceuropaeu.onmicrosoft.com::15c540f8-f549-4803-bd97-1943e6bd631b" providerId="AD" clId="Web-{02502287-C3BC-4B0C-B06B-0DE68C62CD3D}" dt="2022-05-24T07:27:12.088" v="0" actId="1076"/>
      <pc:docMkLst>
        <pc:docMk/>
      </pc:docMkLst>
      <pc:sldChg chg="modSp">
        <pc:chgData name="Del Vecchio Ginevra" userId="S::ginevra.delvecchio_cor.europa.eu#ext#@eceuropaeu.onmicrosoft.com::15c540f8-f549-4803-bd97-1943e6bd631b" providerId="AD" clId="Web-{02502287-C3BC-4B0C-B06B-0DE68C62CD3D}" dt="2022-05-24T07:27:12.088" v="0" actId="1076"/>
        <pc:sldMkLst>
          <pc:docMk/>
          <pc:sldMk cId="2180861150" sldId="261"/>
        </pc:sldMkLst>
        <pc:picChg chg="mod">
          <ac:chgData name="Del Vecchio Ginevra" userId="S::ginevra.delvecchio_cor.europa.eu#ext#@eceuropaeu.onmicrosoft.com::15c540f8-f549-4803-bd97-1943e6bd631b" providerId="AD" clId="Web-{02502287-C3BC-4B0C-B06B-0DE68C62CD3D}" dt="2022-05-24T07:27:12.088" v="0" actId="1076"/>
          <ac:picMkLst>
            <pc:docMk/>
            <pc:sldMk cId="2180861150" sldId="261"/>
            <ac:picMk id="3" creationId="{AD1990E4-1E62-E1F7-CFB2-ED02D3458303}"/>
          </ac:picMkLst>
        </pc:picChg>
      </pc:sldChg>
    </pc:docChg>
  </pc:docChgLst>
  <pc:docChgLst>
    <pc:chgData name="QUITADAMO Angela Pia (REGIO-EXT)" userId="S::angela-pia.quitadamo@ext.ec.europa.eu::e8c829bf-8492-48ad-8c19-8ab35a7d1375" providerId="AD" clId="Web-{AFE53B11-310C-4F45-BA57-1878642F30AF}"/>
    <pc:docChg chg="addSld modSld">
      <pc:chgData name="QUITADAMO Angela Pia (REGIO-EXT)" userId="S::angela-pia.quitadamo@ext.ec.europa.eu::e8c829bf-8492-48ad-8c19-8ab35a7d1375" providerId="AD" clId="Web-{AFE53B11-310C-4F45-BA57-1878642F30AF}" dt="2022-05-30T16:16:30.649" v="250" actId="20577"/>
      <pc:docMkLst>
        <pc:docMk/>
      </pc:docMkLst>
      <pc:sldChg chg="modSp">
        <pc:chgData name="QUITADAMO Angela Pia (REGIO-EXT)" userId="S::angela-pia.quitadamo@ext.ec.europa.eu::e8c829bf-8492-48ad-8c19-8ab35a7d1375" providerId="AD" clId="Web-{AFE53B11-310C-4F45-BA57-1878642F30AF}" dt="2022-05-30T12:58:46.208" v="168" actId="14100"/>
        <pc:sldMkLst>
          <pc:docMk/>
          <pc:sldMk cId="3993626407" sldId="279"/>
        </pc:sldMkLst>
        <pc:picChg chg="mod">
          <ac:chgData name="QUITADAMO Angela Pia (REGIO-EXT)" userId="S::angela-pia.quitadamo@ext.ec.europa.eu::e8c829bf-8492-48ad-8c19-8ab35a7d1375" providerId="AD" clId="Web-{AFE53B11-310C-4F45-BA57-1878642F30AF}" dt="2022-05-30T12:58:46.208" v="168" actId="14100"/>
          <ac:picMkLst>
            <pc:docMk/>
            <pc:sldMk cId="3993626407" sldId="279"/>
            <ac:picMk id="22" creationId="{C38E99E1-6120-9FBF-A7FE-D6C1AE8EC7CC}"/>
          </ac:picMkLst>
        </pc:picChg>
      </pc:sldChg>
      <pc:sldChg chg="addSp delSp modSp modCm">
        <pc:chgData name="QUITADAMO Angela Pia (REGIO-EXT)" userId="S::angela-pia.quitadamo@ext.ec.europa.eu::e8c829bf-8492-48ad-8c19-8ab35a7d1375" providerId="AD" clId="Web-{AFE53B11-310C-4F45-BA57-1878642F30AF}" dt="2022-05-30T16:16:30.649" v="250" actId="20577"/>
        <pc:sldMkLst>
          <pc:docMk/>
          <pc:sldMk cId="47266798" sldId="280"/>
        </pc:sldMkLst>
        <pc:spChg chg="mod">
          <ac:chgData name="QUITADAMO Angela Pia (REGIO-EXT)" userId="S::angela-pia.quitadamo@ext.ec.europa.eu::e8c829bf-8492-48ad-8c19-8ab35a7d1375" providerId="AD" clId="Web-{AFE53B11-310C-4F45-BA57-1878642F30AF}" dt="2022-05-30T16:15:23.366" v="244" actId="20577"/>
          <ac:spMkLst>
            <pc:docMk/>
            <pc:sldMk cId="47266798" sldId="280"/>
            <ac:spMk id="5" creationId="{98B2E2D6-9035-4CFE-9DC4-F6454B5F3C39}"/>
          </ac:spMkLst>
        </pc:spChg>
        <pc:spChg chg="mod">
          <ac:chgData name="QUITADAMO Angela Pia (REGIO-EXT)" userId="S::angela-pia.quitadamo@ext.ec.europa.eu::e8c829bf-8492-48ad-8c19-8ab35a7d1375" providerId="AD" clId="Web-{AFE53B11-310C-4F45-BA57-1878642F30AF}" dt="2022-05-30T16:16:12.805" v="248" actId="20577"/>
          <ac:spMkLst>
            <pc:docMk/>
            <pc:sldMk cId="47266798" sldId="280"/>
            <ac:spMk id="13" creationId="{F9B8C6E2-4E8E-49AB-8669-4973FFCF5A3C}"/>
          </ac:spMkLst>
        </pc:spChg>
        <pc:spChg chg="mod">
          <ac:chgData name="QUITADAMO Angela Pia (REGIO-EXT)" userId="S::angela-pia.quitadamo@ext.ec.europa.eu::e8c829bf-8492-48ad-8c19-8ab35a7d1375" providerId="AD" clId="Web-{AFE53B11-310C-4F45-BA57-1878642F30AF}" dt="2022-05-30T16:16:30.649" v="250" actId="20577"/>
          <ac:spMkLst>
            <pc:docMk/>
            <pc:sldMk cId="47266798" sldId="280"/>
            <ac:spMk id="14" creationId="{0B72D686-2993-416D-B286-0A403EAB3828}"/>
          </ac:spMkLst>
        </pc:spChg>
        <pc:picChg chg="add mod">
          <ac:chgData name="QUITADAMO Angela Pia (REGIO-EXT)" userId="S::angela-pia.quitadamo@ext.ec.europa.eu::e8c829bf-8492-48ad-8c19-8ab35a7d1375" providerId="AD" clId="Web-{AFE53B11-310C-4F45-BA57-1878642F30AF}" dt="2022-05-30T12:54:58.685" v="107" actId="1076"/>
          <ac:picMkLst>
            <pc:docMk/>
            <pc:sldMk cId="47266798" sldId="280"/>
            <ac:picMk id="6" creationId="{15FF35CA-23AE-4C64-4C20-6CD33CCF1A30}"/>
          </ac:picMkLst>
        </pc:picChg>
        <pc:picChg chg="del">
          <ac:chgData name="QUITADAMO Angela Pia (REGIO-EXT)" userId="S::angela-pia.quitadamo@ext.ec.europa.eu::e8c829bf-8492-48ad-8c19-8ab35a7d1375" providerId="AD" clId="Web-{AFE53B11-310C-4F45-BA57-1878642F30AF}" dt="2022-05-30T12:54:23.809" v="100"/>
          <ac:picMkLst>
            <pc:docMk/>
            <pc:sldMk cId="47266798" sldId="280"/>
            <ac:picMk id="7" creationId="{68E19E3A-3B41-490B-9A0C-DCBFEA9B3DAC}"/>
          </ac:picMkLst>
        </pc:picChg>
      </pc:sldChg>
      <pc:sldChg chg="addSp delSp modSp modCm">
        <pc:chgData name="QUITADAMO Angela Pia (REGIO-EXT)" userId="S::angela-pia.quitadamo@ext.ec.europa.eu::e8c829bf-8492-48ad-8c19-8ab35a7d1375" providerId="AD" clId="Web-{AFE53B11-310C-4F45-BA57-1878642F30AF}" dt="2022-05-30T12:58:21.270" v="165" actId="20577"/>
        <pc:sldMkLst>
          <pc:docMk/>
          <pc:sldMk cId="3021864489" sldId="281"/>
        </pc:sldMkLst>
        <pc:spChg chg="mod">
          <ac:chgData name="QUITADAMO Angela Pia (REGIO-EXT)" userId="S::angela-pia.quitadamo@ext.ec.europa.eu::e8c829bf-8492-48ad-8c19-8ab35a7d1375" providerId="AD" clId="Web-{AFE53B11-310C-4F45-BA57-1878642F30AF}" dt="2022-05-30T12:58:21.270" v="165" actId="20577"/>
          <ac:spMkLst>
            <pc:docMk/>
            <pc:sldMk cId="3021864489" sldId="281"/>
            <ac:spMk id="14" creationId="{2E6C877A-0A0D-47B8-9358-D1FD31DF36B9}"/>
          </ac:spMkLst>
        </pc:spChg>
        <pc:picChg chg="mod">
          <ac:chgData name="QUITADAMO Angela Pia (REGIO-EXT)" userId="S::angela-pia.quitadamo@ext.ec.europa.eu::e8c829bf-8492-48ad-8c19-8ab35a7d1375" providerId="AD" clId="Web-{AFE53B11-310C-4F45-BA57-1878642F30AF}" dt="2022-05-30T12:57:19.174" v="145" actId="1076"/>
          <ac:picMkLst>
            <pc:docMk/>
            <pc:sldMk cId="3021864489" sldId="281"/>
            <ac:picMk id="5" creationId="{74AE1524-35DF-C479-8387-87078D11A0CB}"/>
          </ac:picMkLst>
        </pc:picChg>
        <pc:picChg chg="add mod">
          <ac:chgData name="QUITADAMO Angela Pia (REGIO-EXT)" userId="S::angela-pia.quitadamo@ext.ec.europa.eu::e8c829bf-8492-48ad-8c19-8ab35a7d1375" providerId="AD" clId="Web-{AFE53B11-310C-4F45-BA57-1878642F30AF}" dt="2022-05-30T12:57:45.550" v="153" actId="1076"/>
          <ac:picMkLst>
            <pc:docMk/>
            <pc:sldMk cId="3021864489" sldId="281"/>
            <ac:picMk id="6" creationId="{38CCB659-83C2-AB90-E7F1-D995824B8538}"/>
          </ac:picMkLst>
        </pc:picChg>
        <pc:picChg chg="del">
          <ac:chgData name="QUITADAMO Angela Pia (REGIO-EXT)" userId="S::angela-pia.quitadamo@ext.ec.europa.eu::e8c829bf-8492-48ad-8c19-8ab35a7d1375" providerId="AD" clId="Web-{AFE53B11-310C-4F45-BA57-1878642F30AF}" dt="2022-05-30T12:56:57.986" v="138"/>
          <ac:picMkLst>
            <pc:docMk/>
            <pc:sldMk cId="3021864489" sldId="281"/>
            <ac:picMk id="8" creationId="{529D9079-7766-494F-A82F-58B81DAE4B6D}"/>
          </ac:picMkLst>
        </pc:picChg>
      </pc:sldChg>
      <pc:sldChg chg="modSp">
        <pc:chgData name="QUITADAMO Angela Pia (REGIO-EXT)" userId="S::angela-pia.quitadamo@ext.ec.europa.eu::e8c829bf-8492-48ad-8c19-8ab35a7d1375" providerId="AD" clId="Web-{AFE53B11-310C-4F45-BA57-1878642F30AF}" dt="2022-05-30T15:40:51.769" v="201" actId="20577"/>
        <pc:sldMkLst>
          <pc:docMk/>
          <pc:sldMk cId="370003162" sldId="284"/>
        </pc:sldMkLst>
        <pc:spChg chg="mod">
          <ac:chgData name="QUITADAMO Angela Pia (REGIO-EXT)" userId="S::angela-pia.quitadamo@ext.ec.europa.eu::e8c829bf-8492-48ad-8c19-8ab35a7d1375" providerId="AD" clId="Web-{AFE53B11-310C-4F45-BA57-1878642F30AF}" dt="2022-05-30T15:40:51.769" v="201" actId="20577"/>
          <ac:spMkLst>
            <pc:docMk/>
            <pc:sldMk cId="370003162" sldId="284"/>
            <ac:spMk id="5" creationId="{4074DFEB-1BFA-2441-BC44-46C0BC8D83DD}"/>
          </ac:spMkLst>
        </pc:spChg>
        <pc:spChg chg="mod">
          <ac:chgData name="QUITADAMO Angela Pia (REGIO-EXT)" userId="S::angela-pia.quitadamo@ext.ec.europa.eu::e8c829bf-8492-48ad-8c19-8ab35a7d1375" providerId="AD" clId="Web-{AFE53B11-310C-4F45-BA57-1878642F30AF}" dt="2022-05-30T15:40:45.347" v="199" actId="20577"/>
          <ac:spMkLst>
            <pc:docMk/>
            <pc:sldMk cId="370003162" sldId="284"/>
            <ac:spMk id="7" creationId="{7D420CB2-6702-C04C-99B3-AE9BA5B5C6D0}"/>
          </ac:spMkLst>
        </pc:spChg>
      </pc:sldChg>
      <pc:sldChg chg="modSp">
        <pc:chgData name="QUITADAMO Angela Pia (REGIO-EXT)" userId="S::angela-pia.quitadamo@ext.ec.europa.eu::e8c829bf-8492-48ad-8c19-8ab35a7d1375" providerId="AD" clId="Web-{AFE53B11-310C-4F45-BA57-1878642F30AF}" dt="2022-05-30T13:19:58.906" v="169" actId="1076"/>
        <pc:sldMkLst>
          <pc:docMk/>
          <pc:sldMk cId="3137746435" sldId="287"/>
        </pc:sldMkLst>
        <pc:spChg chg="mod">
          <ac:chgData name="QUITADAMO Angela Pia (REGIO-EXT)" userId="S::angela-pia.quitadamo@ext.ec.europa.eu::e8c829bf-8492-48ad-8c19-8ab35a7d1375" providerId="AD" clId="Web-{AFE53B11-310C-4F45-BA57-1878642F30AF}" dt="2022-05-30T13:19:58.906" v="169" actId="1076"/>
          <ac:spMkLst>
            <pc:docMk/>
            <pc:sldMk cId="3137746435" sldId="287"/>
            <ac:spMk id="18" creationId="{B883C384-14FC-499B-B4BD-61C736AFBAF3}"/>
          </ac:spMkLst>
        </pc:spChg>
      </pc:sldChg>
      <pc:sldChg chg="addSp delSp modSp modCm">
        <pc:chgData name="QUITADAMO Angela Pia (REGIO-EXT)" userId="S::angela-pia.quitadamo@ext.ec.europa.eu::e8c829bf-8492-48ad-8c19-8ab35a7d1375" providerId="AD" clId="Web-{AFE53B11-310C-4F45-BA57-1878642F30AF}" dt="2022-05-30T12:52:28.305" v="99"/>
        <pc:sldMkLst>
          <pc:docMk/>
          <pc:sldMk cId="3174234195" sldId="289"/>
        </pc:sldMkLst>
        <pc:spChg chg="add del">
          <ac:chgData name="QUITADAMO Angela Pia (REGIO-EXT)" userId="S::angela-pia.quitadamo@ext.ec.europa.eu::e8c829bf-8492-48ad-8c19-8ab35a7d1375" providerId="AD" clId="Web-{AFE53B11-310C-4F45-BA57-1878642F30AF}" dt="2022-05-30T12:51:29.444" v="89"/>
          <ac:spMkLst>
            <pc:docMk/>
            <pc:sldMk cId="3174234195" sldId="289"/>
            <ac:spMk id="13" creationId="{52DDCBDB-1C08-C091-3D4F-54E6F47DE9A9}"/>
          </ac:spMkLst>
        </pc:spChg>
        <pc:spChg chg="add mod">
          <ac:chgData name="QUITADAMO Angela Pia (REGIO-EXT)" userId="S::angela-pia.quitadamo@ext.ec.europa.eu::e8c829bf-8492-48ad-8c19-8ab35a7d1375" providerId="AD" clId="Web-{AFE53B11-310C-4F45-BA57-1878642F30AF}" dt="2022-05-30T12:50:42.489" v="53" actId="1076"/>
          <ac:spMkLst>
            <pc:docMk/>
            <pc:sldMk cId="3174234195" sldId="289"/>
            <ac:spMk id="14" creationId="{E07792F4-5B2E-82CD-47E2-A8526C2F24F8}"/>
          </ac:spMkLst>
        </pc:spChg>
        <pc:spChg chg="mod topLvl">
          <ac:chgData name="QUITADAMO Angela Pia (REGIO-EXT)" userId="S::angela-pia.quitadamo@ext.ec.europa.eu::e8c829bf-8492-48ad-8c19-8ab35a7d1375" providerId="AD" clId="Web-{AFE53B11-310C-4F45-BA57-1878642F30AF}" dt="2022-05-30T12:50:49.817" v="55" actId="1076"/>
          <ac:spMkLst>
            <pc:docMk/>
            <pc:sldMk cId="3174234195" sldId="289"/>
            <ac:spMk id="21" creationId="{CC999A61-29A3-41A6-9B57-644A9BE5C3D5}"/>
          </ac:spMkLst>
        </pc:spChg>
        <pc:grpChg chg="add del mod">
          <ac:chgData name="QUITADAMO Angela Pia (REGIO-EXT)" userId="S::angela-pia.quitadamo@ext.ec.europa.eu::e8c829bf-8492-48ad-8c19-8ab35a7d1375" providerId="AD" clId="Web-{AFE53B11-310C-4F45-BA57-1878642F30AF}" dt="2022-05-30T11:49:34.858" v="11"/>
          <ac:grpSpMkLst>
            <pc:docMk/>
            <pc:sldMk cId="3174234195" sldId="289"/>
            <ac:grpSpMk id="2" creationId="{CD7F33DB-C2C5-C1A5-A7C4-BA8547AD1AD6}"/>
          </ac:grpSpMkLst>
        </pc:grpChg>
        <pc:grpChg chg="mod">
          <ac:chgData name="QUITADAMO Angela Pia (REGIO-EXT)" userId="S::angela-pia.quitadamo@ext.ec.europa.eu::e8c829bf-8492-48ad-8c19-8ab35a7d1375" providerId="AD" clId="Web-{AFE53B11-310C-4F45-BA57-1878642F30AF}" dt="2022-05-30T12:51:20.272" v="87" actId="1076"/>
          <ac:grpSpMkLst>
            <pc:docMk/>
            <pc:sldMk cId="3174234195" sldId="289"/>
            <ac:grpSpMk id="3" creationId="{1FC361AB-A6C2-5BF5-C4A5-7A4A875126D4}"/>
          </ac:grpSpMkLst>
        </pc:grpChg>
        <pc:grpChg chg="mod">
          <ac:chgData name="QUITADAMO Angela Pia (REGIO-EXT)" userId="S::angela-pia.quitadamo@ext.ec.europa.eu::e8c829bf-8492-48ad-8c19-8ab35a7d1375" providerId="AD" clId="Web-{AFE53B11-310C-4F45-BA57-1878642F30AF}" dt="2022-05-30T12:52:15.180" v="98" actId="1076"/>
          <ac:grpSpMkLst>
            <pc:docMk/>
            <pc:sldMk cId="3174234195" sldId="289"/>
            <ac:grpSpMk id="37" creationId="{C7B4560E-F489-1EDB-7F2D-D18960CF1322}"/>
          </ac:grpSpMkLst>
        </pc:grpChg>
        <pc:grpChg chg="mod">
          <ac:chgData name="QUITADAMO Angela Pia (REGIO-EXT)" userId="S::angela-pia.quitadamo@ext.ec.europa.eu::e8c829bf-8492-48ad-8c19-8ab35a7d1375" providerId="AD" clId="Web-{AFE53B11-310C-4F45-BA57-1878642F30AF}" dt="2022-05-30T12:52:07.961" v="95" actId="1076"/>
          <ac:grpSpMkLst>
            <pc:docMk/>
            <pc:sldMk cId="3174234195" sldId="289"/>
            <ac:grpSpMk id="38" creationId="{82D08932-6CA4-F343-DD6F-6FF331B44CA2}"/>
          </ac:grpSpMkLst>
        </pc:grpChg>
        <pc:grpChg chg="mod">
          <ac:chgData name="QUITADAMO Angela Pia (REGIO-EXT)" userId="S::angela-pia.quitadamo@ext.ec.europa.eu::e8c829bf-8492-48ad-8c19-8ab35a7d1375" providerId="AD" clId="Web-{AFE53B11-310C-4F45-BA57-1878642F30AF}" dt="2022-05-30T12:51:24.959" v="88" actId="1076"/>
          <ac:grpSpMkLst>
            <pc:docMk/>
            <pc:sldMk cId="3174234195" sldId="289"/>
            <ac:grpSpMk id="39" creationId="{54BC73B8-A179-53FD-9C08-C6DFCDCFD69B}"/>
          </ac:grpSpMkLst>
        </pc:grpChg>
        <pc:grpChg chg="mod">
          <ac:chgData name="QUITADAMO Angela Pia (REGIO-EXT)" userId="S::angela-pia.quitadamo@ext.ec.europa.eu::e8c829bf-8492-48ad-8c19-8ab35a7d1375" providerId="AD" clId="Web-{AFE53B11-310C-4F45-BA57-1878642F30AF}" dt="2022-05-30T12:51:38.022" v="90" actId="1076"/>
          <ac:grpSpMkLst>
            <pc:docMk/>
            <pc:sldMk cId="3174234195" sldId="289"/>
            <ac:grpSpMk id="40" creationId="{37D01F6F-0F9B-DBCF-C90C-DBF0FADEBD7C}"/>
          </ac:grpSpMkLst>
        </pc:grpChg>
        <pc:picChg chg="mod">
          <ac:chgData name="QUITADAMO Angela Pia (REGIO-EXT)" userId="S::angela-pia.quitadamo@ext.ec.europa.eu::e8c829bf-8492-48ad-8c19-8ab35a7d1375" providerId="AD" clId="Web-{AFE53B11-310C-4F45-BA57-1878642F30AF}" dt="2022-05-30T12:50:42.505" v="54" actId="1076"/>
          <ac:picMkLst>
            <pc:docMk/>
            <pc:sldMk cId="3174234195" sldId="289"/>
            <ac:picMk id="2" creationId="{6A24E5CD-1234-63CC-9290-41DF9BA8B738}"/>
          </ac:picMkLst>
        </pc:picChg>
        <pc:picChg chg="mod topLvl">
          <ac:chgData name="QUITADAMO Angela Pia (REGIO-EXT)" userId="S::angela-pia.quitadamo@ext.ec.europa.eu::e8c829bf-8492-48ad-8c19-8ab35a7d1375" providerId="AD" clId="Web-{AFE53B11-310C-4F45-BA57-1878642F30AF}" dt="2022-05-30T12:50:29.395" v="52" actId="1076"/>
          <ac:picMkLst>
            <pc:docMk/>
            <pc:sldMk cId="3174234195" sldId="289"/>
            <ac:picMk id="4" creationId="{FA78D6DF-3F78-2C98-6AE0-2AD06CCC3F17}"/>
          </ac:picMkLst>
        </pc:picChg>
        <pc:picChg chg="mod">
          <ac:chgData name="QUITADAMO Angela Pia (REGIO-EXT)" userId="S::angela-pia.quitadamo@ext.ec.europa.eu::e8c829bf-8492-48ad-8c19-8ab35a7d1375" providerId="AD" clId="Web-{AFE53B11-310C-4F45-BA57-1878642F30AF}" dt="2022-05-30T12:49:33.018" v="44" actId="1076"/>
          <ac:picMkLst>
            <pc:docMk/>
            <pc:sldMk cId="3174234195" sldId="289"/>
            <ac:picMk id="5" creationId="{7DDA76FD-3982-BAF0-65BA-2C74886B7F1A}"/>
          </ac:picMkLst>
        </pc:picChg>
        <pc:picChg chg="mod">
          <ac:chgData name="QUITADAMO Angela Pia (REGIO-EXT)" userId="S::angela-pia.quitadamo@ext.ec.europa.eu::e8c829bf-8492-48ad-8c19-8ab35a7d1375" providerId="AD" clId="Web-{AFE53B11-310C-4F45-BA57-1878642F30AF}" dt="2022-05-30T12:51:52.366" v="91" actId="1076"/>
          <ac:picMkLst>
            <pc:docMk/>
            <pc:sldMk cId="3174234195" sldId="289"/>
            <ac:picMk id="6" creationId="{5709A733-F9A4-3596-12D8-4E14ED84A8F3}"/>
          </ac:picMkLst>
        </pc:picChg>
        <pc:picChg chg="mod">
          <ac:chgData name="QUITADAMO Angela Pia (REGIO-EXT)" userId="S::angela-pia.quitadamo@ext.ec.europa.eu::e8c829bf-8492-48ad-8c19-8ab35a7d1375" providerId="AD" clId="Web-{AFE53B11-310C-4F45-BA57-1878642F30AF}" dt="2022-05-30T12:51:16.100" v="80" actId="1076"/>
          <ac:picMkLst>
            <pc:docMk/>
            <pc:sldMk cId="3174234195" sldId="289"/>
            <ac:picMk id="8" creationId="{55F149E1-EC93-F149-CB0D-1EB73C44A7D3}"/>
          </ac:picMkLst>
        </pc:picChg>
        <pc:picChg chg="add del mod">
          <ac:chgData name="QUITADAMO Angela Pia (REGIO-EXT)" userId="S::angela-pia.quitadamo@ext.ec.europa.eu::e8c829bf-8492-48ad-8c19-8ab35a7d1375" providerId="AD" clId="Web-{AFE53B11-310C-4F45-BA57-1878642F30AF}" dt="2022-05-30T11:49:50.031" v="15"/>
          <ac:picMkLst>
            <pc:docMk/>
            <pc:sldMk cId="3174234195" sldId="289"/>
            <ac:picMk id="13" creationId="{2ABAB265-A7C9-4B45-A569-4BC3955F3326}"/>
          </ac:picMkLst>
        </pc:picChg>
        <pc:picChg chg="add mod">
          <ac:chgData name="QUITADAMO Angela Pia (REGIO-EXT)" userId="S::angela-pia.quitadamo@ext.ec.europa.eu::e8c829bf-8492-48ad-8c19-8ab35a7d1375" providerId="AD" clId="Web-{AFE53B11-310C-4F45-BA57-1878642F30AF}" dt="2022-05-30T11:50:01.876" v="19" actId="1076"/>
          <ac:picMkLst>
            <pc:docMk/>
            <pc:sldMk cId="3174234195" sldId="289"/>
            <ac:picMk id="15" creationId="{F492E75A-8052-A6A4-682C-E28A0A04E180}"/>
          </ac:picMkLst>
        </pc:picChg>
      </pc:sldChg>
      <pc:sldChg chg="addSp delSp modSp add replId">
        <pc:chgData name="QUITADAMO Angela Pia (REGIO-EXT)" userId="S::angela-pia.quitadamo@ext.ec.europa.eu::e8c829bf-8492-48ad-8c19-8ab35a7d1375" providerId="AD" clId="Web-{AFE53B11-310C-4F45-BA57-1878642F30AF}" dt="2022-05-30T15:15:20.172" v="179" actId="1076"/>
        <pc:sldMkLst>
          <pc:docMk/>
          <pc:sldMk cId="3881039820" sldId="292"/>
        </pc:sldMkLst>
        <pc:spChg chg="del mod">
          <ac:chgData name="QUITADAMO Angela Pia (REGIO-EXT)" userId="S::angela-pia.quitadamo@ext.ec.europa.eu::e8c829bf-8492-48ad-8c19-8ab35a7d1375" providerId="AD" clId="Web-{AFE53B11-310C-4F45-BA57-1878642F30AF}" dt="2022-05-30T15:14:53.718" v="174"/>
          <ac:spMkLst>
            <pc:docMk/>
            <pc:sldMk cId="3881039820" sldId="292"/>
            <ac:spMk id="18" creationId="{B883C384-14FC-499B-B4BD-61C736AFBAF3}"/>
          </ac:spMkLst>
        </pc:spChg>
        <pc:picChg chg="add mod">
          <ac:chgData name="QUITADAMO Angela Pia (REGIO-EXT)" userId="S::angela-pia.quitadamo@ext.ec.europa.eu::e8c829bf-8492-48ad-8c19-8ab35a7d1375" providerId="AD" clId="Web-{AFE53B11-310C-4F45-BA57-1878642F30AF}" dt="2022-05-30T15:15:20.172" v="179" actId="1076"/>
          <ac:picMkLst>
            <pc:docMk/>
            <pc:sldMk cId="3881039820" sldId="292"/>
            <ac:picMk id="3" creationId="{7DB8794F-B651-7F9B-A83C-12C3EB009FCB}"/>
          </ac:picMkLst>
        </pc:picChg>
        <pc:cxnChg chg="del">
          <ac:chgData name="QUITADAMO Angela Pia (REGIO-EXT)" userId="S::angela-pia.quitadamo@ext.ec.europa.eu::e8c829bf-8492-48ad-8c19-8ab35a7d1375" providerId="AD" clId="Web-{AFE53B11-310C-4F45-BA57-1878642F30AF}" dt="2022-05-30T15:14:52.483" v="173"/>
          <ac:cxnSpMkLst>
            <pc:docMk/>
            <pc:sldMk cId="3881039820" sldId="292"/>
            <ac:cxnSpMk id="6" creationId="{00000000-0000-0000-0000-000000000000}"/>
          </ac:cxnSpMkLst>
        </pc:cxnChg>
        <pc:cxnChg chg="del">
          <ac:chgData name="QUITADAMO Angela Pia (REGIO-EXT)" userId="S::angela-pia.quitadamo@ext.ec.europa.eu::e8c829bf-8492-48ad-8c19-8ab35a7d1375" providerId="AD" clId="Web-{AFE53B11-310C-4F45-BA57-1878642F30AF}" dt="2022-05-30T15:14:48.296" v="171"/>
          <ac:cxnSpMkLst>
            <pc:docMk/>
            <pc:sldMk cId="3881039820" sldId="292"/>
            <ac:cxnSpMk id="21" creationId="{00000000-0000-0000-0000-000000000000}"/>
          </ac:cxnSpMkLst>
        </pc:cxnChg>
      </pc:sldChg>
    </pc:docChg>
  </pc:docChgLst>
  <pc:docChgLst>
    <pc:chgData name="Del Vecchio Ginevra" userId="S::ginevra.delvecchio_cor.europa.eu#ext#@eceuropaeu.onmicrosoft.com::15c540f8-f549-4803-bd97-1943e6bd631b" providerId="AD" clId="Web-{3041E4F2-2D5F-4091-B35E-CE5A73F0DC3B}"/>
    <pc:docChg chg="modSld">
      <pc:chgData name="Del Vecchio Ginevra" userId="S::ginevra.delvecchio_cor.europa.eu#ext#@eceuropaeu.onmicrosoft.com::15c540f8-f549-4803-bd97-1943e6bd631b" providerId="AD" clId="Web-{3041E4F2-2D5F-4091-B35E-CE5A73F0DC3B}" dt="2022-05-24T14:40:27.530" v="13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3041E4F2-2D5F-4091-B35E-CE5A73F0DC3B}" dt="2022-05-24T14:40:27.530" v="13"/>
        <pc:sldMkLst>
          <pc:docMk/>
          <pc:sldMk cId="2088657831" sldId="258"/>
        </pc:sldMkLst>
        <pc:spChg chg="mod">
          <ac:chgData name="Del Vecchio Ginevra" userId="S::ginevra.delvecchio_cor.europa.eu#ext#@eceuropaeu.onmicrosoft.com::15c540f8-f549-4803-bd97-1943e6bd631b" providerId="AD" clId="Web-{3041E4F2-2D5F-4091-B35E-CE5A73F0DC3B}" dt="2022-05-24T14:40:27.530" v="13"/>
          <ac:spMkLst>
            <pc:docMk/>
            <pc:sldMk cId="2088657831" sldId="258"/>
            <ac:spMk id="18" creationId="{2149F1FB-7DD3-594F-89CD-30F3F9C1BD92}"/>
          </ac:spMkLst>
        </pc:spChg>
      </pc:sldChg>
    </pc:docChg>
  </pc:docChgLst>
  <pc:docChgLst>
    <pc:chgData name="RIZZO Anna (REGIO)" userId="S::anna.rizzo@ec.europa.eu::a8edabb2-fa99-4be8-8ed0-d02256a0e5b4" providerId="AD" clId="Web-{FDF89AF6-024A-C6B3-D007-0238FFE93A65}"/>
    <pc:docChg chg="modSld">
      <pc:chgData name="RIZZO Anna (REGIO)" userId="S::anna.rizzo@ec.europa.eu::a8edabb2-fa99-4be8-8ed0-d02256a0e5b4" providerId="AD" clId="Web-{FDF89AF6-024A-C6B3-D007-0238FFE93A65}" dt="2022-05-30T22:28:47.616" v="168"/>
      <pc:docMkLst>
        <pc:docMk/>
      </pc:docMkLst>
      <pc:sldChg chg="modNotes">
        <pc:chgData name="RIZZO Anna (REGIO)" userId="S::anna.rizzo@ec.europa.eu::a8edabb2-fa99-4be8-8ed0-d02256a0e5b4" providerId="AD" clId="Web-{FDF89AF6-024A-C6B3-D007-0238FFE93A65}" dt="2022-05-30T22:25:28.064" v="13"/>
        <pc:sldMkLst>
          <pc:docMk/>
          <pc:sldMk cId="3814877006" sldId="274"/>
        </pc:sldMkLst>
      </pc:sldChg>
      <pc:sldChg chg="modNotes">
        <pc:chgData name="RIZZO Anna (REGIO)" userId="S::anna.rizzo@ec.europa.eu::a8edabb2-fa99-4be8-8ed0-d02256a0e5b4" providerId="AD" clId="Web-{FDF89AF6-024A-C6B3-D007-0238FFE93A65}" dt="2022-05-30T22:28:47.616" v="168"/>
        <pc:sldMkLst>
          <pc:docMk/>
          <pc:sldMk cId="2287373500" sldId="293"/>
        </pc:sldMkLst>
      </pc:sldChg>
    </pc:docChg>
  </pc:docChgLst>
  <pc:docChgLst>
    <pc:chgData name="PINTO Jose Antonio (REGIO)" userId="S::jose-antonio.pinto@ec.europa.eu::74eefbd4-9375-4550-9e4f-662c4e0315dc" providerId="AD" clId="Web-{D264C1EE-0295-52F6-D7BD-AAEACCE9C86F}"/>
    <pc:docChg chg="">
      <pc:chgData name="PINTO Jose Antonio (REGIO)" userId="S::jose-antonio.pinto@ec.europa.eu::74eefbd4-9375-4550-9e4f-662c4e0315dc" providerId="AD" clId="Web-{D264C1EE-0295-52F6-D7BD-AAEACCE9C86F}" dt="2022-05-20T11:13:19.980" v="0"/>
      <pc:docMkLst>
        <pc:docMk/>
      </pc:docMkLst>
      <pc:sldChg chg="modCm">
        <pc:chgData name="PINTO Jose Antonio (REGIO)" userId="S::jose-antonio.pinto@ec.europa.eu::74eefbd4-9375-4550-9e4f-662c4e0315dc" providerId="AD" clId="Web-{D264C1EE-0295-52F6-D7BD-AAEACCE9C86F}" dt="2022-05-20T11:13:19.980" v="0"/>
        <pc:sldMkLst>
          <pc:docMk/>
          <pc:sldMk cId="2180861150" sldId="261"/>
        </pc:sldMkLst>
      </pc:sldChg>
    </pc:docChg>
  </pc:docChgLst>
  <pc:docChgLst>
    <pc:chgData name="QUITADAMO Angela Pia (REGIO-EXT)" userId="S::angela-pia.quitadamo@ext.ec.europa.eu::e8c829bf-8492-48ad-8c19-8ab35a7d1375" providerId="AD" clId="Web-{F985B66A-FCC5-433C-BBB3-6651EBA2D5CD}"/>
    <pc:docChg chg="modSld">
      <pc:chgData name="QUITADAMO Angela Pia (REGIO-EXT)" userId="S::angela-pia.quitadamo@ext.ec.europa.eu::e8c829bf-8492-48ad-8c19-8ab35a7d1375" providerId="AD" clId="Web-{F985B66A-FCC5-433C-BBB3-6651EBA2D5CD}" dt="2022-01-21T15:44:12.820" v="44"/>
      <pc:docMkLst>
        <pc:docMk/>
      </pc:docMkLst>
      <pc:sldChg chg="addSp delSp modSp">
        <pc:chgData name="QUITADAMO Angela Pia (REGIO-EXT)" userId="S::angela-pia.quitadamo@ext.ec.europa.eu::e8c829bf-8492-48ad-8c19-8ab35a7d1375" providerId="AD" clId="Web-{F985B66A-FCC5-433C-BBB3-6651EBA2D5CD}" dt="2022-01-21T15:44:12.820" v="44"/>
        <pc:sldMkLst>
          <pc:docMk/>
          <pc:sldMk cId="1702542332" sldId="256"/>
        </pc:sldMkLst>
        <pc:picChg chg="add del mod">
          <ac:chgData name="QUITADAMO Angela Pia (REGIO-EXT)" userId="S::angela-pia.quitadamo@ext.ec.europa.eu::e8c829bf-8492-48ad-8c19-8ab35a7d1375" providerId="AD" clId="Web-{F985B66A-FCC5-433C-BBB3-6651EBA2D5CD}" dt="2022-01-21T15:44:12.820" v="44"/>
          <ac:picMkLst>
            <pc:docMk/>
            <pc:sldMk cId="1702542332" sldId="256"/>
            <ac:picMk id="2" creationId="{D4900790-8F03-46AD-B46C-D3EB8ABDEF70}"/>
          </ac:picMkLst>
        </pc:picChg>
        <pc:picChg chg="add mod">
          <ac:chgData name="QUITADAMO Angela Pia (REGIO-EXT)" userId="S::angela-pia.quitadamo@ext.ec.europa.eu::e8c829bf-8492-48ad-8c19-8ab35a7d1375" providerId="AD" clId="Web-{F985B66A-FCC5-433C-BBB3-6651EBA2D5CD}" dt="2022-01-21T15:44:11.023" v="43" actId="1076"/>
          <ac:picMkLst>
            <pc:docMk/>
            <pc:sldMk cId="1702542332" sldId="256"/>
            <ac:picMk id="3" creationId="{2358D92B-103F-405E-9335-F848FE7B31BB}"/>
          </ac:picMkLst>
        </pc:picChg>
        <pc:picChg chg="ord">
          <ac:chgData name="QUITADAMO Angela Pia (REGIO-EXT)" userId="S::angela-pia.quitadamo@ext.ec.europa.eu::e8c829bf-8492-48ad-8c19-8ab35a7d1375" providerId="AD" clId="Web-{F985B66A-FCC5-433C-BBB3-6651EBA2D5CD}" dt="2022-01-21T15:44:06.211" v="42"/>
          <ac:picMkLst>
            <pc:docMk/>
            <pc:sldMk cId="1702542332" sldId="256"/>
            <ac:picMk id="5" creationId="{C0050E46-30D2-9442-9B77-0ACA720B91AC}"/>
          </ac:picMkLst>
        </pc:picChg>
      </pc:sldChg>
      <pc:sldChg chg="modSp">
        <pc:chgData name="QUITADAMO Angela Pia (REGIO-EXT)" userId="S::angela-pia.quitadamo@ext.ec.europa.eu::e8c829bf-8492-48ad-8c19-8ab35a7d1375" providerId="AD" clId="Web-{F985B66A-FCC5-433C-BBB3-6651EBA2D5CD}" dt="2022-01-21T15:43:32.288" v="39" actId="1076"/>
        <pc:sldMkLst>
          <pc:docMk/>
          <pc:sldMk cId="1642629469" sldId="265"/>
        </pc:sldMkLst>
        <pc:spChg chg="mod">
          <ac:chgData name="QUITADAMO Angela Pia (REGIO-EXT)" userId="S::angela-pia.quitadamo@ext.ec.europa.eu::e8c829bf-8492-48ad-8c19-8ab35a7d1375" providerId="AD" clId="Web-{F985B66A-FCC5-433C-BBB3-6651EBA2D5CD}" dt="2022-01-21T15:40:58.972" v="11" actId="1076"/>
          <ac:spMkLst>
            <pc:docMk/>
            <pc:sldMk cId="1642629469" sldId="265"/>
            <ac:spMk id="11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F985B66A-FCC5-433C-BBB3-6651EBA2D5CD}" dt="2022-01-21T15:41:16.629" v="14" actId="1076"/>
          <ac:spMkLst>
            <pc:docMk/>
            <pc:sldMk cId="1642629469" sldId="265"/>
            <ac:spMk id="12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F985B66A-FCC5-433C-BBB3-6651EBA2D5CD}" dt="2022-01-21T15:42:27.740" v="25" actId="1076"/>
          <ac:spMkLst>
            <pc:docMk/>
            <pc:sldMk cId="1642629469" sldId="265"/>
            <ac:spMk id="13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F985B66A-FCC5-433C-BBB3-6651EBA2D5CD}" dt="2022-01-21T15:43:22.272" v="38" actId="1076"/>
          <ac:spMkLst>
            <pc:docMk/>
            <pc:sldMk cId="1642629469" sldId="265"/>
            <ac:spMk id="14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F985B66A-FCC5-433C-BBB3-6651EBA2D5CD}" dt="2022-01-21T15:42:48.662" v="31" actId="1076"/>
          <ac:spMkLst>
            <pc:docMk/>
            <pc:sldMk cId="1642629469" sldId="265"/>
            <ac:spMk id="15" creationId="{00000000-0000-0000-0000-000000000000}"/>
          </ac:spMkLst>
        </pc:spChg>
        <pc:picChg chg="mod">
          <ac:chgData name="QUITADAMO Angela Pia (REGIO-EXT)" userId="S::angela-pia.quitadamo@ext.ec.europa.eu::e8c829bf-8492-48ad-8c19-8ab35a7d1375" providerId="AD" clId="Web-{F985B66A-FCC5-433C-BBB3-6651EBA2D5CD}" dt="2022-01-21T15:41:24.020" v="16" actId="1076"/>
          <ac:picMkLst>
            <pc:docMk/>
            <pc:sldMk cId="1642629469" sldId="265"/>
            <ac:picMk id="4" creationId="{F4A9D1BB-C438-1245-AF39-BB842D5B942D}"/>
          </ac:picMkLst>
        </pc:picChg>
        <pc:picChg chg="mod">
          <ac:chgData name="QUITADAMO Angela Pia (REGIO-EXT)" userId="S::angela-pia.quitadamo@ext.ec.europa.eu::e8c829bf-8492-48ad-8c19-8ab35a7d1375" providerId="AD" clId="Web-{F985B66A-FCC5-433C-BBB3-6651EBA2D5CD}" dt="2022-01-21T15:42:32.646" v="26" actId="1076"/>
          <ac:picMkLst>
            <pc:docMk/>
            <pc:sldMk cId="1642629469" sldId="265"/>
            <ac:picMk id="17" creationId="{7E09ABCC-FF76-F145-968C-55F4558B3F42}"/>
          </ac:picMkLst>
        </pc:picChg>
        <pc:picChg chg="mod">
          <ac:chgData name="QUITADAMO Angela Pia (REGIO-EXT)" userId="S::angela-pia.quitadamo@ext.ec.europa.eu::e8c829bf-8492-48ad-8c19-8ab35a7d1375" providerId="AD" clId="Web-{F985B66A-FCC5-433C-BBB3-6651EBA2D5CD}" dt="2022-01-21T15:43:32.288" v="39" actId="1076"/>
          <ac:picMkLst>
            <pc:docMk/>
            <pc:sldMk cId="1642629469" sldId="265"/>
            <ac:picMk id="19" creationId="{DED90CC3-D82E-CA4D-A618-8557BCE59145}"/>
          </ac:picMkLst>
        </pc:picChg>
        <pc:picChg chg="mod">
          <ac:chgData name="QUITADAMO Angela Pia (REGIO-EXT)" userId="S::angela-pia.quitadamo@ext.ec.europa.eu::e8c829bf-8492-48ad-8c19-8ab35a7d1375" providerId="AD" clId="Web-{F985B66A-FCC5-433C-BBB3-6651EBA2D5CD}" dt="2022-01-21T15:42:18.568" v="24" actId="1076"/>
          <ac:picMkLst>
            <pc:docMk/>
            <pc:sldMk cId="1642629469" sldId="265"/>
            <ac:picMk id="21" creationId="{5BF2CDBB-B751-014F-BD65-BEE060CCB367}"/>
          </ac:picMkLst>
        </pc:picChg>
        <pc:picChg chg="mod">
          <ac:chgData name="QUITADAMO Angela Pia (REGIO-EXT)" userId="S::angela-pia.quitadamo@ext.ec.europa.eu::e8c829bf-8492-48ad-8c19-8ab35a7d1375" providerId="AD" clId="Web-{F985B66A-FCC5-433C-BBB3-6651EBA2D5CD}" dt="2022-01-21T15:40:58.988" v="12" actId="1076"/>
          <ac:picMkLst>
            <pc:docMk/>
            <pc:sldMk cId="1642629469" sldId="265"/>
            <ac:picMk id="23" creationId="{87D7F59A-00A3-D448-95A9-694A76911087}"/>
          </ac:picMkLst>
        </pc:picChg>
      </pc:sldChg>
    </pc:docChg>
  </pc:docChgLst>
  <pc:docChgLst>
    <pc:chgData name="QUITADAMO Angela Pia (REGIO-EXT)" userId="S::angela-pia.quitadamo@ext.ec.europa.eu::e8c829bf-8492-48ad-8c19-8ab35a7d1375" providerId="AD" clId="Web-{C6F7D700-66FA-4009-A14F-2F41EED37BEA}"/>
    <pc:docChg chg="modSld">
      <pc:chgData name="QUITADAMO Angela Pia (REGIO-EXT)" userId="S::angela-pia.quitadamo@ext.ec.europa.eu::e8c829bf-8492-48ad-8c19-8ab35a7d1375" providerId="AD" clId="Web-{C6F7D700-66FA-4009-A14F-2F41EED37BEA}" dt="2022-05-19T14:51:09.767" v="416"/>
      <pc:docMkLst>
        <pc:docMk/>
      </pc:docMkLst>
      <pc:sldChg chg="modSp">
        <pc:chgData name="QUITADAMO Angela Pia (REGIO-EXT)" userId="S::angela-pia.quitadamo@ext.ec.europa.eu::e8c829bf-8492-48ad-8c19-8ab35a7d1375" providerId="AD" clId="Web-{C6F7D700-66FA-4009-A14F-2F41EED37BEA}" dt="2022-05-19T14:39:24.644" v="3" actId="20577"/>
        <pc:sldMkLst>
          <pc:docMk/>
          <pc:sldMk cId="2088657831" sldId="258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39:24.644" v="3" actId="20577"/>
          <ac:spMkLst>
            <pc:docMk/>
            <pc:sldMk cId="2088657831" sldId="258"/>
            <ac:spMk id="8" creationId="{00000000-0000-0000-0000-000000000000}"/>
          </ac:spMkLst>
        </pc:spChg>
      </pc:sldChg>
      <pc:sldChg chg="modSp modNotes">
        <pc:chgData name="QUITADAMO Angela Pia (REGIO-EXT)" userId="S::angela-pia.quitadamo@ext.ec.europa.eu::e8c829bf-8492-48ad-8c19-8ab35a7d1375" providerId="AD" clId="Web-{C6F7D700-66FA-4009-A14F-2F41EED37BEA}" dt="2022-05-19T14:40:18.161" v="7" actId="20577"/>
        <pc:sldMkLst>
          <pc:docMk/>
          <pc:sldMk cId="1855522004" sldId="259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40:18.161" v="7" actId="20577"/>
          <ac:spMkLst>
            <pc:docMk/>
            <pc:sldMk cId="1855522004" sldId="259"/>
            <ac:spMk id="5" creationId="{00000000-0000-0000-0000-000000000000}"/>
          </ac:spMkLst>
        </pc:spChg>
      </pc:sldChg>
      <pc:sldChg chg="modSp">
        <pc:chgData name="QUITADAMO Angela Pia (REGIO-EXT)" userId="S::angela-pia.quitadamo@ext.ec.europa.eu::e8c829bf-8492-48ad-8c19-8ab35a7d1375" providerId="AD" clId="Web-{C6F7D700-66FA-4009-A14F-2F41EED37BEA}" dt="2022-05-19T14:48:18.404" v="377" actId="1076"/>
        <pc:sldMkLst>
          <pc:docMk/>
          <pc:sldMk cId="354194230" sldId="262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48:18.404" v="377" actId="1076"/>
          <ac:spMkLst>
            <pc:docMk/>
            <pc:sldMk cId="354194230" sldId="262"/>
            <ac:spMk id="9" creationId="{00000000-0000-0000-0000-000000000000}"/>
          </ac:spMkLst>
        </pc:spChg>
      </pc:sldChg>
      <pc:sldChg chg="addSp delSp modSp modNotes">
        <pc:chgData name="QUITADAMO Angela Pia (REGIO-EXT)" userId="S::angela-pia.quitadamo@ext.ec.europa.eu::e8c829bf-8492-48ad-8c19-8ab35a7d1375" providerId="AD" clId="Web-{C6F7D700-66FA-4009-A14F-2F41EED37BEA}" dt="2022-05-19T14:49:43.640" v="393"/>
        <pc:sldMkLst>
          <pc:docMk/>
          <pc:sldMk cId="1342594728" sldId="268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49:43.640" v="393"/>
          <ac:spMkLst>
            <pc:docMk/>
            <pc:sldMk cId="1342594728" sldId="268"/>
            <ac:spMk id="4" creationId="{A5949A35-3B7F-191C-1894-FD124FB65EF1}"/>
          </ac:spMkLst>
        </pc:spChg>
        <pc:spChg chg="del mod">
          <ac:chgData name="QUITADAMO Angela Pia (REGIO-EXT)" userId="S::angela-pia.quitadamo@ext.ec.europa.eu::e8c829bf-8492-48ad-8c19-8ab35a7d1375" providerId="AD" clId="Web-{C6F7D700-66FA-4009-A14F-2F41EED37BEA}" dt="2022-05-19T14:49:42.734" v="392"/>
          <ac:spMkLst>
            <pc:docMk/>
            <pc:sldMk cId="1342594728" sldId="268"/>
            <ac:spMk id="5" creationId="{00000000-0000-0000-0000-000000000000}"/>
          </ac:spMkLst>
        </pc:spChg>
      </pc:sldChg>
      <pc:sldChg chg="modSp">
        <pc:chgData name="QUITADAMO Angela Pia (REGIO-EXT)" userId="S::angela-pia.quitadamo@ext.ec.europa.eu::e8c829bf-8492-48ad-8c19-8ab35a7d1375" providerId="AD" clId="Web-{C6F7D700-66FA-4009-A14F-2F41EED37BEA}" dt="2022-05-19T14:50:17.282" v="400" actId="20577"/>
        <pc:sldMkLst>
          <pc:docMk/>
          <pc:sldMk cId="444966751" sldId="271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50:17.282" v="400" actId="20577"/>
          <ac:spMkLst>
            <pc:docMk/>
            <pc:sldMk cId="444966751" sldId="271"/>
            <ac:spMk id="7" creationId="{00000000-0000-0000-0000-000000000000}"/>
          </ac:spMkLst>
        </pc:spChg>
      </pc:sldChg>
      <pc:sldChg chg="modSp modNotes">
        <pc:chgData name="QUITADAMO Angela Pia (REGIO-EXT)" userId="S::angela-pia.quitadamo@ext.ec.europa.eu::e8c829bf-8492-48ad-8c19-8ab35a7d1375" providerId="AD" clId="Web-{C6F7D700-66FA-4009-A14F-2F41EED37BEA}" dt="2022-05-19T14:39:07.378" v="2" actId="20577"/>
        <pc:sldMkLst>
          <pc:docMk/>
          <pc:sldMk cId="4269749127" sldId="273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39:07.378" v="2" actId="20577"/>
          <ac:spMkLst>
            <pc:docMk/>
            <pc:sldMk cId="4269749127" sldId="273"/>
            <ac:spMk id="7" creationId="{00000000-0000-0000-0000-000000000000}"/>
          </ac:spMkLst>
        </pc:spChg>
      </pc:sldChg>
      <pc:sldChg chg="modSp modNotes">
        <pc:chgData name="QUITADAMO Angela Pia (REGIO-EXT)" userId="S::angela-pia.quitadamo@ext.ec.europa.eu::e8c829bf-8492-48ad-8c19-8ab35a7d1375" providerId="AD" clId="Web-{C6F7D700-66FA-4009-A14F-2F41EED37BEA}" dt="2022-05-19T14:48:38.530" v="380"/>
        <pc:sldMkLst>
          <pc:docMk/>
          <pc:sldMk cId="3814877006" sldId="274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48:38.530" v="380"/>
          <ac:spMkLst>
            <pc:docMk/>
            <pc:sldMk cId="3814877006" sldId="274"/>
            <ac:spMk id="5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C6F7D700-66FA-4009-A14F-2F41EED37BEA}" dt="2022-05-19T14:42:46.695" v="101" actId="1076"/>
          <ac:spMkLst>
            <pc:docMk/>
            <pc:sldMk cId="3814877006" sldId="274"/>
            <ac:spMk id="11" creationId="{00000000-0000-0000-0000-000000000000}"/>
          </ac:spMkLst>
        </pc:spChg>
      </pc:sldChg>
      <pc:sldChg chg="modSp">
        <pc:chgData name="QUITADAMO Angela Pia (REGIO-EXT)" userId="S::angela-pia.quitadamo@ext.ec.europa.eu::e8c829bf-8492-48ad-8c19-8ab35a7d1375" providerId="AD" clId="Web-{C6F7D700-66FA-4009-A14F-2F41EED37BEA}" dt="2022-05-19T14:41:24.490" v="41"/>
        <pc:sldMkLst>
          <pc:docMk/>
          <pc:sldMk cId="3953586488" sldId="275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41:15.505" v="40" actId="1076"/>
          <ac:spMkLst>
            <pc:docMk/>
            <pc:sldMk cId="3953586488" sldId="275"/>
            <ac:spMk id="2" creationId="{00000000-0000-0000-0000-000000000000}"/>
          </ac:spMkLst>
        </pc:spChg>
        <pc:spChg chg="mod">
          <ac:chgData name="QUITADAMO Angela Pia (REGIO-EXT)" userId="S::angela-pia.quitadamo@ext.ec.europa.eu::e8c829bf-8492-48ad-8c19-8ab35a7d1375" providerId="AD" clId="Web-{C6F7D700-66FA-4009-A14F-2F41EED37BEA}" dt="2022-05-19T14:41:24.490" v="41"/>
          <ac:spMkLst>
            <pc:docMk/>
            <pc:sldMk cId="3953586488" sldId="275"/>
            <ac:spMk id="5" creationId="{00000000-0000-0000-0000-000000000000}"/>
          </ac:spMkLst>
        </pc:spChg>
      </pc:sldChg>
      <pc:sldChg chg="modSp">
        <pc:chgData name="QUITADAMO Angela Pia (REGIO-EXT)" userId="S::angela-pia.quitadamo@ext.ec.europa.eu::e8c829bf-8492-48ad-8c19-8ab35a7d1375" providerId="AD" clId="Web-{C6F7D700-66FA-4009-A14F-2F41EED37BEA}" dt="2022-05-19T14:48:24.608" v="378"/>
        <pc:sldMkLst>
          <pc:docMk/>
          <pc:sldMk cId="641790112" sldId="276"/>
        </pc:sldMkLst>
        <pc:spChg chg="mod">
          <ac:chgData name="QUITADAMO Angela Pia (REGIO-EXT)" userId="S::angela-pia.quitadamo@ext.ec.europa.eu::e8c829bf-8492-48ad-8c19-8ab35a7d1375" providerId="AD" clId="Web-{C6F7D700-66FA-4009-A14F-2F41EED37BEA}" dt="2022-05-19T14:48:24.608" v="378"/>
          <ac:spMkLst>
            <pc:docMk/>
            <pc:sldMk cId="641790112" sldId="276"/>
            <ac:spMk id="9" creationId="{00000000-0000-0000-0000-000000000000}"/>
          </ac:spMkLst>
        </pc:spChg>
      </pc:sldChg>
      <pc:sldChg chg="addSp delSp">
        <pc:chgData name="QUITADAMO Angela Pia (REGIO-EXT)" userId="S::angela-pia.quitadamo@ext.ec.europa.eu::e8c829bf-8492-48ad-8c19-8ab35a7d1375" providerId="AD" clId="Web-{C6F7D700-66FA-4009-A14F-2F41EED37BEA}" dt="2022-05-19T14:50:52.782" v="408"/>
        <pc:sldMkLst>
          <pc:docMk/>
          <pc:sldMk cId="3295829388" sldId="277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0:52.782" v="408"/>
          <ac:spMkLst>
            <pc:docMk/>
            <pc:sldMk cId="3295829388" sldId="277"/>
            <ac:spMk id="2" creationId="{7DA7F141-DE67-3E3E-F8AA-056E803DC3CA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0:52.032" v="407"/>
          <ac:spMkLst>
            <pc:docMk/>
            <pc:sldMk cId="3295829388" sldId="277"/>
            <ac:spMk id="7" creationId="{00000000-0000-0000-0000-000000000000}"/>
          </ac:spMkLst>
        </pc:spChg>
      </pc:sldChg>
      <pc:sldChg chg="addSp delSp modSp">
        <pc:chgData name="QUITADAMO Angela Pia (REGIO-EXT)" userId="S::angela-pia.quitadamo@ext.ec.europa.eu::e8c829bf-8492-48ad-8c19-8ab35a7d1375" providerId="AD" clId="Web-{C6F7D700-66FA-4009-A14F-2F41EED37BEA}" dt="2022-05-19T14:51:04.080" v="414"/>
        <pc:sldMkLst>
          <pc:docMk/>
          <pc:sldMk cId="3991905296" sldId="278"/>
        </pc:sldMkLst>
        <pc:spChg chg="add del">
          <ac:chgData name="QUITADAMO Angela Pia (REGIO-EXT)" userId="S::angela-pia.quitadamo@ext.ec.europa.eu::e8c829bf-8492-48ad-8c19-8ab35a7d1375" providerId="AD" clId="Web-{C6F7D700-66FA-4009-A14F-2F41EED37BEA}" dt="2022-05-19T14:51:00.439" v="412"/>
          <ac:spMkLst>
            <pc:docMk/>
            <pc:sldMk cId="3991905296" sldId="278"/>
            <ac:spMk id="2" creationId="{AC7BE353-7079-554C-B6D2-D5770462B7AD}"/>
          </ac:spMkLst>
        </pc:spChg>
        <pc:spChg chg="add">
          <ac:chgData name="QUITADAMO Angela Pia (REGIO-EXT)" userId="S::angela-pia.quitadamo@ext.ec.europa.eu::e8c829bf-8492-48ad-8c19-8ab35a7d1375" providerId="AD" clId="Web-{C6F7D700-66FA-4009-A14F-2F41EED37BEA}" dt="2022-05-19T14:51:04.080" v="414"/>
          <ac:spMkLst>
            <pc:docMk/>
            <pc:sldMk cId="3991905296" sldId="278"/>
            <ac:spMk id="3" creationId="{92487780-1F79-2765-C290-B083079B188A}"/>
          </ac:spMkLst>
        </pc:spChg>
        <pc:spChg chg="del mod">
          <ac:chgData name="QUITADAMO Angela Pia (REGIO-EXT)" userId="S::angela-pia.quitadamo@ext.ec.europa.eu::e8c829bf-8492-48ad-8c19-8ab35a7d1375" providerId="AD" clId="Web-{C6F7D700-66FA-4009-A14F-2F41EED37BEA}" dt="2022-05-19T14:51:03.064" v="413"/>
          <ac:spMkLst>
            <pc:docMk/>
            <pc:sldMk cId="3991905296" sldId="278"/>
            <ac:spMk id="22" creationId="{B0F88C98-52CA-407D-8F35-91C721727794}"/>
          </ac:spMkLst>
        </pc:spChg>
      </pc:sldChg>
      <pc:sldChg chg="addSp delSp modNotes">
        <pc:chgData name="QUITADAMO Angela Pia (REGIO-EXT)" userId="S::angela-pia.quitadamo@ext.ec.europa.eu::e8c829bf-8492-48ad-8c19-8ab35a7d1375" providerId="AD" clId="Web-{C6F7D700-66FA-4009-A14F-2F41EED37BEA}" dt="2022-05-19T14:51:09.767" v="416"/>
        <pc:sldMkLst>
          <pc:docMk/>
          <pc:sldMk cId="3993626407" sldId="279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1:09.767" v="416"/>
          <ac:spMkLst>
            <pc:docMk/>
            <pc:sldMk cId="3993626407" sldId="279"/>
            <ac:spMk id="4" creationId="{D06797B5-2B4A-5774-5BD1-30B9598E5F83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1:08.689" v="415"/>
          <ac:spMkLst>
            <pc:docMk/>
            <pc:sldMk cId="3993626407" sldId="279"/>
            <ac:spMk id="28" creationId="{B0F88C98-52CA-407D-8F35-91C721727794}"/>
          </ac:spMkLst>
        </pc:spChg>
      </pc:sldChg>
      <pc:sldChg chg="addSp delSp modNotes">
        <pc:chgData name="QUITADAMO Angela Pia (REGIO-EXT)" userId="S::angela-pia.quitadamo@ext.ec.europa.eu::e8c829bf-8492-48ad-8c19-8ab35a7d1375" providerId="AD" clId="Web-{C6F7D700-66FA-4009-A14F-2F41EED37BEA}" dt="2022-05-19T14:49:48.984" v="395"/>
        <pc:sldMkLst>
          <pc:docMk/>
          <pc:sldMk cId="47266798" sldId="280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49:48.984" v="395"/>
          <ac:spMkLst>
            <pc:docMk/>
            <pc:sldMk cId="47266798" sldId="280"/>
            <ac:spMk id="2" creationId="{A42FE2C7-CBC4-A35D-C874-8D755A65BA32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49:48.125" v="394"/>
          <ac:spMkLst>
            <pc:docMk/>
            <pc:sldMk cId="47266798" sldId="280"/>
            <ac:spMk id="15" creationId="{B0F88C98-52CA-407D-8F35-91C721727794}"/>
          </ac:spMkLst>
        </pc:spChg>
      </pc:sldChg>
      <pc:sldChg chg="addSp delSp modNotes">
        <pc:chgData name="QUITADAMO Angela Pia (REGIO-EXT)" userId="S::angela-pia.quitadamo@ext.ec.europa.eu::e8c829bf-8492-48ad-8c19-8ab35a7d1375" providerId="AD" clId="Web-{C6F7D700-66FA-4009-A14F-2F41EED37BEA}" dt="2022-05-19T14:49:56.516" v="397"/>
        <pc:sldMkLst>
          <pc:docMk/>
          <pc:sldMk cId="3021864489" sldId="281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49:56.516" v="397"/>
          <ac:spMkLst>
            <pc:docMk/>
            <pc:sldMk cId="3021864489" sldId="281"/>
            <ac:spMk id="2" creationId="{AC17398B-781D-BC22-9C51-8B40CDEA9954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49:55.625" v="396"/>
          <ac:spMkLst>
            <pc:docMk/>
            <pc:sldMk cId="3021864489" sldId="281"/>
            <ac:spMk id="17" creationId="{B0F88C98-52CA-407D-8F35-91C721727794}"/>
          </ac:spMkLst>
        </pc:spChg>
      </pc:sldChg>
      <pc:sldChg chg="addSp delSp modNotes">
        <pc:chgData name="QUITADAMO Angela Pia (REGIO-EXT)" userId="S::angela-pia.quitadamo@ext.ec.europa.eu::e8c829bf-8492-48ad-8c19-8ab35a7d1375" providerId="AD" clId="Web-{C6F7D700-66FA-4009-A14F-2F41EED37BEA}" dt="2022-05-19T14:50:02.156" v="399"/>
        <pc:sldMkLst>
          <pc:docMk/>
          <pc:sldMk cId="4082784916" sldId="282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0:02.156" v="399"/>
          <ac:spMkLst>
            <pc:docMk/>
            <pc:sldMk cId="4082784916" sldId="282"/>
            <ac:spMk id="2" creationId="{C68761DF-EDF9-192D-02C0-DD50AE855341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0:01.344" v="398"/>
          <ac:spMkLst>
            <pc:docMk/>
            <pc:sldMk cId="4082784916" sldId="282"/>
            <ac:spMk id="29" creationId="{B0F88C98-52CA-407D-8F35-91C721727794}"/>
          </ac:spMkLst>
        </pc:spChg>
      </pc:sldChg>
      <pc:sldChg chg="addSp delSp">
        <pc:chgData name="QUITADAMO Angela Pia (REGIO-EXT)" userId="S::angela-pia.quitadamo@ext.ec.europa.eu::e8c829bf-8492-48ad-8c19-8ab35a7d1375" providerId="AD" clId="Web-{C6F7D700-66FA-4009-A14F-2F41EED37BEA}" dt="2022-05-19T14:50:32.032" v="404"/>
        <pc:sldMkLst>
          <pc:docMk/>
          <pc:sldMk cId="370003162" sldId="284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0:32.032" v="404"/>
          <ac:spMkLst>
            <pc:docMk/>
            <pc:sldMk cId="370003162" sldId="284"/>
            <ac:spMk id="8" creationId="{69B6696A-56AF-7BE7-E9BC-801B2691728B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0:31.251" v="403"/>
          <ac:spMkLst>
            <pc:docMk/>
            <pc:sldMk cId="370003162" sldId="284"/>
            <ac:spMk id="21" creationId="{B0F88C98-52CA-407D-8F35-91C721727794}"/>
          </ac:spMkLst>
        </pc:spChg>
      </pc:sldChg>
      <pc:sldChg chg="addSp delSp">
        <pc:chgData name="QUITADAMO Angela Pia (REGIO-EXT)" userId="S::angela-pia.quitadamo@ext.ec.europa.eu::e8c829bf-8492-48ad-8c19-8ab35a7d1375" providerId="AD" clId="Web-{C6F7D700-66FA-4009-A14F-2F41EED37BEA}" dt="2022-05-19T14:50:27.048" v="402"/>
        <pc:sldMkLst>
          <pc:docMk/>
          <pc:sldMk cId="2329568240" sldId="285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0:27.048" v="402"/>
          <ac:spMkLst>
            <pc:docMk/>
            <pc:sldMk cId="2329568240" sldId="285"/>
            <ac:spMk id="3" creationId="{EB420A36-C9D4-0887-6647-910B6D356BEB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0:26.235" v="401"/>
          <ac:spMkLst>
            <pc:docMk/>
            <pc:sldMk cId="2329568240" sldId="285"/>
            <ac:spMk id="13" creationId="{B0F88C98-52CA-407D-8F35-91C721727794}"/>
          </ac:spMkLst>
        </pc:spChg>
      </pc:sldChg>
      <pc:sldChg chg="addSp delSp modSp modNotes">
        <pc:chgData name="QUITADAMO Angela Pia (REGIO-EXT)" userId="S::angela-pia.quitadamo@ext.ec.europa.eu::e8c829bf-8492-48ad-8c19-8ab35a7d1375" providerId="AD" clId="Web-{C6F7D700-66FA-4009-A14F-2F41EED37BEA}" dt="2022-05-19T14:49:28.531" v="387"/>
        <pc:sldMkLst>
          <pc:docMk/>
          <pc:sldMk cId="265211560" sldId="286"/>
        </pc:sldMkLst>
        <pc:spChg chg="add del">
          <ac:chgData name="QUITADAMO Angela Pia (REGIO-EXT)" userId="S::angela-pia.quitadamo@ext.ec.europa.eu::e8c829bf-8492-48ad-8c19-8ab35a7d1375" providerId="AD" clId="Web-{C6F7D700-66FA-4009-A14F-2F41EED37BEA}" dt="2022-05-19T14:49:24.171" v="385"/>
          <ac:spMkLst>
            <pc:docMk/>
            <pc:sldMk cId="265211560" sldId="286"/>
            <ac:spMk id="6" creationId="{B4C9805C-2242-45B5-1B70-AEB0DA68C844}"/>
          </ac:spMkLst>
        </pc:spChg>
        <pc:spChg chg="add">
          <ac:chgData name="QUITADAMO Angela Pia (REGIO-EXT)" userId="S::angela-pia.quitadamo@ext.ec.europa.eu::e8c829bf-8492-48ad-8c19-8ab35a7d1375" providerId="AD" clId="Web-{C6F7D700-66FA-4009-A14F-2F41EED37BEA}" dt="2022-05-19T14:49:28.531" v="387"/>
          <ac:spMkLst>
            <pc:docMk/>
            <pc:sldMk cId="265211560" sldId="286"/>
            <ac:spMk id="26" creationId="{027D0A2C-833E-EFCD-4991-734F00273D03}"/>
          </ac:spMkLst>
        </pc:spChg>
        <pc:spChg chg="del mod">
          <ac:chgData name="QUITADAMO Angela Pia (REGIO-EXT)" userId="S::angela-pia.quitadamo@ext.ec.europa.eu::e8c829bf-8492-48ad-8c19-8ab35a7d1375" providerId="AD" clId="Web-{C6F7D700-66FA-4009-A14F-2F41EED37BEA}" dt="2022-05-19T14:49:27.500" v="386"/>
          <ac:spMkLst>
            <pc:docMk/>
            <pc:sldMk cId="265211560" sldId="286"/>
            <ac:spMk id="51" creationId="{B0F88C98-52CA-407D-8F35-91C721727794}"/>
          </ac:spMkLst>
        </pc:spChg>
      </pc:sldChg>
      <pc:sldChg chg="addSp delSp modNotes">
        <pc:chgData name="QUITADAMO Angela Pia (REGIO-EXT)" userId="S::angela-pia.quitadamo@ext.ec.europa.eu::e8c829bf-8492-48ad-8c19-8ab35a7d1375" providerId="AD" clId="Web-{C6F7D700-66FA-4009-A14F-2F41EED37BEA}" dt="2022-05-19T14:50:37.157" v="406"/>
        <pc:sldMkLst>
          <pc:docMk/>
          <pc:sldMk cId="3137746435" sldId="287"/>
        </pc:sldMkLst>
        <pc:spChg chg="add">
          <ac:chgData name="QUITADAMO Angela Pia (REGIO-EXT)" userId="S::angela-pia.quitadamo@ext.ec.europa.eu::e8c829bf-8492-48ad-8c19-8ab35a7d1375" providerId="AD" clId="Web-{C6F7D700-66FA-4009-A14F-2F41EED37BEA}" dt="2022-05-19T14:50:37.157" v="406"/>
          <ac:spMkLst>
            <pc:docMk/>
            <pc:sldMk cId="3137746435" sldId="287"/>
            <ac:spMk id="2" creationId="{72BFFFF6-AE2F-A35F-B2D0-DC186F1C5863}"/>
          </ac:spMkLst>
        </pc:spChg>
        <pc:spChg chg="del">
          <ac:chgData name="QUITADAMO Angela Pia (REGIO-EXT)" userId="S::angela-pia.quitadamo@ext.ec.europa.eu::e8c829bf-8492-48ad-8c19-8ab35a7d1375" providerId="AD" clId="Web-{C6F7D700-66FA-4009-A14F-2F41EED37BEA}" dt="2022-05-19T14:50:36.141" v="405"/>
          <ac:spMkLst>
            <pc:docMk/>
            <pc:sldMk cId="3137746435" sldId="287"/>
            <ac:spMk id="7" creationId="{00000000-0000-0000-0000-000000000000}"/>
          </ac:spMkLst>
        </pc:spChg>
      </pc:sldChg>
    </pc:docChg>
  </pc:docChgLst>
  <pc:docChgLst>
    <pc:chgData name="CAMBY Sophie (REGIO)" userId="S::sophie.camby@ec.europa.eu::1a47bee3-eeb9-45d6-bcd7-5a9723938459" providerId="AD" clId="Web-{222106DE-C481-47F0-B899-9346EF50C944}"/>
    <pc:docChg chg="modSld">
      <pc:chgData name="CAMBY Sophie (REGIO)" userId="S::sophie.camby@ec.europa.eu::1a47bee3-eeb9-45d6-bcd7-5a9723938459" providerId="AD" clId="Web-{222106DE-C481-47F0-B899-9346EF50C944}" dt="2022-01-21T12:18:43.181" v="278" actId="1076"/>
      <pc:docMkLst>
        <pc:docMk/>
      </pc:docMkLst>
      <pc:sldChg chg="addSp delSp modSp">
        <pc:chgData name="CAMBY Sophie (REGIO)" userId="S::sophie.camby@ec.europa.eu::1a47bee3-eeb9-45d6-bcd7-5a9723938459" providerId="AD" clId="Web-{222106DE-C481-47F0-B899-9346EF50C944}" dt="2022-01-21T10:42:48.174" v="66" actId="1076"/>
        <pc:sldMkLst>
          <pc:docMk/>
          <pc:sldMk cId="2088657831" sldId="258"/>
        </pc:sldMkLst>
        <pc:spChg chg="add del mod">
          <ac:chgData name="CAMBY Sophie (REGIO)" userId="S::sophie.camby@ec.europa.eu::1a47bee3-eeb9-45d6-bcd7-5a9723938459" providerId="AD" clId="Web-{222106DE-C481-47F0-B899-9346EF50C944}" dt="2022-01-21T10:32:19.488" v="58" actId="1076"/>
          <ac:spMkLst>
            <pc:docMk/>
            <pc:sldMk cId="2088657831" sldId="258"/>
            <ac:spMk id="4" creationId="{00000000-0000-0000-0000-00000000000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0:29:41.407" v="27"/>
          <ac:spMkLst>
            <pc:docMk/>
            <pc:sldMk cId="2088657831" sldId="258"/>
            <ac:spMk id="5" creationId="{00000000-0000-0000-0000-00000000000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0:29:44.407" v="28"/>
          <ac:spMkLst>
            <pc:docMk/>
            <pc:sldMk cId="2088657831" sldId="258"/>
            <ac:spMk id="6" creationId="{00000000-0000-0000-0000-00000000000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0:29:47.063" v="29"/>
          <ac:spMkLst>
            <pc:docMk/>
            <pc:sldMk cId="2088657831" sldId="258"/>
            <ac:spMk id="7" creationId="{00000000-0000-0000-0000-00000000000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0:29:49.782" v="30"/>
          <ac:spMkLst>
            <pc:docMk/>
            <pc:sldMk cId="2088657831" sldId="258"/>
            <ac:spMk id="8" creationId="{00000000-0000-0000-0000-00000000000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0:29:35.641" v="23"/>
          <ac:spMkLst>
            <pc:docMk/>
            <pc:sldMk cId="2088657831" sldId="258"/>
            <ac:spMk id="13" creationId="{00000000-0000-0000-0000-000000000000}"/>
          </ac:spMkLst>
        </pc:spChg>
        <pc:picChg chg="add mod">
          <ac:chgData name="CAMBY Sophie (REGIO)" userId="S::sophie.camby@ec.europa.eu::1a47bee3-eeb9-45d6-bcd7-5a9723938459" providerId="AD" clId="Web-{222106DE-C481-47F0-B899-9346EF50C944}" dt="2022-01-21T10:42:47.955" v="63" actId="1076"/>
          <ac:picMkLst>
            <pc:docMk/>
            <pc:sldMk cId="2088657831" sldId="258"/>
            <ac:picMk id="2" creationId="{770571D5-D6F5-4B9E-AEB8-518860F367B2}"/>
          </ac:picMkLst>
        </pc:picChg>
        <pc:picChg chg="add del">
          <ac:chgData name="CAMBY Sophie (REGIO)" userId="S::sophie.camby@ec.europa.eu::1a47bee3-eeb9-45d6-bcd7-5a9723938459" providerId="AD" clId="Web-{222106DE-C481-47F0-B899-9346EF50C944}" dt="2022-01-21T10:29:27.610" v="21"/>
          <ac:picMkLst>
            <pc:docMk/>
            <pc:sldMk cId="2088657831" sldId="258"/>
            <ac:picMk id="3" creationId="{8C8B5B0B-165F-C345-8386-952710CDF4AF}"/>
          </ac:picMkLst>
        </pc:picChg>
        <pc:picChg chg="add del">
          <ac:chgData name="CAMBY Sophie (REGIO)" userId="S::sophie.camby@ec.europa.eu::1a47bee3-eeb9-45d6-bcd7-5a9723938459" providerId="AD" clId="Web-{222106DE-C481-47F0-B899-9346EF50C944}" dt="2022-01-21T10:29:32.657" v="22"/>
          <ac:picMkLst>
            <pc:docMk/>
            <pc:sldMk cId="2088657831" sldId="258"/>
            <ac:picMk id="9" creationId="{00000000-0000-0000-0000-000000000000}"/>
          </ac:picMkLst>
        </pc:picChg>
        <pc:picChg chg="add del">
          <ac:chgData name="CAMBY Sophie (REGIO)" userId="S::sophie.camby@ec.europa.eu::1a47bee3-eeb9-45d6-bcd7-5a9723938459" providerId="AD" clId="Web-{222106DE-C481-47F0-B899-9346EF50C944}" dt="2022-01-21T10:29:39.297" v="26"/>
          <ac:picMkLst>
            <pc:docMk/>
            <pc:sldMk cId="2088657831" sldId="258"/>
            <ac:picMk id="10" creationId="{00000000-0000-0000-0000-000000000000}"/>
          </ac:picMkLst>
        </pc:picChg>
        <pc:picChg chg="add del">
          <ac:chgData name="CAMBY Sophie (REGIO)" userId="S::sophie.camby@ec.europa.eu::1a47bee3-eeb9-45d6-bcd7-5a9723938459" providerId="AD" clId="Web-{222106DE-C481-47F0-B899-9346EF50C944}" dt="2022-01-21T10:29:36.344" v="24"/>
          <ac:picMkLst>
            <pc:docMk/>
            <pc:sldMk cId="2088657831" sldId="258"/>
            <ac:picMk id="11" creationId="{00000000-0000-0000-0000-000000000000}"/>
          </ac:picMkLst>
        </pc:picChg>
        <pc:picChg chg="add del">
          <ac:chgData name="CAMBY Sophie (REGIO)" userId="S::sophie.camby@ec.europa.eu::1a47bee3-eeb9-45d6-bcd7-5a9723938459" providerId="AD" clId="Web-{222106DE-C481-47F0-B899-9346EF50C944}" dt="2022-01-21T10:29:37.188" v="25"/>
          <ac:picMkLst>
            <pc:docMk/>
            <pc:sldMk cId="2088657831" sldId="258"/>
            <ac:picMk id="12" creationId="{00000000-0000-0000-0000-000000000000}"/>
          </ac:picMkLst>
        </pc:picChg>
        <pc:picChg chg="add mod">
          <ac:chgData name="CAMBY Sophie (REGIO)" userId="S::sophie.camby@ec.europa.eu::1a47bee3-eeb9-45d6-bcd7-5a9723938459" providerId="AD" clId="Web-{222106DE-C481-47F0-B899-9346EF50C944}" dt="2022-01-21T10:42:48.111" v="65" actId="1076"/>
          <ac:picMkLst>
            <pc:docMk/>
            <pc:sldMk cId="2088657831" sldId="258"/>
            <ac:picMk id="14" creationId="{7DCBCD6B-0696-47E7-96E1-20A52D28DDD8}"/>
          </ac:picMkLst>
        </pc:picChg>
        <pc:picChg chg="add mod">
          <ac:chgData name="CAMBY Sophie (REGIO)" userId="S::sophie.camby@ec.europa.eu::1a47bee3-eeb9-45d6-bcd7-5a9723938459" providerId="AD" clId="Web-{222106DE-C481-47F0-B899-9346EF50C944}" dt="2022-01-21T10:42:48.174" v="66" actId="1076"/>
          <ac:picMkLst>
            <pc:docMk/>
            <pc:sldMk cId="2088657831" sldId="258"/>
            <ac:picMk id="15" creationId="{19EFE7DD-DCE8-4F6C-8788-DFB570CCD783}"/>
          </ac:picMkLst>
        </pc:picChg>
        <pc:picChg chg="add mod">
          <ac:chgData name="CAMBY Sophie (REGIO)" userId="S::sophie.camby@ec.europa.eu::1a47bee3-eeb9-45d6-bcd7-5a9723938459" providerId="AD" clId="Web-{222106DE-C481-47F0-B899-9346EF50C944}" dt="2022-01-21T10:42:48.017" v="64" actId="1076"/>
          <ac:picMkLst>
            <pc:docMk/>
            <pc:sldMk cId="2088657831" sldId="258"/>
            <ac:picMk id="16" creationId="{761FB9B0-72F6-4323-A552-AF90B586169F}"/>
          </ac:picMkLst>
        </pc:picChg>
      </pc:sldChg>
      <pc:sldChg chg="addSp delSp modSp">
        <pc:chgData name="CAMBY Sophie (REGIO)" userId="S::sophie.camby@ec.europa.eu::1a47bee3-eeb9-45d6-bcd7-5a9723938459" providerId="AD" clId="Web-{222106DE-C481-47F0-B899-9346EF50C944}" dt="2022-01-21T12:18:43.181" v="278" actId="1076"/>
        <pc:sldMkLst>
          <pc:docMk/>
          <pc:sldMk cId="1688009363" sldId="269"/>
        </pc:sldMkLst>
        <pc:spChg chg="mod">
          <ac:chgData name="CAMBY Sophie (REGIO)" userId="S::sophie.camby@ec.europa.eu::1a47bee3-eeb9-45d6-bcd7-5a9723938459" providerId="AD" clId="Web-{222106DE-C481-47F0-B899-9346EF50C944}" dt="2022-01-21T12:18:19.993" v="272" actId="1076"/>
          <ac:spMkLst>
            <pc:docMk/>
            <pc:sldMk cId="1688009363" sldId="269"/>
            <ac:spMk id="2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222106DE-C481-47F0-B899-9346EF50C944}" dt="2022-01-21T12:18:43.181" v="278" actId="1076"/>
          <ac:spMkLst>
            <pc:docMk/>
            <pc:sldMk cId="1688009363" sldId="269"/>
            <ac:spMk id="4" creationId="{00000000-0000-0000-0000-000000000000}"/>
          </ac:spMkLst>
        </pc:spChg>
        <pc:spChg chg="del">
          <ac:chgData name="CAMBY Sophie (REGIO)" userId="S::sophie.camby@ec.europa.eu::1a47bee3-eeb9-45d6-bcd7-5a9723938459" providerId="AD" clId="Web-{222106DE-C481-47F0-B899-9346EF50C944}" dt="2022-01-21T11:56:46.324" v="75"/>
          <ac:spMkLst>
            <pc:docMk/>
            <pc:sldMk cId="1688009363" sldId="269"/>
            <ac:spMk id="5" creationId="{D6D3CDD9-77EB-0944-9787-2B0E1550774C}"/>
          </ac:spMkLst>
        </pc:spChg>
        <pc:spChg chg="add del mod">
          <ac:chgData name="CAMBY Sophie (REGIO)" userId="S::sophie.camby@ec.europa.eu::1a47bee3-eeb9-45d6-bcd7-5a9723938459" providerId="AD" clId="Web-{222106DE-C481-47F0-B899-9346EF50C944}" dt="2022-01-21T11:29:47.739" v="69"/>
          <ac:spMkLst>
            <pc:docMk/>
            <pc:sldMk cId="1688009363" sldId="269"/>
            <ac:spMk id="6" creationId="{0F6CBBA6-5D73-4EA7-8A03-7342F69AD9C0}"/>
          </ac:spMkLst>
        </pc:spChg>
        <pc:spChg chg="add del mod">
          <ac:chgData name="CAMBY Sophie (REGIO)" userId="S::sophie.camby@ec.europa.eu::1a47bee3-eeb9-45d6-bcd7-5a9723938459" providerId="AD" clId="Web-{222106DE-C481-47F0-B899-9346EF50C944}" dt="2022-01-21T11:57:18.465" v="84"/>
          <ac:spMkLst>
            <pc:docMk/>
            <pc:sldMk cId="1688009363" sldId="269"/>
            <ac:spMk id="6" creationId="{833F4E09-0F66-408E-A244-6D295A27B430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02:43.894" v="156" actId="14100"/>
          <ac:spMkLst>
            <pc:docMk/>
            <pc:sldMk cId="1688009363" sldId="269"/>
            <ac:spMk id="10" creationId="{83469653-FBAC-4DAD-9745-EA77CBBA485A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02:48.129" v="157" actId="1076"/>
          <ac:spMkLst>
            <pc:docMk/>
            <pc:sldMk cId="1688009363" sldId="269"/>
            <ac:spMk id="11" creationId="{FBF2E4FB-88EC-4B51-8B5A-28E61068766C}"/>
          </ac:spMkLst>
        </pc:spChg>
        <pc:spChg chg="add del mod">
          <ac:chgData name="CAMBY Sophie (REGIO)" userId="S::sophie.camby@ec.europa.eu::1a47bee3-eeb9-45d6-bcd7-5a9723938459" providerId="AD" clId="Web-{222106DE-C481-47F0-B899-9346EF50C944}" dt="2022-01-21T12:16:10.271" v="245" actId="1076"/>
          <ac:spMkLst>
            <pc:docMk/>
            <pc:sldMk cId="1688009363" sldId="269"/>
            <ac:spMk id="12" creationId="{343A4294-F6E3-47CB-AAB0-075980AC9D33}"/>
          </ac:spMkLst>
        </pc:spChg>
        <pc:spChg chg="add del mod">
          <ac:chgData name="CAMBY Sophie (REGIO)" userId="S::sophie.camby@ec.europa.eu::1a47bee3-eeb9-45d6-bcd7-5a9723938459" providerId="AD" clId="Web-{222106DE-C481-47F0-B899-9346EF50C944}" dt="2022-01-21T12:16:12.974" v="246" actId="1076"/>
          <ac:spMkLst>
            <pc:docMk/>
            <pc:sldMk cId="1688009363" sldId="269"/>
            <ac:spMk id="13" creationId="{2DE52BFB-857B-4F14-80A9-0599C3D02D41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16:48.084" v="255" actId="1076"/>
          <ac:spMkLst>
            <pc:docMk/>
            <pc:sldMk cId="1688009363" sldId="269"/>
            <ac:spMk id="14" creationId="{08BA989B-32F9-4FCF-9820-A7FF9EFB4775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16:35.428" v="252" actId="1076"/>
          <ac:spMkLst>
            <pc:docMk/>
            <pc:sldMk cId="1688009363" sldId="269"/>
            <ac:spMk id="15" creationId="{1280B886-A51F-42C5-8694-3E10BCA46A93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18:43.165" v="277" actId="1076"/>
          <ac:spMkLst>
            <pc:docMk/>
            <pc:sldMk cId="1688009363" sldId="269"/>
            <ac:spMk id="16" creationId="{663377CA-535D-4548-A4E1-6537C76A7E80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2:15:00.801" v="232"/>
          <ac:spMkLst>
            <pc:docMk/>
            <pc:sldMk cId="1688009363" sldId="269"/>
            <ac:spMk id="19" creationId="{1B3F4C74-F70E-43F2-98EF-9A5374A4F23B}"/>
          </ac:spMkLst>
        </pc:spChg>
        <pc:spChg chg="add del">
          <ac:chgData name="CAMBY Sophie (REGIO)" userId="S::sophie.camby@ec.europa.eu::1a47bee3-eeb9-45d6-bcd7-5a9723938459" providerId="AD" clId="Web-{222106DE-C481-47F0-B899-9346EF50C944}" dt="2022-01-21T12:15:14.832" v="236"/>
          <ac:spMkLst>
            <pc:docMk/>
            <pc:sldMk cId="1688009363" sldId="269"/>
            <ac:spMk id="21" creationId="{6308CB9C-F532-4092-901F-4E5FF93171EA}"/>
          </ac:spMkLst>
        </pc:spChg>
        <pc:spChg chg="add mod">
          <ac:chgData name="CAMBY Sophie (REGIO)" userId="S::sophie.camby@ec.europa.eu::1a47bee3-eeb9-45d6-bcd7-5a9723938459" providerId="AD" clId="Web-{222106DE-C481-47F0-B899-9346EF50C944}" dt="2022-01-21T12:18:24.727" v="273" actId="1076"/>
          <ac:spMkLst>
            <pc:docMk/>
            <pc:sldMk cId="1688009363" sldId="269"/>
            <ac:spMk id="22" creationId="{3D97CD2D-AC26-43D1-BF63-3E328D166A0A}"/>
          </ac:spMkLst>
        </pc:spChg>
        <pc:grpChg chg="add mod">
          <ac:chgData name="CAMBY Sophie (REGIO)" userId="S::sophie.camby@ec.europa.eu::1a47bee3-eeb9-45d6-bcd7-5a9723938459" providerId="AD" clId="Web-{222106DE-C481-47F0-B899-9346EF50C944}" dt="2022-01-21T12:16:22.787" v="249" actId="1076"/>
          <ac:grpSpMkLst>
            <pc:docMk/>
            <pc:sldMk cId="1688009363" sldId="269"/>
            <ac:grpSpMk id="17" creationId="{EBF0E7CF-7C2C-4B4A-A66B-5A6C2EFB6812}"/>
          </ac:grpSpMkLst>
        </pc:grpChg>
        <pc:picChg chg="mod">
          <ac:chgData name="CAMBY Sophie (REGIO)" userId="S::sophie.camby@ec.europa.eu::1a47bee3-eeb9-45d6-bcd7-5a9723938459" providerId="AD" clId="Web-{222106DE-C481-47F0-B899-9346EF50C944}" dt="2022-01-21T12:17:12.210" v="258" actId="1076"/>
          <ac:picMkLst>
            <pc:docMk/>
            <pc:sldMk cId="1688009363" sldId="269"/>
            <ac:picMk id="3" creationId="{8C8B5B0B-165F-C345-8386-952710CDF4AF}"/>
          </ac:picMkLst>
        </pc:picChg>
        <pc:picChg chg="add del mod">
          <ac:chgData name="CAMBY Sophie (REGIO)" userId="S::sophie.camby@ec.europa.eu::1a47bee3-eeb9-45d6-bcd7-5a9723938459" providerId="AD" clId="Web-{222106DE-C481-47F0-B899-9346EF50C944}" dt="2022-01-21T12:03:35.645" v="169"/>
          <ac:picMkLst>
            <pc:docMk/>
            <pc:sldMk cId="1688009363" sldId="269"/>
            <ac:picMk id="7" creationId="{41DC9F90-85B7-40CE-8FF2-1753D2813EC0}"/>
          </ac:picMkLst>
        </pc:picChg>
        <pc:picChg chg="add del mod">
          <ac:chgData name="CAMBY Sophie (REGIO)" userId="S::sophie.camby@ec.europa.eu::1a47bee3-eeb9-45d6-bcd7-5a9723938459" providerId="AD" clId="Web-{222106DE-C481-47F0-B899-9346EF50C944}" dt="2022-01-21T11:31:45.258" v="74"/>
          <ac:picMkLst>
            <pc:docMk/>
            <pc:sldMk cId="1688009363" sldId="269"/>
            <ac:picMk id="7" creationId="{DC4780FE-398E-4205-950E-CF46123257F8}"/>
          </ac:picMkLst>
        </pc:picChg>
        <pc:picChg chg="add mod">
          <ac:chgData name="CAMBY Sophie (REGIO)" userId="S::sophie.camby@ec.europa.eu::1a47bee3-eeb9-45d6-bcd7-5a9723938459" providerId="AD" clId="Web-{222106DE-C481-47F0-B899-9346EF50C944}" dt="2022-01-21T12:16:02.349" v="243" actId="1076"/>
          <ac:picMkLst>
            <pc:docMk/>
            <pc:sldMk cId="1688009363" sldId="269"/>
            <ac:picMk id="8" creationId="{3AA01A4D-28FE-4CFA-9E8C-DA47C2EA900A}"/>
          </ac:picMkLst>
        </pc:picChg>
        <pc:picChg chg="add mod">
          <ac:chgData name="CAMBY Sophie (REGIO)" userId="S::sophie.camby@ec.europa.eu::1a47bee3-eeb9-45d6-bcd7-5a9723938459" providerId="AD" clId="Web-{222106DE-C481-47F0-B899-9346EF50C944}" dt="2022-01-21T12:16:22.771" v="248" actId="1076"/>
          <ac:picMkLst>
            <pc:docMk/>
            <pc:sldMk cId="1688009363" sldId="269"/>
            <ac:picMk id="9" creationId="{C3594892-BC90-44CB-96BC-28B33B63A7DD}"/>
          </ac:picMkLst>
        </pc:picChg>
      </pc:sldChg>
    </pc:docChg>
  </pc:docChgLst>
  <pc:docChgLst>
    <pc:chgData name="CAMBY Sophie (REGIO)" userId="S::sophie.camby@ec.europa.eu::1a47bee3-eeb9-45d6-bcd7-5a9723938459" providerId="AD" clId="Web-{B5A31281-4001-E4F9-A3FF-0336ABFBC943}"/>
    <pc:docChg chg="addSld modSld">
      <pc:chgData name="CAMBY Sophie (REGIO)" userId="S::sophie.camby@ec.europa.eu::1a47bee3-eeb9-45d6-bcd7-5a9723938459" providerId="AD" clId="Web-{B5A31281-4001-E4F9-A3FF-0336ABFBC943}" dt="2022-05-20T14:28:14.276" v="717" actId="1076"/>
      <pc:docMkLst>
        <pc:docMk/>
      </pc:docMkLst>
      <pc:sldChg chg="addSp delSp modSp modCm">
        <pc:chgData name="CAMBY Sophie (REGIO)" userId="S::sophie.camby@ec.europa.eu::1a47bee3-eeb9-45d6-bcd7-5a9723938459" providerId="AD" clId="Web-{B5A31281-4001-E4F9-A3FF-0336ABFBC943}" dt="2022-05-20T13:07:47.849" v="128" actId="1076"/>
        <pc:sldMkLst>
          <pc:docMk/>
          <pc:sldMk cId="2088657831" sldId="258"/>
        </pc:sldMkLst>
        <pc:spChg chg="mod">
          <ac:chgData name="CAMBY Sophie (REGIO)" userId="S::sophie.camby@ec.europa.eu::1a47bee3-eeb9-45d6-bcd7-5a9723938459" providerId="AD" clId="Web-{B5A31281-4001-E4F9-A3FF-0336ABFBC943}" dt="2022-05-20T12:25:23.328" v="20" actId="1076"/>
          <ac:spMkLst>
            <pc:docMk/>
            <pc:sldMk cId="2088657831" sldId="258"/>
            <ac:spMk id="4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07:47.849" v="128" actId="1076"/>
          <ac:spMkLst>
            <pc:docMk/>
            <pc:sldMk cId="2088657831" sldId="258"/>
            <ac:spMk id="8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06:00.596" v="110" actId="1076"/>
          <ac:spMkLst>
            <pc:docMk/>
            <pc:sldMk cId="2088657831" sldId="258"/>
            <ac:spMk id="12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06:53.613" v="122" actId="20577"/>
          <ac:spMkLst>
            <pc:docMk/>
            <pc:sldMk cId="2088657831" sldId="258"/>
            <ac:spMk id="13" creationId="{D5E20A9E-E7B2-B14B-A177-CD520743AFA2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07:13.864" v="124" actId="20577"/>
          <ac:spMkLst>
            <pc:docMk/>
            <pc:sldMk cId="2088657831" sldId="258"/>
            <ac:spMk id="17" creationId="{059855E8-4285-C449-A289-7233636BC086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07:31.567" v="127" actId="20577"/>
          <ac:spMkLst>
            <pc:docMk/>
            <pc:sldMk cId="2088657831" sldId="258"/>
            <ac:spMk id="18" creationId="{2149F1FB-7DD3-594F-89CD-30F3F9C1BD92}"/>
          </ac:spMkLst>
        </pc:spChg>
        <pc:picChg chg="add mod ord">
          <ac:chgData name="CAMBY Sophie (REGIO)" userId="S::sophie.camby@ec.europa.eu::1a47bee3-eeb9-45d6-bcd7-5a9723938459" providerId="AD" clId="Web-{B5A31281-4001-E4F9-A3FF-0336ABFBC943}" dt="2022-05-20T12:25:13.843" v="19"/>
          <ac:picMkLst>
            <pc:docMk/>
            <pc:sldMk cId="2088657831" sldId="258"/>
            <ac:picMk id="2" creationId="{813374B5-8D49-0232-44A0-B048CC8D2B91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4:43.030" v="15"/>
          <ac:picMkLst>
            <pc:docMk/>
            <pc:sldMk cId="2088657831" sldId="258"/>
            <ac:picMk id="3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4:22:47.345" v="680" actId="1076"/>
        <pc:sldMkLst>
          <pc:docMk/>
          <pc:sldMk cId="1855522004" sldId="259"/>
        </pc:sldMkLst>
        <pc:spChg chg="mod">
          <ac:chgData name="CAMBY Sophie (REGIO)" userId="S::sophie.camby@ec.europa.eu::1a47bee3-eeb9-45d6-bcd7-5a9723938459" providerId="AD" clId="Web-{B5A31281-4001-E4F9-A3FF-0336ABFBC943}" dt="2022-05-20T13:11:50.372" v="141" actId="1076"/>
          <ac:spMkLst>
            <pc:docMk/>
            <pc:sldMk cId="1855522004" sldId="259"/>
            <ac:spMk id="2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22:47.345" v="680" actId="1076"/>
          <ac:spMkLst>
            <pc:docMk/>
            <pc:sldMk cId="1855522004" sldId="259"/>
            <ac:spMk id="4" creationId="{A4EF382D-9930-48BB-B901-049D6B9C3D56}"/>
          </ac:spMkLst>
        </pc:spChg>
        <pc:spChg chg="add mod">
          <ac:chgData name="CAMBY Sophie (REGIO)" userId="S::sophie.camby@ec.europa.eu::1a47bee3-eeb9-45d6-bcd7-5a9723938459" providerId="AD" clId="Web-{B5A31281-4001-E4F9-A3FF-0336ABFBC943}" dt="2022-05-20T13:13:38.547" v="163" actId="1076"/>
          <ac:spMkLst>
            <pc:docMk/>
            <pc:sldMk cId="1855522004" sldId="259"/>
            <ac:spMk id="10" creationId="{DCC1B95F-F6EC-2BA0-8D07-FA7F7791AA42}"/>
          </ac:spMkLst>
        </pc:spChg>
        <pc:picChg chg="add mod">
          <ac:chgData name="CAMBY Sophie (REGIO)" userId="S::sophie.camby@ec.europa.eu::1a47bee3-eeb9-45d6-bcd7-5a9723938459" providerId="AD" clId="Web-{B5A31281-4001-E4F9-A3FF-0336ABFBC943}" dt="2022-05-20T13:13:54.938" v="165" actId="14100"/>
          <ac:picMkLst>
            <pc:docMk/>
            <pc:sldMk cId="1855522004" sldId="259"/>
            <ac:picMk id="3" creationId="{0EB281DA-686F-8FAE-0C60-60EBB34BF99A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6:00.078" v="25"/>
          <ac:picMkLst>
            <pc:docMk/>
            <pc:sldMk cId="1855522004" sldId="259"/>
            <ac:picMk id="3" creationId="{8C8B5B0B-165F-C345-8386-952710CDF4AF}"/>
          </ac:picMkLst>
        </pc:picChg>
        <pc:picChg chg="add del">
          <ac:chgData name="CAMBY Sophie (REGIO)" userId="S::sophie.camby@ec.europa.eu::1a47bee3-eeb9-45d6-bcd7-5a9723938459" providerId="AD" clId="Web-{B5A31281-4001-E4F9-A3FF-0336ABFBC943}" dt="2022-05-20T13:12:29.936" v="148"/>
          <ac:picMkLst>
            <pc:docMk/>
            <pc:sldMk cId="1855522004" sldId="259"/>
            <ac:picMk id="7" creationId="{020ED840-2B2F-AC34-3CE9-3783954181A2}"/>
          </ac:picMkLst>
        </pc:picChg>
        <pc:picChg chg="add mod ord">
          <ac:chgData name="CAMBY Sophie (REGIO)" userId="S::sophie.camby@ec.europa.eu::1a47bee3-eeb9-45d6-bcd7-5a9723938459" providerId="AD" clId="Web-{B5A31281-4001-E4F9-A3FF-0336ABFBC943}" dt="2022-05-20T13:11:48.528" v="140" actId="1076"/>
          <ac:picMkLst>
            <pc:docMk/>
            <pc:sldMk cId="1855522004" sldId="259"/>
            <ac:picMk id="8" creationId="{A758A909-B86A-47FF-7378-A8881A5631E5}"/>
          </ac:picMkLst>
        </pc:picChg>
        <pc:picChg chg="add del">
          <ac:chgData name="CAMBY Sophie (REGIO)" userId="S::sophie.camby@ec.europa.eu::1a47bee3-eeb9-45d6-bcd7-5a9723938459" providerId="AD" clId="Web-{B5A31281-4001-E4F9-A3FF-0336ABFBC943}" dt="2022-05-20T12:26:06.922" v="28"/>
          <ac:picMkLst>
            <pc:docMk/>
            <pc:sldMk cId="1855522004" sldId="259"/>
            <ac:picMk id="10" creationId="{0932357E-4E89-6D2D-365D-90D4D8B5F625}"/>
          </ac:picMkLst>
        </pc:picChg>
      </pc:sldChg>
      <pc:sldChg chg="addSp delSp modSp modCm">
        <pc:chgData name="CAMBY Sophie (REGIO)" userId="S::sophie.camby@ec.europa.eu::1a47bee3-eeb9-45d6-bcd7-5a9723938459" providerId="AD" clId="Web-{B5A31281-4001-E4F9-A3FF-0336ABFBC943}" dt="2022-05-20T13:53:35.635" v="394" actId="1076"/>
        <pc:sldMkLst>
          <pc:docMk/>
          <pc:sldMk cId="2180861150" sldId="261"/>
        </pc:sldMkLst>
        <pc:spChg chg="mod">
          <ac:chgData name="CAMBY Sophie (REGIO)" userId="S::sophie.camby@ec.europa.eu::1a47bee3-eeb9-45d6-bcd7-5a9723938459" providerId="AD" clId="Web-{B5A31281-4001-E4F9-A3FF-0336ABFBC943}" dt="2022-05-20T13:53:25.760" v="393" actId="1076"/>
          <ac:spMkLst>
            <pc:docMk/>
            <pc:sldMk cId="2180861150" sldId="261"/>
            <ac:spMk id="7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53:35.635" v="394" actId="1076"/>
          <ac:spMkLst>
            <pc:docMk/>
            <pc:sldMk cId="2180861150" sldId="261"/>
            <ac:spMk id="9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53:20.636" v="392" actId="1076"/>
          <ac:spMkLst>
            <pc:docMk/>
            <pc:sldMk cId="2180861150" sldId="261"/>
            <ac:spMk id="18" creationId="{B883C384-14FC-499B-B4BD-61C736AFBAF3}"/>
          </ac:spMkLst>
        </pc:spChg>
        <pc:picChg chg="add ord">
          <ac:chgData name="CAMBY Sophie (REGIO)" userId="S::sophie.camby@ec.europa.eu::1a47bee3-eeb9-45d6-bcd7-5a9723938459" providerId="AD" clId="Web-{B5A31281-4001-E4F9-A3FF-0336ABFBC943}" dt="2022-05-20T12:25:55.188" v="24"/>
          <ac:picMkLst>
            <pc:docMk/>
            <pc:sldMk cId="2180861150" sldId="261"/>
            <ac:picMk id="2" creationId="{53E7DE6A-59A3-6724-2F09-D673A62ABF79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5:50.610" v="22"/>
          <ac:picMkLst>
            <pc:docMk/>
            <pc:sldMk cId="2180861150" sldId="261"/>
            <ac:picMk id="3" creationId="{8C8B5B0B-165F-C345-8386-952710CDF4AF}"/>
          </ac:picMkLst>
        </pc:picChg>
        <pc:picChg chg="add mod">
          <ac:chgData name="CAMBY Sophie (REGIO)" userId="S::sophie.camby@ec.europa.eu::1a47bee3-eeb9-45d6-bcd7-5a9723938459" providerId="AD" clId="Web-{B5A31281-4001-E4F9-A3FF-0336ABFBC943}" dt="2022-05-20T13:53:17.400" v="391" actId="1076"/>
          <ac:picMkLst>
            <pc:docMk/>
            <pc:sldMk cId="2180861150" sldId="261"/>
            <ac:picMk id="3" creationId="{AD1990E4-1E62-E1F7-CFB2-ED02D3458303}"/>
          </ac:picMkLst>
        </pc:picChg>
        <pc:cxnChg chg="del">
          <ac:chgData name="CAMBY Sophie (REGIO)" userId="S::sophie.camby@ec.europa.eu::1a47bee3-eeb9-45d6-bcd7-5a9723938459" providerId="AD" clId="Web-{B5A31281-4001-E4F9-A3FF-0336ABFBC943}" dt="2022-05-20T13:51:00.615" v="362"/>
          <ac:cxnSpMkLst>
            <pc:docMk/>
            <pc:sldMk cId="2180861150" sldId="261"/>
            <ac:cxnSpMk id="6" creationId="{00000000-0000-0000-0000-000000000000}"/>
          </ac:cxnSpMkLst>
        </pc:cxnChg>
        <pc:cxnChg chg="del">
          <ac:chgData name="CAMBY Sophie (REGIO)" userId="S::sophie.camby@ec.europa.eu::1a47bee3-eeb9-45d6-bcd7-5a9723938459" providerId="AD" clId="Web-{B5A31281-4001-E4F9-A3FF-0336ABFBC943}" dt="2022-05-20T13:50:58.052" v="361"/>
          <ac:cxnSpMkLst>
            <pc:docMk/>
            <pc:sldMk cId="2180861150" sldId="261"/>
            <ac:cxnSpMk id="21" creationId="{00000000-0000-0000-0000-000000000000}"/>
          </ac:cxnSpMkLst>
        </pc:cxnChg>
      </pc:sldChg>
      <pc:sldChg chg="addSp delSp modSp">
        <pc:chgData name="CAMBY Sophie (REGIO)" userId="S::sophie.camby@ec.europa.eu::1a47bee3-eeb9-45d6-bcd7-5a9723938459" providerId="AD" clId="Web-{B5A31281-4001-E4F9-A3FF-0336ABFBC943}" dt="2022-05-20T13:31:16.532" v="288" actId="1076"/>
        <pc:sldMkLst>
          <pc:docMk/>
          <pc:sldMk cId="354194230" sldId="262"/>
        </pc:sldMkLst>
        <pc:spChg chg="mod">
          <ac:chgData name="CAMBY Sophie (REGIO)" userId="S::sophie.camby@ec.europa.eu::1a47bee3-eeb9-45d6-bcd7-5a9723938459" providerId="AD" clId="Web-{B5A31281-4001-E4F9-A3FF-0336ABFBC943}" dt="2022-05-20T13:31:16.532" v="288" actId="1076"/>
          <ac:spMkLst>
            <pc:docMk/>
            <pc:sldMk cId="354194230" sldId="262"/>
            <ac:spMk id="9" creationId="{00000000-0000-0000-0000-000000000000}"/>
          </ac:spMkLst>
        </pc:spChg>
        <pc:picChg chg="add ord">
          <ac:chgData name="CAMBY Sophie (REGIO)" userId="S::sophie.camby@ec.europa.eu::1a47bee3-eeb9-45d6-bcd7-5a9723938459" providerId="AD" clId="Web-{B5A31281-4001-E4F9-A3FF-0336ABFBC943}" dt="2022-05-20T12:26:41.548" v="35"/>
          <ac:picMkLst>
            <pc:docMk/>
            <pc:sldMk cId="354194230" sldId="262"/>
            <ac:picMk id="2" creationId="{E687A597-7EBD-1FB9-A12F-6F38AEC92E2D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6:32.642" v="33"/>
          <ac:picMkLst>
            <pc:docMk/>
            <pc:sldMk cId="354194230" sldId="262"/>
            <ac:picMk id="3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7:50.252" v="47"/>
        <pc:sldMkLst>
          <pc:docMk/>
          <pc:sldMk cId="1342594728" sldId="268"/>
        </pc:sldMkLst>
        <pc:picChg chg="del">
          <ac:chgData name="CAMBY Sophie (REGIO)" userId="S::sophie.camby@ec.europa.eu::1a47bee3-eeb9-45d6-bcd7-5a9723938459" providerId="AD" clId="Web-{B5A31281-4001-E4F9-A3FF-0336ABFBC943}" dt="2022-05-20T12:27:44.783" v="45"/>
          <ac:picMkLst>
            <pc:docMk/>
            <pc:sldMk cId="1342594728" sldId="268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27:50.252" v="47"/>
          <ac:picMkLst>
            <pc:docMk/>
            <pc:sldMk cId="1342594728" sldId="268"/>
            <ac:picMk id="5" creationId="{754F8DC1-2605-4BFA-3BD2-9CA984A9CB3A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30:48.615" v="73"/>
        <pc:sldMkLst>
          <pc:docMk/>
          <pc:sldMk cId="1317048163" sldId="270"/>
        </pc:sldMkLst>
        <pc:picChg chg="del mod">
          <ac:chgData name="CAMBY Sophie (REGIO)" userId="S::sophie.camby@ec.europa.eu::1a47bee3-eeb9-45d6-bcd7-5a9723938459" providerId="AD" clId="Web-{B5A31281-4001-E4F9-A3FF-0336ABFBC943}" dt="2022-05-20T12:30:43.490" v="71"/>
          <ac:picMkLst>
            <pc:docMk/>
            <pc:sldMk cId="1317048163" sldId="270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30:48.615" v="73"/>
          <ac:picMkLst>
            <pc:docMk/>
            <pc:sldMk cId="1317048163" sldId="270"/>
            <ac:picMk id="5" creationId="{9392593C-29B3-B340-8C9E-D121FCBEB0E7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3:42:56.475" v="346" actId="1076"/>
        <pc:sldMkLst>
          <pc:docMk/>
          <pc:sldMk cId="444966751" sldId="271"/>
        </pc:sldMkLst>
        <pc:spChg chg="mod">
          <ac:chgData name="CAMBY Sophie (REGIO)" userId="S::sophie.camby@ec.europa.eu::1a47bee3-eeb9-45d6-bcd7-5a9723938459" providerId="AD" clId="Web-{B5A31281-4001-E4F9-A3FF-0336ABFBC943}" dt="2022-05-20T13:41:38.082" v="327" actId="1076"/>
          <ac:spMkLst>
            <pc:docMk/>
            <pc:sldMk cId="444966751" sldId="271"/>
            <ac:spMk id="2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41:43.723" v="328" actId="1076"/>
          <ac:spMkLst>
            <pc:docMk/>
            <pc:sldMk cId="444966751" sldId="271"/>
            <ac:spMk id="4" creationId="{00000000-0000-0000-0000-000000000000}"/>
          </ac:spMkLst>
        </pc:spChg>
        <pc:spChg chg="add mod">
          <ac:chgData name="CAMBY Sophie (REGIO)" userId="S::sophie.camby@ec.europa.eu::1a47bee3-eeb9-45d6-bcd7-5a9723938459" providerId="AD" clId="Web-{B5A31281-4001-E4F9-A3FF-0336ABFBC943}" dt="2022-05-20T13:42:35.490" v="340" actId="1076"/>
          <ac:spMkLst>
            <pc:docMk/>
            <pc:sldMk cId="444966751" sldId="271"/>
            <ac:spMk id="6" creationId="{70889CA1-ADA6-25A0-499A-348F5CA70422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42:56.475" v="346" actId="1076"/>
          <ac:spMkLst>
            <pc:docMk/>
            <pc:sldMk cId="444966751" sldId="271"/>
            <ac:spMk id="7" creationId="{00000000-0000-0000-0000-000000000000}"/>
          </ac:spMkLst>
        </pc:spChg>
        <pc:picChg chg="add mod">
          <ac:chgData name="CAMBY Sophie (REGIO)" userId="S::sophie.camby@ec.europa.eu::1a47bee3-eeb9-45d6-bcd7-5a9723938459" providerId="AD" clId="Web-{B5A31281-4001-E4F9-A3FF-0336ABFBC943}" dt="2022-05-20T13:41:35.864" v="326" actId="1076"/>
          <ac:picMkLst>
            <pc:docMk/>
            <pc:sldMk cId="444966751" sldId="271"/>
            <ac:picMk id="3" creationId="{30687F04-CC8C-88A9-84C1-008A55079D19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30:56.224" v="74"/>
          <ac:picMkLst>
            <pc:docMk/>
            <pc:sldMk cId="444966751" sldId="271"/>
            <ac:picMk id="3" creationId="{8C8B5B0B-165F-C345-8386-952710CDF4AF}"/>
          </ac:picMkLst>
        </pc:picChg>
        <pc:picChg chg="add mod ord">
          <ac:chgData name="CAMBY Sophie (REGIO)" userId="S::sophie.camby@ec.europa.eu::1a47bee3-eeb9-45d6-bcd7-5a9723938459" providerId="AD" clId="Web-{B5A31281-4001-E4F9-A3FF-0336ABFBC943}" dt="2022-05-20T13:40:04.814" v="305" actId="1076"/>
          <ac:picMkLst>
            <pc:docMk/>
            <pc:sldMk cId="444966751" sldId="271"/>
            <ac:picMk id="5" creationId="{1DAD10BC-B4D0-C69B-5E0B-B6DC5F7A190C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3:42:50.178" v="345" actId="1076"/>
          <ac:picMkLst>
            <pc:docMk/>
            <pc:sldMk cId="444966751" sldId="271"/>
            <ac:picMk id="8" creationId="{5C9247F6-06D2-B048-B8B6-D3646A440B81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3:42:44.600" v="343" actId="1076"/>
          <ac:picMkLst>
            <pc:docMk/>
            <pc:sldMk cId="444966751" sldId="271"/>
            <ac:picMk id="10" creationId="{8E557276-F028-324E-8A7D-51F6BF6A9A9C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32:40.867" v="86" actId="1076"/>
        <pc:sldMkLst>
          <pc:docMk/>
          <pc:sldMk cId="4269749127" sldId="273"/>
        </pc:sldMkLst>
        <pc:spChg chg="mod">
          <ac:chgData name="CAMBY Sophie (REGIO)" userId="S::sophie.camby@ec.europa.eu::1a47bee3-eeb9-45d6-bcd7-5a9723938459" providerId="AD" clId="Web-{B5A31281-4001-E4F9-A3FF-0336ABFBC943}" dt="2022-05-20T12:24:13.608" v="13" actId="20577"/>
          <ac:spMkLst>
            <pc:docMk/>
            <pc:sldMk cId="4269749127" sldId="273"/>
            <ac:spMk id="7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2:32:40.867" v="86" actId="1076"/>
          <ac:spMkLst>
            <pc:docMk/>
            <pc:sldMk cId="4269749127" sldId="273"/>
            <ac:spMk id="8" creationId="{00000000-0000-0000-0000-000000000000}"/>
          </ac:spMkLst>
        </pc:spChg>
        <pc:picChg chg="add mod ord">
          <ac:chgData name="CAMBY Sophie (REGIO)" userId="S::sophie.camby@ec.europa.eu::1a47bee3-eeb9-45d6-bcd7-5a9723938459" providerId="AD" clId="Web-{B5A31281-4001-E4F9-A3FF-0336ABFBC943}" dt="2022-05-20T12:24:23.655" v="14" actId="1076"/>
          <ac:picMkLst>
            <pc:docMk/>
            <pc:sldMk cId="4269749127" sldId="273"/>
            <ac:picMk id="2" creationId="{99AB7FBE-B334-EECC-FCCB-296E95CAB7F9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2:36.012" v="0"/>
          <ac:picMkLst>
            <pc:docMk/>
            <pc:sldMk cId="4269749127" sldId="273"/>
            <ac:picMk id="5" creationId="{C0050E46-30D2-9442-9B77-0ACA720B91AC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3:32:18.237" v="296" actId="20577"/>
        <pc:sldMkLst>
          <pc:docMk/>
          <pc:sldMk cId="3814877006" sldId="274"/>
        </pc:sldMkLst>
        <pc:spChg chg="mod">
          <ac:chgData name="CAMBY Sophie (REGIO)" userId="S::sophie.camby@ec.europa.eu::1a47bee3-eeb9-45d6-bcd7-5a9723938459" providerId="AD" clId="Web-{B5A31281-4001-E4F9-A3FF-0336ABFBC943}" dt="2022-05-20T13:31:54.987" v="290" actId="20577"/>
          <ac:spMkLst>
            <pc:docMk/>
            <pc:sldMk cId="3814877006" sldId="274"/>
            <ac:spMk id="8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32:18.237" v="296" actId="20577"/>
          <ac:spMkLst>
            <pc:docMk/>
            <pc:sldMk cId="3814877006" sldId="274"/>
            <ac:spMk id="10" creationId="{A59901AE-BACB-4BCA-8DE4-1752DFF4373B}"/>
          </ac:spMkLst>
        </pc:spChg>
        <pc:picChg chg="del">
          <ac:chgData name="CAMBY Sophie (REGIO)" userId="S::sophie.camby@ec.europa.eu::1a47bee3-eeb9-45d6-bcd7-5a9723938459" providerId="AD" clId="Web-{B5A31281-4001-E4F9-A3FF-0336ABFBC943}" dt="2022-05-20T12:27:13.595" v="39"/>
          <ac:picMkLst>
            <pc:docMk/>
            <pc:sldMk cId="3814877006" sldId="274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27:17.924" v="41"/>
          <ac:picMkLst>
            <pc:docMk/>
            <pc:sldMk cId="3814877006" sldId="274"/>
            <ac:picMk id="9" creationId="{3ECE9B5E-FA51-F402-67A1-1696F875524B}"/>
          </ac:picMkLst>
        </pc:picChg>
      </pc:sldChg>
      <pc:sldChg chg="addSp delSp modSp modCm">
        <pc:chgData name="CAMBY Sophie (REGIO)" userId="S::sophie.camby@ec.europa.eu::1a47bee3-eeb9-45d6-bcd7-5a9723938459" providerId="AD" clId="Web-{B5A31281-4001-E4F9-A3FF-0336ABFBC943}" dt="2022-05-20T13:30:36.531" v="287" actId="1076"/>
        <pc:sldMkLst>
          <pc:docMk/>
          <pc:sldMk cId="3953586488" sldId="275"/>
        </pc:sldMkLst>
        <pc:spChg chg="mod">
          <ac:chgData name="CAMBY Sophie (REGIO)" userId="S::sophie.camby@ec.europa.eu::1a47bee3-eeb9-45d6-bcd7-5a9723938459" providerId="AD" clId="Web-{B5A31281-4001-E4F9-A3FF-0336ABFBC943}" dt="2022-05-20T13:30:31.125" v="284" actId="1076"/>
          <ac:spMkLst>
            <pc:docMk/>
            <pc:sldMk cId="3953586488" sldId="275"/>
            <ac:spMk id="2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30:31.156" v="286" actId="1076"/>
          <ac:spMkLst>
            <pc:docMk/>
            <pc:sldMk cId="3953586488" sldId="275"/>
            <ac:spMk id="4" creationId="{A4EF382D-9930-48BB-B901-049D6B9C3D56}"/>
          </ac:spMkLst>
        </pc:spChg>
        <pc:spChg chg="add mod">
          <ac:chgData name="CAMBY Sophie (REGIO)" userId="S::sophie.camby@ec.europa.eu::1a47bee3-eeb9-45d6-bcd7-5a9723938459" providerId="AD" clId="Web-{B5A31281-4001-E4F9-A3FF-0336ABFBC943}" dt="2022-05-20T13:30:36.531" v="287" actId="1076"/>
          <ac:spMkLst>
            <pc:docMk/>
            <pc:sldMk cId="3953586488" sldId="275"/>
            <ac:spMk id="9" creationId="{0C9FB7B8-B7E2-FE4F-40F1-1508CDA37775}"/>
          </ac:spMkLst>
        </pc:spChg>
        <pc:spChg chg="add del mod">
          <ac:chgData name="CAMBY Sophie (REGIO)" userId="S::sophie.camby@ec.europa.eu::1a47bee3-eeb9-45d6-bcd7-5a9723938459" providerId="AD" clId="Web-{B5A31281-4001-E4F9-A3FF-0336ABFBC943}" dt="2022-05-20T13:26:00.960" v="264"/>
          <ac:spMkLst>
            <pc:docMk/>
            <pc:sldMk cId="3953586488" sldId="275"/>
            <ac:spMk id="10" creationId="{309731F3-B9BE-485B-85A1-79E2524279B1}"/>
          </ac:spMkLst>
        </pc:spChg>
        <pc:picChg chg="add del mod ord">
          <ac:chgData name="CAMBY Sophie (REGIO)" userId="S::sophie.camby@ec.europa.eu::1a47bee3-eeb9-45d6-bcd7-5a9723938459" providerId="AD" clId="Web-{B5A31281-4001-E4F9-A3FF-0336ABFBC943}" dt="2022-05-20T13:18:22.431" v="187"/>
          <ac:picMkLst>
            <pc:docMk/>
            <pc:sldMk cId="3953586488" sldId="275"/>
            <ac:picMk id="3" creationId="{3C96CA59-93C9-873E-599B-906799D009D6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6:23.720" v="30"/>
          <ac:picMkLst>
            <pc:docMk/>
            <pc:sldMk cId="3953586488" sldId="275"/>
            <ac:picMk id="3" creationId="{8C8B5B0B-165F-C345-8386-952710CDF4AF}"/>
          </ac:picMkLst>
        </pc:picChg>
        <pc:picChg chg="add del mod">
          <ac:chgData name="CAMBY Sophie (REGIO)" userId="S::sophie.camby@ec.europa.eu::1a47bee3-eeb9-45d6-bcd7-5a9723938459" providerId="AD" clId="Web-{B5A31281-4001-E4F9-A3FF-0336ABFBC943}" dt="2022-05-20T13:26:01.820" v="265"/>
          <ac:picMkLst>
            <pc:docMk/>
            <pc:sldMk cId="3953586488" sldId="275"/>
            <ac:picMk id="7" creationId="{2714C654-7309-2F9A-05EA-6D205234C747}"/>
          </ac:picMkLst>
        </pc:picChg>
        <pc:picChg chg="add mod ord">
          <ac:chgData name="CAMBY Sophie (REGIO)" userId="S::sophie.camby@ec.europa.eu::1a47bee3-eeb9-45d6-bcd7-5a9723938459" providerId="AD" clId="Web-{B5A31281-4001-E4F9-A3FF-0336ABFBC943}" dt="2022-05-20T13:30:22.562" v="283" actId="1076"/>
          <ac:picMkLst>
            <pc:docMk/>
            <pc:sldMk cId="3953586488" sldId="275"/>
            <ac:picMk id="8" creationId="{7015791B-A81F-C4A6-2464-C2FD1E1DDF61}"/>
          </ac:picMkLst>
        </pc:picChg>
        <pc:picChg chg="add mod">
          <ac:chgData name="CAMBY Sophie (REGIO)" userId="S::sophie.camby@ec.europa.eu::1a47bee3-eeb9-45d6-bcd7-5a9723938459" providerId="AD" clId="Web-{B5A31281-4001-E4F9-A3FF-0336ABFBC943}" dt="2022-05-20T13:30:31.140" v="285" actId="1076"/>
          <ac:picMkLst>
            <pc:docMk/>
            <pc:sldMk cId="3953586488" sldId="275"/>
            <ac:picMk id="11" creationId="{097A6733-A11E-569D-C1AC-98AD55A5702A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58:59.805" v="91" actId="20577"/>
        <pc:sldMkLst>
          <pc:docMk/>
          <pc:sldMk cId="641790112" sldId="276"/>
        </pc:sldMkLst>
        <pc:spChg chg="mod">
          <ac:chgData name="CAMBY Sophie (REGIO)" userId="S::sophie.camby@ec.europa.eu::1a47bee3-eeb9-45d6-bcd7-5a9723938459" providerId="AD" clId="Web-{B5A31281-4001-E4F9-A3FF-0336ABFBC943}" dt="2022-05-20T12:58:59.805" v="91" actId="20577"/>
          <ac:spMkLst>
            <pc:docMk/>
            <pc:sldMk cId="641790112" sldId="276"/>
            <ac:spMk id="9" creationId="{00000000-0000-0000-0000-000000000000}"/>
          </ac:spMkLst>
        </pc:spChg>
        <pc:picChg chg="del">
          <ac:chgData name="CAMBY Sophie (REGIO)" userId="S::sophie.camby@ec.europa.eu::1a47bee3-eeb9-45d6-bcd7-5a9723938459" providerId="AD" clId="Web-{B5A31281-4001-E4F9-A3FF-0336ABFBC943}" dt="2022-05-20T12:26:56.376" v="36"/>
          <ac:picMkLst>
            <pc:docMk/>
            <pc:sldMk cId="641790112" sldId="276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27:02.220" v="38"/>
          <ac:picMkLst>
            <pc:docMk/>
            <pc:sldMk cId="641790112" sldId="276"/>
            <ac:picMk id="8" creationId="{55F149E1-EC93-F149-CB0D-1EB73C44A7D3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8:11.846" v="50"/>
        <pc:sldMkLst>
          <pc:docMk/>
          <pc:sldMk cId="3295829388" sldId="277"/>
        </pc:sldMkLst>
        <pc:picChg chg="del">
          <ac:chgData name="CAMBY Sophie (REGIO)" userId="S::sophie.camby@ec.europa.eu::1a47bee3-eeb9-45d6-bcd7-5a9723938459" providerId="AD" clId="Web-{B5A31281-4001-E4F9-A3FF-0336ABFBC943}" dt="2022-05-20T12:28:05.424" v="48"/>
          <ac:picMkLst>
            <pc:docMk/>
            <pc:sldMk cId="3295829388" sldId="277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28:11.846" v="50"/>
          <ac:picMkLst>
            <pc:docMk/>
            <pc:sldMk cId="3295829388" sldId="277"/>
            <ac:picMk id="4" creationId="{691D6AEF-7226-E459-0E84-32F9A16DC316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8:50.582" v="54" actId="1076"/>
        <pc:sldMkLst>
          <pc:docMk/>
          <pc:sldMk cId="3991905296" sldId="278"/>
        </pc:sldMkLst>
        <pc:picChg chg="add mod ord">
          <ac:chgData name="CAMBY Sophie (REGIO)" userId="S::sophie.camby@ec.europa.eu::1a47bee3-eeb9-45d6-bcd7-5a9723938459" providerId="AD" clId="Web-{B5A31281-4001-E4F9-A3FF-0336ABFBC943}" dt="2022-05-20T12:28:50.582" v="54" actId="1076"/>
          <ac:picMkLst>
            <pc:docMk/>
            <pc:sldMk cId="3991905296" sldId="278"/>
            <ac:picMk id="2" creationId="{13963CCB-5C15-A472-894D-C6ABC6DFD994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8:19.737" v="51"/>
          <ac:picMkLst>
            <pc:docMk/>
            <pc:sldMk cId="3991905296" sldId="278"/>
            <ac:picMk id="23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4:28:14.276" v="717" actId="1076"/>
        <pc:sldMkLst>
          <pc:docMk/>
          <pc:sldMk cId="3993626407" sldId="279"/>
        </pc:sldMkLst>
        <pc:spChg chg="mod">
          <ac:chgData name="CAMBY Sophie (REGIO)" userId="S::sophie.camby@ec.europa.eu::1a47bee3-eeb9-45d6-bcd7-5a9723938459" providerId="AD" clId="Web-{B5A31281-4001-E4F9-A3FF-0336ABFBC943}" dt="2022-05-20T14:27:46.572" v="709" actId="1076"/>
          <ac:spMkLst>
            <pc:docMk/>
            <pc:sldMk cId="3993626407" sldId="279"/>
            <ac:spMk id="4" creationId="{D06797B5-2B4A-5774-5BD1-30B9598E5F83}"/>
          </ac:spMkLst>
        </pc:spChg>
        <pc:spChg chg="mod topLvl">
          <ac:chgData name="CAMBY Sophie (REGIO)" userId="S::sophie.camby@ec.europa.eu::1a47bee3-eeb9-45d6-bcd7-5a9723938459" providerId="AD" clId="Web-{B5A31281-4001-E4F9-A3FF-0336ABFBC943}" dt="2022-05-20T14:26:28.757" v="699" actId="1076"/>
          <ac:spMkLst>
            <pc:docMk/>
            <pc:sldMk cId="3993626407" sldId="279"/>
            <ac:spMk id="10" creationId="{D6C5A877-4E2D-49E8-BDAF-22A503334836}"/>
          </ac:spMkLst>
        </pc:spChg>
        <pc:grpChg chg="add mod">
          <ac:chgData name="CAMBY Sophie (REGIO)" userId="S::sophie.camby@ec.europa.eu::1a47bee3-eeb9-45d6-bcd7-5a9723938459" providerId="AD" clId="Web-{B5A31281-4001-E4F9-A3FF-0336ABFBC943}" dt="2022-05-20T14:27:56.323" v="710" actId="1076"/>
          <ac:grpSpMkLst>
            <pc:docMk/>
            <pc:sldMk cId="3993626407" sldId="279"/>
            <ac:grpSpMk id="2" creationId="{47EC1704-9B51-7EB6-0813-CA2C82D7B981}"/>
          </ac:grpSpMkLst>
        </pc:grpChg>
        <pc:grpChg chg="mod">
          <ac:chgData name="CAMBY Sophie (REGIO)" userId="S::sophie.camby@ec.europa.eu::1a47bee3-eeb9-45d6-bcd7-5a9723938459" providerId="AD" clId="Web-{B5A31281-4001-E4F9-A3FF-0336ABFBC943}" dt="2022-05-20T14:27:32.919" v="706" actId="1076"/>
          <ac:grpSpMkLst>
            <pc:docMk/>
            <pc:sldMk cId="3993626407" sldId="279"/>
            <ac:grpSpMk id="14" creationId="{0F2C2F21-27B0-4C44-A643-409D9114C68C}"/>
          </ac:grpSpMkLst>
        </pc:grpChg>
        <pc:grpChg chg="mod">
          <ac:chgData name="CAMBY Sophie (REGIO)" userId="S::sophie.camby@ec.europa.eu::1a47bee3-eeb9-45d6-bcd7-5a9723938459" providerId="AD" clId="Web-{B5A31281-4001-E4F9-A3FF-0336ABFBC943}" dt="2022-05-20T14:28:14.276" v="717" actId="1076"/>
          <ac:grpSpMkLst>
            <pc:docMk/>
            <pc:sldMk cId="3993626407" sldId="279"/>
            <ac:grpSpMk id="23" creationId="{E18D5092-9F7B-4534-AB72-2ECD35C7566C}"/>
          </ac:grpSpMkLst>
        </pc:grpChg>
        <pc:grpChg chg="del mod">
          <ac:chgData name="CAMBY Sophie (REGIO)" userId="S::sophie.camby@ec.europa.eu::1a47bee3-eeb9-45d6-bcd7-5a9723938459" providerId="AD" clId="Web-{B5A31281-4001-E4F9-A3FF-0336ABFBC943}" dt="2022-05-20T14:25:59.522" v="695"/>
          <ac:grpSpMkLst>
            <pc:docMk/>
            <pc:sldMk cId="3993626407" sldId="279"/>
            <ac:grpSpMk id="24" creationId="{A74DF2F9-5E2F-4FB2-8E2D-1C13FE92DEF0}"/>
          </ac:grpSpMkLst>
        </pc:grpChg>
        <pc:picChg chg="topLvl">
          <ac:chgData name="CAMBY Sophie (REGIO)" userId="S::sophie.camby@ec.europa.eu::1a47bee3-eeb9-45d6-bcd7-5a9723938459" providerId="AD" clId="Web-{B5A31281-4001-E4F9-A3FF-0336ABFBC943}" dt="2022-05-20T14:25:59.522" v="695"/>
          <ac:picMkLst>
            <pc:docMk/>
            <pc:sldMk cId="3993626407" sldId="279"/>
            <ac:picMk id="5" creationId="{42C10C39-ED2D-4E38-9A64-F451D88C890A}"/>
          </ac:picMkLst>
        </pc:picChg>
        <pc:picChg chg="add mod ord">
          <ac:chgData name="CAMBY Sophie (REGIO)" userId="S::sophie.camby@ec.europa.eu::1a47bee3-eeb9-45d6-bcd7-5a9723938459" providerId="AD" clId="Web-{B5A31281-4001-E4F9-A3FF-0336ABFBC943}" dt="2022-05-20T14:28:14.245" v="716" actId="1076"/>
          <ac:picMkLst>
            <pc:docMk/>
            <pc:sldMk cId="3993626407" sldId="279"/>
            <ac:picMk id="13" creationId="{012C903B-3E8D-17A1-0814-D871B5A51676}"/>
          </ac:picMkLst>
        </pc:picChg>
        <pc:picChg chg="mod modCrop">
          <ac:chgData name="CAMBY Sophie (REGIO)" userId="S::sophie.camby@ec.europa.eu::1a47bee3-eeb9-45d6-bcd7-5a9723938459" providerId="AD" clId="Web-{B5A31281-4001-E4F9-A3FF-0336ABFBC943}" dt="2022-05-20T14:28:13.839" v="715" actId="1076"/>
          <ac:picMkLst>
            <pc:docMk/>
            <pc:sldMk cId="3993626407" sldId="279"/>
            <ac:picMk id="18" creationId="{12D4AAB3-B574-AD43-A906-889A0C96A5EC}"/>
          </ac:picMkLst>
        </pc:picChg>
        <pc:picChg chg="mod modCrop">
          <ac:chgData name="CAMBY Sophie (REGIO)" userId="S::sophie.camby@ec.europa.eu::1a47bee3-eeb9-45d6-bcd7-5a9723938459" providerId="AD" clId="Web-{B5A31281-4001-E4F9-A3FF-0336ABFBC943}" dt="2022-05-20T14:26:41.899" v="701" actId="1076"/>
          <ac:picMkLst>
            <pc:docMk/>
            <pc:sldMk cId="3993626407" sldId="279"/>
            <ac:picMk id="22" creationId="{C38E99E1-6120-9FBF-A7FE-D6C1AE8EC7CC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8:59.300" v="55"/>
          <ac:picMkLst>
            <pc:docMk/>
            <pc:sldMk cId="3993626407" sldId="279"/>
            <ac:picMk id="29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9:29.660" v="60"/>
        <pc:sldMkLst>
          <pc:docMk/>
          <pc:sldMk cId="47266798" sldId="280"/>
        </pc:sldMkLst>
        <pc:picChg chg="add ord">
          <ac:chgData name="CAMBY Sophie (REGIO)" userId="S::sophie.camby@ec.europa.eu::1a47bee3-eeb9-45d6-bcd7-5a9723938459" providerId="AD" clId="Web-{B5A31281-4001-E4F9-A3FF-0336ABFBC943}" dt="2022-05-20T12:29:29.660" v="60"/>
          <ac:picMkLst>
            <pc:docMk/>
            <pc:sldMk cId="47266798" sldId="280"/>
            <ac:picMk id="3" creationId="{EABA09E6-D0A2-BB88-5EB1-A1EDA684083F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9:23.363" v="58"/>
          <ac:picMkLst>
            <pc:docMk/>
            <pc:sldMk cId="47266798" sldId="280"/>
            <ac:picMk id="16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9:42.004" v="63"/>
        <pc:sldMkLst>
          <pc:docMk/>
          <pc:sldMk cId="3021864489" sldId="281"/>
        </pc:sldMkLst>
        <pc:picChg chg="add ord">
          <ac:chgData name="CAMBY Sophie (REGIO)" userId="S::sophie.camby@ec.europa.eu::1a47bee3-eeb9-45d6-bcd7-5a9723938459" providerId="AD" clId="Web-{B5A31281-4001-E4F9-A3FF-0336ABFBC943}" dt="2022-05-20T12:29:42.004" v="63"/>
          <ac:picMkLst>
            <pc:docMk/>
            <pc:sldMk cId="3021864489" sldId="281"/>
            <ac:picMk id="5" creationId="{74AE1524-35DF-C479-8387-87078D11A0CB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9:37.098" v="61"/>
          <ac:picMkLst>
            <pc:docMk/>
            <pc:sldMk cId="3021864489" sldId="281"/>
            <ac:picMk id="18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30:00.051" v="66"/>
        <pc:sldMkLst>
          <pc:docMk/>
          <pc:sldMk cId="4082784916" sldId="282"/>
        </pc:sldMkLst>
        <pc:picChg chg="add ord">
          <ac:chgData name="CAMBY Sophie (REGIO)" userId="S::sophie.camby@ec.europa.eu::1a47bee3-eeb9-45d6-bcd7-5a9723938459" providerId="AD" clId="Web-{B5A31281-4001-E4F9-A3FF-0336ABFBC943}" dt="2022-05-20T12:30:00.051" v="66"/>
          <ac:picMkLst>
            <pc:docMk/>
            <pc:sldMk cId="4082784916" sldId="282"/>
            <ac:picMk id="3" creationId="{E31D9A38-0CCA-2DBB-5653-D1240EAEE867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9:53.255" v="64"/>
          <ac:picMkLst>
            <pc:docMk/>
            <pc:sldMk cId="4082784916" sldId="282"/>
            <ac:picMk id="30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3:45:52.653" v="360" actId="688"/>
        <pc:sldMkLst>
          <pc:docMk/>
          <pc:sldMk cId="370003162" sldId="284"/>
        </pc:sldMkLst>
        <pc:spChg chg="mod">
          <ac:chgData name="CAMBY Sophie (REGIO)" userId="S::sophie.camby@ec.europa.eu::1a47bee3-eeb9-45d6-bcd7-5a9723938459" providerId="AD" clId="Web-{B5A31281-4001-E4F9-A3FF-0336ABFBC943}" dt="2022-05-20T13:45:19.292" v="358" actId="1076"/>
          <ac:spMkLst>
            <pc:docMk/>
            <pc:sldMk cId="370003162" sldId="284"/>
            <ac:spMk id="8" creationId="{69B6696A-56AF-7BE7-E9BC-801B2691728B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3:45:52.653" v="360" actId="688"/>
          <ac:spMkLst>
            <pc:docMk/>
            <pc:sldMk cId="370003162" sldId="284"/>
            <ac:spMk id="20" creationId="{7C3C5C1E-803F-4724-8B5B-9F04F6A2003F}"/>
          </ac:spMkLst>
        </pc:spChg>
        <pc:picChg chg="mod">
          <ac:chgData name="CAMBY Sophie (REGIO)" userId="S::sophie.camby@ec.europa.eu::1a47bee3-eeb9-45d6-bcd7-5a9723938459" providerId="AD" clId="Web-{B5A31281-4001-E4F9-A3FF-0336ABFBC943}" dt="2022-05-20T13:44:34.431" v="356" actId="1076"/>
          <ac:picMkLst>
            <pc:docMk/>
            <pc:sldMk cId="370003162" sldId="284"/>
            <ac:picMk id="4" creationId="{8485E265-324C-4F2B-98F6-C7BF80FD060C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31:46.085" v="82"/>
          <ac:picMkLst>
            <pc:docMk/>
            <pc:sldMk cId="370003162" sldId="284"/>
            <ac:picMk id="10" creationId="{6D723B83-D323-CDA6-0E10-F2F986B6284B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31:40.491" v="80"/>
          <ac:picMkLst>
            <pc:docMk/>
            <pc:sldMk cId="370003162" sldId="284"/>
            <ac:picMk id="23" creationId="{8C8B5B0B-165F-C345-8386-952710CDF4AF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3:44:34.431" v="354" actId="1076"/>
          <ac:picMkLst>
            <pc:docMk/>
            <pc:sldMk cId="370003162" sldId="284"/>
            <ac:picMk id="32" creationId="{06317735-D469-F944-868C-03BD159B8896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3:44:34.431" v="355" actId="1076"/>
          <ac:picMkLst>
            <pc:docMk/>
            <pc:sldMk cId="370003162" sldId="284"/>
            <ac:picMk id="34" creationId="{247CEE0C-7BAF-6440-84F0-5856975A829B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3:44:34.431" v="357" actId="1076"/>
          <ac:picMkLst>
            <pc:docMk/>
            <pc:sldMk cId="370003162" sldId="284"/>
            <ac:picMk id="36" creationId="{76E7C9C1-89B7-654B-987D-BE4C64DE73A3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3:43:26.976" v="347" actId="14100"/>
        <pc:sldMkLst>
          <pc:docMk/>
          <pc:sldMk cId="2329568240" sldId="285"/>
        </pc:sldMkLst>
        <pc:spChg chg="mod">
          <ac:chgData name="CAMBY Sophie (REGIO)" userId="S::sophie.camby@ec.europa.eu::1a47bee3-eeb9-45d6-bcd7-5a9723938459" providerId="AD" clId="Web-{B5A31281-4001-E4F9-A3FF-0336ABFBC943}" dt="2022-05-20T13:43:26.976" v="347" actId="14100"/>
          <ac:spMkLst>
            <pc:docMk/>
            <pc:sldMk cId="2329568240" sldId="285"/>
            <ac:spMk id="2" creationId="{00000000-0000-0000-0000-000000000000}"/>
          </ac:spMkLst>
        </pc:spChg>
        <pc:picChg chg="add ord">
          <ac:chgData name="CAMBY Sophie (REGIO)" userId="S::sophie.camby@ec.europa.eu::1a47bee3-eeb9-45d6-bcd7-5a9723938459" providerId="AD" clId="Web-{B5A31281-4001-E4F9-A3FF-0336ABFBC943}" dt="2022-05-20T12:31:30.147" v="79"/>
          <ac:picMkLst>
            <pc:docMk/>
            <pc:sldMk cId="2329568240" sldId="285"/>
            <ac:picMk id="4" creationId="{223B704A-2F93-B394-020F-FAB1996847B3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31:25.397" v="77"/>
          <ac:picMkLst>
            <pc:docMk/>
            <pc:sldMk cId="2329568240" sldId="285"/>
            <ac:picMk id="8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27:33.893" v="44"/>
        <pc:sldMkLst>
          <pc:docMk/>
          <pc:sldMk cId="265211560" sldId="286"/>
        </pc:sldMkLst>
        <pc:picChg chg="add ord">
          <ac:chgData name="CAMBY Sophie (REGIO)" userId="S::sophie.camby@ec.europa.eu::1a47bee3-eeb9-45d6-bcd7-5a9723938459" providerId="AD" clId="Web-{B5A31281-4001-E4F9-A3FF-0336ABFBC943}" dt="2022-05-20T12:27:33.893" v="44"/>
          <ac:picMkLst>
            <pc:docMk/>
            <pc:sldMk cId="265211560" sldId="286"/>
            <ac:picMk id="6" creationId="{1355E315-8980-E3FB-507C-EFAC457AF9E0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2:27:28.268" v="42"/>
          <ac:picMkLst>
            <pc:docMk/>
            <pc:sldMk cId="265211560" sldId="286"/>
            <ac:picMk id="65" creationId="{8C8B5B0B-165F-C345-8386-952710CDF4AF}"/>
          </ac:picMkLst>
        </pc:picChg>
      </pc:sldChg>
      <pc:sldChg chg="addSp delSp modSp">
        <pc:chgData name="CAMBY Sophie (REGIO)" userId="S::sophie.camby@ec.europa.eu::1a47bee3-eeb9-45d6-bcd7-5a9723938459" providerId="AD" clId="Web-{B5A31281-4001-E4F9-A3FF-0336ABFBC943}" dt="2022-05-20T12:31:59.835" v="85"/>
        <pc:sldMkLst>
          <pc:docMk/>
          <pc:sldMk cId="3137746435" sldId="287"/>
        </pc:sldMkLst>
        <pc:picChg chg="del mod">
          <ac:chgData name="CAMBY Sophie (REGIO)" userId="S::sophie.camby@ec.europa.eu::1a47bee3-eeb9-45d6-bcd7-5a9723938459" providerId="AD" clId="Web-{B5A31281-4001-E4F9-A3FF-0336ABFBC943}" dt="2022-05-20T12:31:59.835" v="85"/>
          <ac:picMkLst>
            <pc:docMk/>
            <pc:sldMk cId="3137746435" sldId="287"/>
            <ac:picMk id="3" creationId="{8C8B5B0B-165F-C345-8386-952710CDF4AF}"/>
          </ac:picMkLst>
        </pc:picChg>
        <pc:picChg chg="add ord">
          <ac:chgData name="CAMBY Sophie (REGIO)" userId="S::sophie.camby@ec.europa.eu::1a47bee3-eeb9-45d6-bcd7-5a9723938459" providerId="AD" clId="Web-{B5A31281-4001-E4F9-A3FF-0336ABFBC943}" dt="2022-05-20T12:30:18.677" v="68"/>
          <ac:picMkLst>
            <pc:docMk/>
            <pc:sldMk cId="3137746435" sldId="287"/>
            <ac:picMk id="4" creationId="{73A6C1BA-7BA1-1C64-D731-FAEA7BAD91AE}"/>
          </ac:picMkLst>
        </pc:picChg>
      </pc:sldChg>
      <pc:sldChg chg="addSp delSp modSp add replId">
        <pc:chgData name="CAMBY Sophie (REGIO)" userId="S::sophie.camby@ec.europa.eu::1a47bee3-eeb9-45d6-bcd7-5a9723938459" providerId="AD" clId="Web-{B5A31281-4001-E4F9-A3FF-0336ABFBC943}" dt="2022-05-20T14:22:01.609" v="678" actId="1076"/>
        <pc:sldMkLst>
          <pc:docMk/>
          <pc:sldMk cId="2977960158" sldId="288"/>
        </pc:sldMkLst>
        <pc:spChg chg="mod">
          <ac:chgData name="CAMBY Sophie (REGIO)" userId="S::sophie.camby@ec.europa.eu::1a47bee3-eeb9-45d6-bcd7-5a9723938459" providerId="AD" clId="Web-{B5A31281-4001-E4F9-A3FF-0336ABFBC943}" dt="2022-05-20T14:15:28.816" v="659" actId="1076"/>
          <ac:spMkLst>
            <pc:docMk/>
            <pc:sldMk cId="2977960158" sldId="288"/>
            <ac:spMk id="9" creationId="{00000000-0000-0000-0000-000000000000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3:08.387" v="534" actId="1076"/>
          <ac:spMkLst>
            <pc:docMk/>
            <pc:sldMk cId="2977960158" sldId="288"/>
            <ac:spMk id="13" creationId="{61FEC0CD-5F70-4FF4-B3FB-606BDAED5454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3:00.543" v="532" actId="1076"/>
          <ac:spMkLst>
            <pc:docMk/>
            <pc:sldMk cId="2977960158" sldId="288"/>
            <ac:spMk id="15" creationId="{9AAA552E-7AFF-E04E-A31C-D75ADD78AD0A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3:04.043" v="533"/>
          <ac:spMkLst>
            <pc:docMk/>
            <pc:sldMk cId="2977960158" sldId="288"/>
            <ac:spMk id="18" creationId="{A6CC7D21-AA39-4F68-ACA3-5ECFFE2160C3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53.926" v="412"/>
          <ac:spMkLst>
            <pc:docMk/>
            <pc:sldMk cId="2977960158" sldId="288"/>
            <ac:spMk id="21" creationId="{CC999A61-29A3-41A6-9B57-644A9BE5C3D5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37.613" v="400"/>
          <ac:spMkLst>
            <pc:docMk/>
            <pc:sldMk cId="2977960158" sldId="288"/>
            <ac:spMk id="22" creationId="{B7159548-E688-8745-80E9-CA9180D09E68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41.770" v="403"/>
          <ac:spMkLst>
            <pc:docMk/>
            <pc:sldMk cId="2977960158" sldId="288"/>
            <ac:spMk id="23" creationId="{60D121EE-AB0C-2D47-B024-C7F24EB3821A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51.660" v="410"/>
          <ac:spMkLst>
            <pc:docMk/>
            <pc:sldMk cId="2977960158" sldId="288"/>
            <ac:spMk id="24" creationId="{90079A4B-A521-F64F-9632-F74DB7D6889B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47.895" v="407"/>
          <ac:spMkLst>
            <pc:docMk/>
            <pc:sldMk cId="2977960158" sldId="288"/>
            <ac:spMk id="25" creationId="{1263C2B8-3229-EE4C-B5EE-81329EA610D9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52.739" v="411"/>
          <ac:spMkLst>
            <pc:docMk/>
            <pc:sldMk cId="2977960158" sldId="288"/>
            <ac:spMk id="26" creationId="{28939E0B-16CB-9341-B8CC-A5CE11F4E677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37.613" v="399"/>
          <ac:spMkLst>
            <pc:docMk/>
            <pc:sldMk cId="2977960158" sldId="288"/>
            <ac:spMk id="27" creationId="{A7D3F7A5-2FC3-E149-9FB7-63BE6CAFB57D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40.254" v="402"/>
          <ac:spMkLst>
            <pc:docMk/>
            <pc:sldMk cId="2977960158" sldId="288"/>
            <ac:spMk id="28" creationId="{B133AB60-F13C-DD47-8C46-7F30C4122895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50.504" v="409"/>
          <ac:spMkLst>
            <pc:docMk/>
            <pc:sldMk cId="2977960158" sldId="288"/>
            <ac:spMk id="29" creationId="{EEAEEB71-0EB2-6F46-814A-F5B93945DAD7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45.160" v="406"/>
          <ac:spMkLst>
            <pc:docMk/>
            <pc:sldMk cId="2977960158" sldId="288"/>
            <ac:spMk id="30" creationId="{9D13303C-CFD8-D840-8B78-29C7A3BFDBBC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3:58:49.004" v="408"/>
          <ac:spMkLst>
            <pc:docMk/>
            <pc:sldMk cId="2977960158" sldId="288"/>
            <ac:spMk id="31" creationId="{E6780B77-13A3-1D47-B514-A68C6378D163}"/>
          </ac:spMkLst>
        </pc:spChg>
        <pc:spChg chg="mod ord topLvl">
          <ac:chgData name="CAMBY Sophie (REGIO)" userId="S::sophie.camby@ec.europa.eu::1a47bee3-eeb9-45d6-bcd7-5a9723938459" providerId="AD" clId="Web-{B5A31281-4001-E4F9-A3FF-0336ABFBC943}" dt="2022-05-20T14:21:53.109" v="676"/>
          <ac:spMkLst>
            <pc:docMk/>
            <pc:sldMk cId="2977960158" sldId="288"/>
            <ac:spMk id="32" creationId="{875EEF1F-DF78-5646-A63D-58A750AFFFEB}"/>
          </ac:spMkLst>
        </pc:spChg>
        <pc:spChg chg="mod ord topLvl">
          <ac:chgData name="CAMBY Sophie (REGIO)" userId="S::sophie.camby@ec.europa.eu::1a47bee3-eeb9-45d6-bcd7-5a9723938459" providerId="AD" clId="Web-{B5A31281-4001-E4F9-A3FF-0336ABFBC943}" dt="2022-05-20T14:21:53.109" v="676"/>
          <ac:spMkLst>
            <pc:docMk/>
            <pc:sldMk cId="2977960158" sldId="288"/>
            <ac:spMk id="33" creationId="{875EEF1F-DF78-5646-A63D-58A750AFFFEB}"/>
          </ac:spMkLst>
        </pc:spChg>
        <pc:spChg chg="mod ord topLvl">
          <ac:chgData name="CAMBY Sophie (REGIO)" userId="S::sophie.camby@ec.europa.eu::1a47bee3-eeb9-45d6-bcd7-5a9723938459" providerId="AD" clId="Web-{B5A31281-4001-E4F9-A3FF-0336ABFBC943}" dt="2022-05-20T14:21:53.109" v="676"/>
          <ac:spMkLst>
            <pc:docMk/>
            <pc:sldMk cId="2977960158" sldId="288"/>
            <ac:spMk id="34" creationId="{875EEF1F-DF78-5646-A63D-58A750AFFFEB}"/>
          </ac:spMkLst>
        </pc:spChg>
        <pc:spChg chg="mod ord topLvl">
          <ac:chgData name="CAMBY Sophie (REGIO)" userId="S::sophie.camby@ec.europa.eu::1a47bee3-eeb9-45d6-bcd7-5a9723938459" providerId="AD" clId="Web-{B5A31281-4001-E4F9-A3FF-0336ABFBC943}" dt="2022-05-20T14:21:53.109" v="676"/>
          <ac:spMkLst>
            <pc:docMk/>
            <pc:sldMk cId="2977960158" sldId="288"/>
            <ac:spMk id="35" creationId="{875EEF1F-DF78-5646-A63D-58A750AFFFEB}"/>
          </ac:spMkLst>
        </pc:spChg>
        <pc:grpChg chg="add del mod">
          <ac:chgData name="CAMBY Sophie (REGIO)" userId="S::sophie.camby@ec.europa.eu::1a47bee3-eeb9-45d6-bcd7-5a9723938459" providerId="AD" clId="Web-{B5A31281-4001-E4F9-A3FF-0336ABFBC943}" dt="2022-05-20T14:22:01.609" v="678" actId="1076"/>
          <ac:grpSpMkLst>
            <pc:docMk/>
            <pc:sldMk cId="2977960158" sldId="288"/>
            <ac:grpSpMk id="3" creationId="{5BBD807C-F384-C5C7-5D26-08C7B1FF02F3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04:00.920" v="543" actId="1076"/>
          <ac:grpSpMkLst>
            <pc:docMk/>
            <pc:sldMk cId="2977960158" sldId="288"/>
            <ac:grpSpMk id="37" creationId="{26444F59-FFB5-FC3C-07D1-F36D3EAB1F32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04:00.951" v="544" actId="1076"/>
          <ac:grpSpMkLst>
            <pc:docMk/>
            <pc:sldMk cId="2977960158" sldId="288"/>
            <ac:grpSpMk id="38" creationId="{50D0DEFA-9799-350E-B4B7-6D8D3BE69EE3}"/>
          </ac:grpSpMkLst>
        </pc:grpChg>
        <pc:picChg chg="del">
          <ac:chgData name="CAMBY Sophie (REGIO)" userId="S::sophie.camby@ec.europa.eu::1a47bee3-eeb9-45d6-bcd7-5a9723938459" providerId="AD" clId="Web-{B5A31281-4001-E4F9-A3FF-0336ABFBC943}" dt="2022-05-20T13:58:37.613" v="398"/>
          <ac:picMkLst>
            <pc:docMk/>
            <pc:sldMk cId="2977960158" sldId="288"/>
            <ac:picMk id="5" creationId="{7DDA76FD-3982-BAF0-65BA-2C74886B7F1A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3:58:38.848" v="401"/>
          <ac:picMkLst>
            <pc:docMk/>
            <pc:sldMk cId="2977960158" sldId="288"/>
            <ac:picMk id="6" creationId="{5709A733-F9A4-3596-12D8-4E14ED84A8F3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3:58:37.613" v="397"/>
          <ac:picMkLst>
            <pc:docMk/>
            <pc:sldMk cId="2977960158" sldId="288"/>
            <ac:picMk id="7" creationId="{0DDE6162-543B-C968-4EDB-9B72E907F9BF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3:58:44.223" v="405"/>
          <ac:picMkLst>
            <pc:docMk/>
            <pc:sldMk cId="2977960158" sldId="288"/>
            <ac:picMk id="11" creationId="{FEEFD7D9-2A76-1A4A-3E23-9670946D5F25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3:58:43.254" v="404"/>
          <ac:picMkLst>
            <pc:docMk/>
            <pc:sldMk cId="2977960158" sldId="288"/>
            <ac:picMk id="12" creationId="{D40A187B-CA5B-F3FC-FBD9-FA97901ED255}"/>
          </ac:picMkLst>
        </pc:picChg>
        <pc:picChg chg="mod ord topLvl">
          <ac:chgData name="CAMBY Sophie (REGIO)" userId="S::sophie.camby@ec.europa.eu::1a47bee3-eeb9-45d6-bcd7-5a9723938459" providerId="AD" clId="Web-{B5A31281-4001-E4F9-A3FF-0336ABFBC943}" dt="2022-05-20T14:21:53.109" v="676"/>
          <ac:picMkLst>
            <pc:docMk/>
            <pc:sldMk cId="2977960158" sldId="288"/>
            <ac:picMk id="14" creationId="{B8EA69B1-AE89-4F98-525A-12CABA3DC192}"/>
          </ac:picMkLst>
        </pc:picChg>
        <pc:picChg chg="mod ord topLvl">
          <ac:chgData name="CAMBY Sophie (REGIO)" userId="S::sophie.camby@ec.europa.eu::1a47bee3-eeb9-45d6-bcd7-5a9723938459" providerId="AD" clId="Web-{B5A31281-4001-E4F9-A3FF-0336ABFBC943}" dt="2022-05-20T14:21:53.109" v="676"/>
          <ac:picMkLst>
            <pc:docMk/>
            <pc:sldMk cId="2977960158" sldId="288"/>
            <ac:picMk id="16" creationId="{4EA004EF-746F-8648-E616-C49C7F50BB33}"/>
          </ac:picMkLst>
        </pc:picChg>
        <pc:picChg chg="mod ord topLvl">
          <ac:chgData name="CAMBY Sophie (REGIO)" userId="S::sophie.camby@ec.europa.eu::1a47bee3-eeb9-45d6-bcd7-5a9723938459" providerId="AD" clId="Web-{B5A31281-4001-E4F9-A3FF-0336ABFBC943}" dt="2022-05-20T14:21:53.109" v="676"/>
          <ac:picMkLst>
            <pc:docMk/>
            <pc:sldMk cId="2977960158" sldId="288"/>
            <ac:picMk id="17" creationId="{EC6D745B-A581-0BE6-AD53-4C74B80C47D6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3:58:55.114" v="413"/>
          <ac:picMkLst>
            <pc:docMk/>
            <pc:sldMk cId="2977960158" sldId="288"/>
            <ac:picMk id="19" creationId="{976417E2-7554-024E-A14A-C938A0B67A8B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15:24.065" v="658" actId="1076"/>
          <ac:picMkLst>
            <pc:docMk/>
            <pc:sldMk cId="2977960158" sldId="288"/>
            <ac:picMk id="20" creationId="{B81C77AC-7036-254D-AD0E-E463F072C17B}"/>
          </ac:picMkLst>
        </pc:picChg>
        <pc:picChg chg="mod ord topLvl">
          <ac:chgData name="CAMBY Sophie (REGIO)" userId="S::sophie.camby@ec.europa.eu::1a47bee3-eeb9-45d6-bcd7-5a9723938459" providerId="AD" clId="Web-{B5A31281-4001-E4F9-A3FF-0336ABFBC943}" dt="2022-05-20T14:21:53.109" v="676"/>
          <ac:picMkLst>
            <pc:docMk/>
            <pc:sldMk cId="2977960158" sldId="288"/>
            <ac:picMk id="36" creationId="{C03D0CD9-3516-EE0B-EDDA-989718616840}"/>
          </ac:picMkLst>
        </pc:picChg>
      </pc:sldChg>
      <pc:sldChg chg="addSp delSp modSp add replId">
        <pc:chgData name="CAMBY Sophie (REGIO)" userId="S::sophie.camby@ec.europa.eu::1a47bee3-eeb9-45d6-bcd7-5a9723938459" providerId="AD" clId="Web-{B5A31281-4001-E4F9-A3FF-0336ABFBC943}" dt="2022-05-20T14:22:23.750" v="679" actId="1076"/>
        <pc:sldMkLst>
          <pc:docMk/>
          <pc:sldMk cId="3174234195" sldId="289"/>
        </pc:sldMkLst>
        <pc:spChg chg="del">
          <ac:chgData name="CAMBY Sophie (REGIO)" userId="S::sophie.camby@ec.europa.eu::1a47bee3-eeb9-45d6-bcd7-5a9723938459" providerId="AD" clId="Web-{B5A31281-4001-E4F9-A3FF-0336ABFBC943}" dt="2022-05-20T14:08:17.537" v="601"/>
          <ac:spMkLst>
            <pc:docMk/>
            <pc:sldMk cId="3174234195" sldId="289"/>
            <ac:spMk id="4" creationId="{FA8042D2-42BB-3894-E61A-CB62CA8AE354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13:16.358" v="653" actId="1076"/>
          <ac:spMkLst>
            <pc:docMk/>
            <pc:sldMk cId="3174234195" sldId="289"/>
            <ac:spMk id="9" creationId="{00000000-0000-0000-0000-000000000000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4:58.062" v="556"/>
          <ac:spMkLst>
            <pc:docMk/>
            <pc:sldMk cId="3174234195" sldId="289"/>
            <ac:spMk id="13" creationId="{61FEC0CD-5F70-4FF4-B3FB-606BDAED5454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5:00.625" v="557"/>
          <ac:spMkLst>
            <pc:docMk/>
            <pc:sldMk cId="3174234195" sldId="289"/>
            <ac:spMk id="15" creationId="{9AAA552E-7AFF-E04E-A31C-D75ADD78AD0A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11:46.793" v="637" actId="1076"/>
          <ac:spMkLst>
            <pc:docMk/>
            <pc:sldMk cId="3174234195" sldId="289"/>
            <ac:spMk id="21" creationId="{CC999A61-29A3-41A6-9B57-644A9BE5C3D5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064" v="560" actId="1076"/>
          <ac:spMkLst>
            <pc:docMk/>
            <pc:sldMk cId="3174234195" sldId="289"/>
            <ac:spMk id="22" creationId="{B7159548-E688-8745-80E9-CA9180D09E68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079" v="561" actId="1076"/>
          <ac:spMkLst>
            <pc:docMk/>
            <pc:sldMk cId="3174234195" sldId="289"/>
            <ac:spMk id="23" creationId="{60D121EE-AB0C-2D47-B024-C7F24EB3821A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095" v="562" actId="1076"/>
          <ac:spMkLst>
            <pc:docMk/>
            <pc:sldMk cId="3174234195" sldId="289"/>
            <ac:spMk id="24" creationId="{90079A4B-A521-F64F-9632-F74DB7D6889B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095" v="563" actId="1076"/>
          <ac:spMkLst>
            <pc:docMk/>
            <pc:sldMk cId="3174234195" sldId="289"/>
            <ac:spMk id="25" creationId="{1263C2B8-3229-EE4C-B5EE-81329EA610D9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10" v="564" actId="1076"/>
          <ac:spMkLst>
            <pc:docMk/>
            <pc:sldMk cId="3174234195" sldId="289"/>
            <ac:spMk id="26" creationId="{28939E0B-16CB-9341-B8CC-A5CE11F4E677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26" v="565" actId="1076"/>
          <ac:spMkLst>
            <pc:docMk/>
            <pc:sldMk cId="3174234195" sldId="289"/>
            <ac:spMk id="27" creationId="{A7D3F7A5-2FC3-E149-9FB7-63BE6CAFB57D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26" v="566" actId="1076"/>
          <ac:spMkLst>
            <pc:docMk/>
            <pc:sldMk cId="3174234195" sldId="289"/>
            <ac:spMk id="28" creationId="{B133AB60-F13C-DD47-8C46-7F30C4122895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42" v="567" actId="1076"/>
          <ac:spMkLst>
            <pc:docMk/>
            <pc:sldMk cId="3174234195" sldId="289"/>
            <ac:spMk id="29" creationId="{EEAEEB71-0EB2-6F46-814A-F5B93945DAD7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57" v="568" actId="1076"/>
          <ac:spMkLst>
            <pc:docMk/>
            <pc:sldMk cId="3174234195" sldId="289"/>
            <ac:spMk id="30" creationId="{9D13303C-CFD8-D840-8B78-29C7A3BFDBBC}"/>
          </ac:spMkLst>
        </pc:spChg>
        <pc:spChg chg="mod">
          <ac:chgData name="CAMBY Sophie (REGIO)" userId="S::sophie.camby@ec.europa.eu::1a47bee3-eeb9-45d6-bcd7-5a9723938459" providerId="AD" clId="Web-{B5A31281-4001-E4F9-A3FF-0336ABFBC943}" dt="2022-05-20T14:05:45.157" v="569" actId="1076"/>
          <ac:spMkLst>
            <pc:docMk/>
            <pc:sldMk cId="3174234195" sldId="289"/>
            <ac:spMk id="31" creationId="{E6780B77-13A3-1D47-B514-A68C6378D163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4:47.656" v="551"/>
          <ac:spMkLst>
            <pc:docMk/>
            <pc:sldMk cId="3174234195" sldId="289"/>
            <ac:spMk id="32" creationId="{875EEF1F-DF78-5646-A63D-58A750AFFFEB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4:49.953" v="553"/>
          <ac:spMkLst>
            <pc:docMk/>
            <pc:sldMk cId="3174234195" sldId="289"/>
            <ac:spMk id="33" creationId="{875EEF1F-DF78-5646-A63D-58A750AFFFEB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4:46.796" v="550"/>
          <ac:spMkLst>
            <pc:docMk/>
            <pc:sldMk cId="3174234195" sldId="289"/>
            <ac:spMk id="34" creationId="{875EEF1F-DF78-5646-A63D-58A750AFFFEB}"/>
          </ac:spMkLst>
        </pc:spChg>
        <pc:spChg chg="del">
          <ac:chgData name="CAMBY Sophie (REGIO)" userId="S::sophie.camby@ec.europa.eu::1a47bee3-eeb9-45d6-bcd7-5a9723938459" providerId="AD" clId="Web-{B5A31281-4001-E4F9-A3FF-0336ABFBC943}" dt="2022-05-20T14:04:49.093" v="552"/>
          <ac:spMkLst>
            <pc:docMk/>
            <pc:sldMk cId="3174234195" sldId="289"/>
            <ac:spMk id="35" creationId="{875EEF1F-DF78-5646-A63D-58A750AFFFEB}"/>
          </ac:spMkLst>
        </pc:spChg>
        <pc:grpChg chg="add mod">
          <ac:chgData name="CAMBY Sophie (REGIO)" userId="S::sophie.camby@ec.europa.eu::1a47bee3-eeb9-45d6-bcd7-5a9723938459" providerId="AD" clId="Web-{B5A31281-4001-E4F9-A3FF-0336ABFBC943}" dt="2022-05-20T14:11:46.934" v="641" actId="1076"/>
          <ac:grpSpMkLst>
            <pc:docMk/>
            <pc:sldMk cId="3174234195" sldId="289"/>
            <ac:grpSpMk id="3" creationId="{1FC361AB-A6C2-5BF5-C4A5-7A4A875126D4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11:46.965" v="642" actId="1076"/>
          <ac:grpSpMkLst>
            <pc:docMk/>
            <pc:sldMk cId="3174234195" sldId="289"/>
            <ac:grpSpMk id="37" creationId="{C7B4560E-F489-1EDB-7F2D-D18960CF1322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12:29.451" v="649" actId="1076"/>
          <ac:grpSpMkLst>
            <pc:docMk/>
            <pc:sldMk cId="3174234195" sldId="289"/>
            <ac:grpSpMk id="38" creationId="{82D08932-6CA4-F343-DD6F-6FF331B44CA2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11:46.857" v="639" actId="1076"/>
          <ac:grpSpMkLst>
            <pc:docMk/>
            <pc:sldMk cId="3174234195" sldId="289"/>
            <ac:grpSpMk id="39" creationId="{54BC73B8-A179-53FD-9C08-C6DFCDCFD69B}"/>
          </ac:grpSpMkLst>
        </pc:grpChg>
        <pc:grpChg chg="add mod">
          <ac:chgData name="CAMBY Sophie (REGIO)" userId="S::sophie.camby@ec.europa.eu::1a47bee3-eeb9-45d6-bcd7-5a9723938459" providerId="AD" clId="Web-{B5A31281-4001-E4F9-A3FF-0336ABFBC943}" dt="2022-05-20T14:11:46.825" v="638" actId="1076"/>
          <ac:grpSpMkLst>
            <pc:docMk/>
            <pc:sldMk cId="3174234195" sldId="289"/>
            <ac:grpSpMk id="40" creationId="{37D01F6F-0F9B-DBCF-C90C-DBF0FADEBD7C}"/>
          </ac:grpSpMkLst>
        </pc:grpChg>
        <pc:grpChg chg="add del">
          <ac:chgData name="CAMBY Sophie (REGIO)" userId="S::sophie.camby@ec.europa.eu::1a47bee3-eeb9-45d6-bcd7-5a9723938459" providerId="AD" clId="Web-{B5A31281-4001-E4F9-A3FF-0336ABFBC943}" dt="2022-05-20T14:10:24.806" v="615"/>
          <ac:grpSpMkLst>
            <pc:docMk/>
            <pc:sldMk cId="3174234195" sldId="289"/>
            <ac:grpSpMk id="44" creationId="{25F2F32D-FE1C-8909-C3F2-E9CD78DAF55B}"/>
          </ac:grpSpMkLst>
        </pc:grpChg>
        <pc:grpChg chg="add del">
          <ac:chgData name="CAMBY Sophie (REGIO)" userId="S::sophie.camby@ec.europa.eu::1a47bee3-eeb9-45d6-bcd7-5a9723938459" providerId="AD" clId="Web-{B5A31281-4001-E4F9-A3FF-0336ABFBC943}" dt="2022-05-20T14:10:22.463" v="614"/>
          <ac:grpSpMkLst>
            <pc:docMk/>
            <pc:sldMk cId="3174234195" sldId="289"/>
            <ac:grpSpMk id="48" creationId="{1A2BE02D-296A-13D5-D83B-C5758B3BC239}"/>
          </ac:grpSpMkLst>
        </pc:grpChg>
        <pc:grpChg chg="add del mod">
          <ac:chgData name="CAMBY Sophie (REGIO)" userId="S::sophie.camby@ec.europa.eu::1a47bee3-eeb9-45d6-bcd7-5a9723938459" providerId="AD" clId="Web-{B5A31281-4001-E4F9-A3FF-0336ABFBC943}" dt="2022-05-20T14:12:57.124" v="650"/>
          <ac:grpSpMkLst>
            <pc:docMk/>
            <pc:sldMk cId="3174234195" sldId="289"/>
            <ac:grpSpMk id="52" creationId="{10FC68F8-2D11-C824-6A62-EF6DA2B6C30A}"/>
          </ac:grpSpMkLst>
        </pc:grpChg>
        <pc:picChg chg="del mod">
          <ac:chgData name="CAMBY Sophie (REGIO)" userId="S::sophie.camby@ec.europa.eu::1a47bee3-eeb9-45d6-bcd7-5a9723938459" providerId="AD" clId="Web-{B5A31281-4001-E4F9-A3FF-0336ABFBC943}" dt="2022-05-20T14:08:15.943" v="600"/>
          <ac:picMkLst>
            <pc:docMk/>
            <pc:sldMk cId="3174234195" sldId="289"/>
            <ac:picMk id="2" creationId="{96DF4CE6-DA76-447C-3972-5769BD6C59B4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5:45.173" v="570" actId="1076"/>
          <ac:picMkLst>
            <pc:docMk/>
            <pc:sldMk cId="3174234195" sldId="289"/>
            <ac:picMk id="5" creationId="{7DDA76FD-3982-BAF0-65BA-2C74886B7F1A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5:45.189" v="571" actId="1076"/>
          <ac:picMkLst>
            <pc:docMk/>
            <pc:sldMk cId="3174234195" sldId="289"/>
            <ac:picMk id="6" creationId="{5709A733-F9A4-3596-12D8-4E14ED84A8F3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5:45.204" v="572" actId="1076"/>
          <ac:picMkLst>
            <pc:docMk/>
            <pc:sldMk cId="3174234195" sldId="289"/>
            <ac:picMk id="7" creationId="{0DDE6162-543B-C968-4EDB-9B72E907F9BF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6:45.597" v="580" actId="1076"/>
          <ac:picMkLst>
            <pc:docMk/>
            <pc:sldMk cId="3174234195" sldId="289"/>
            <ac:picMk id="8" creationId="{55F149E1-EC93-F149-CB0D-1EB73C44A7D3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5:45.220" v="573" actId="1076"/>
          <ac:picMkLst>
            <pc:docMk/>
            <pc:sldMk cId="3174234195" sldId="289"/>
            <ac:picMk id="11" creationId="{FEEFD7D9-2A76-1A4A-3E23-9670946D5F25}"/>
          </ac:picMkLst>
        </pc:picChg>
        <pc:picChg chg="mod">
          <ac:chgData name="CAMBY Sophie (REGIO)" userId="S::sophie.camby@ec.europa.eu::1a47bee3-eeb9-45d6-bcd7-5a9723938459" providerId="AD" clId="Web-{B5A31281-4001-E4F9-A3FF-0336ABFBC943}" dt="2022-05-20T14:05:45.235" v="574" actId="1076"/>
          <ac:picMkLst>
            <pc:docMk/>
            <pc:sldMk cId="3174234195" sldId="289"/>
            <ac:picMk id="12" creationId="{D40A187B-CA5B-F3FC-FBD9-FA97901ED255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4:04:44.718" v="548"/>
          <ac:picMkLst>
            <pc:docMk/>
            <pc:sldMk cId="3174234195" sldId="289"/>
            <ac:picMk id="14" creationId="{B8EA69B1-AE89-4F98-525A-12CABA3DC192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4:04:43.827" v="547"/>
          <ac:picMkLst>
            <pc:docMk/>
            <pc:sldMk cId="3174234195" sldId="289"/>
            <ac:picMk id="16" creationId="{4EA004EF-746F-8648-E616-C49C7F50BB33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4:04:45.452" v="549"/>
          <ac:picMkLst>
            <pc:docMk/>
            <pc:sldMk cId="3174234195" sldId="289"/>
            <ac:picMk id="17" creationId="{EC6D745B-A581-0BE6-AD53-4C74B80C47D6}"/>
          </ac:picMkLst>
        </pc:picChg>
        <pc:picChg chg="add del mod">
          <ac:chgData name="CAMBY Sophie (REGIO)" userId="S::sophie.camby@ec.europa.eu::1a47bee3-eeb9-45d6-bcd7-5a9723938459" providerId="AD" clId="Web-{B5A31281-4001-E4F9-A3FF-0336ABFBC943}" dt="2022-05-20T14:22:23.750" v="679" actId="1076"/>
          <ac:picMkLst>
            <pc:docMk/>
            <pc:sldMk cId="3174234195" sldId="289"/>
            <ac:picMk id="19" creationId="{976417E2-7554-024E-A14A-C938A0B67A8B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4:04:50.781" v="554"/>
          <ac:picMkLst>
            <pc:docMk/>
            <pc:sldMk cId="3174234195" sldId="289"/>
            <ac:picMk id="20" creationId="{B81C77AC-7036-254D-AD0E-E463F072C17B}"/>
          </ac:picMkLst>
        </pc:picChg>
        <pc:picChg chg="del">
          <ac:chgData name="CAMBY Sophie (REGIO)" userId="S::sophie.camby@ec.europa.eu::1a47bee3-eeb9-45d6-bcd7-5a9723938459" providerId="AD" clId="Web-{B5A31281-4001-E4F9-A3FF-0336ABFBC943}" dt="2022-05-20T14:04:43.030" v="546"/>
          <ac:picMkLst>
            <pc:docMk/>
            <pc:sldMk cId="3174234195" sldId="289"/>
            <ac:picMk id="36" creationId="{C03D0CD9-3516-EE0B-EDDA-989718616840}"/>
          </ac:picMkLst>
        </pc:picChg>
        <pc:picChg chg="add del mod">
          <ac:chgData name="CAMBY Sophie (REGIO)" userId="S::sophie.camby@ec.europa.eu::1a47bee3-eeb9-45d6-bcd7-5a9723938459" providerId="AD" clId="Web-{B5A31281-4001-E4F9-A3FF-0336ABFBC943}" dt="2022-05-20T14:20:48.435" v="667"/>
          <ac:picMkLst>
            <pc:docMk/>
            <pc:sldMk cId="3174234195" sldId="289"/>
            <ac:picMk id="53" creationId="{2FFE591F-3AF6-96E3-33C9-7D288F5BF8AC}"/>
          </ac:picMkLst>
        </pc:picChg>
      </pc:sldChg>
    </pc:docChg>
  </pc:docChgLst>
  <pc:docChgLst>
    <pc:chgData name="PLASSART Chloe (REGIO-EXT)" userId="S::chloe.plassart@ext.ec.europa.eu::5301bd2b-31a2-461d-a1de-20267a1b8eb6" providerId="AD" clId="Web-{96E8A56F-29C6-4696-A5CA-613F88CB11E1}"/>
    <pc:docChg chg="modSld">
      <pc:chgData name="PLASSART Chloe (REGIO-EXT)" userId="S::chloe.plassart@ext.ec.europa.eu::5301bd2b-31a2-461d-a1de-20267a1b8eb6" providerId="AD" clId="Web-{96E8A56F-29C6-4696-A5CA-613F88CB11E1}" dt="2022-05-30T12:09:19.419" v="17" actId="1076"/>
      <pc:docMkLst>
        <pc:docMk/>
      </pc:docMkLst>
      <pc:sldChg chg="modSp">
        <pc:chgData name="PLASSART Chloe (REGIO-EXT)" userId="S::chloe.plassart@ext.ec.europa.eu::5301bd2b-31a2-461d-a1de-20267a1b8eb6" providerId="AD" clId="Web-{96E8A56F-29C6-4696-A5CA-613F88CB11E1}" dt="2022-05-30T07:32:00.965" v="2" actId="1076"/>
        <pc:sldMkLst>
          <pc:docMk/>
          <pc:sldMk cId="2180861150" sldId="261"/>
        </pc:sldMkLst>
        <pc:picChg chg="mod">
          <ac:chgData name="PLASSART Chloe (REGIO-EXT)" userId="S::chloe.plassart@ext.ec.europa.eu::5301bd2b-31a2-461d-a1de-20267a1b8eb6" providerId="AD" clId="Web-{96E8A56F-29C6-4696-A5CA-613F88CB11E1}" dt="2022-05-30T07:32:00.965" v="2" actId="1076"/>
          <ac:picMkLst>
            <pc:docMk/>
            <pc:sldMk cId="2180861150" sldId="261"/>
            <ac:picMk id="2" creationId="{53E7DE6A-59A3-6724-2F09-D673A62ABF79}"/>
          </ac:picMkLst>
        </pc:picChg>
        <pc:picChg chg="mod">
          <ac:chgData name="PLASSART Chloe (REGIO-EXT)" userId="S::chloe.plassart@ext.ec.europa.eu::5301bd2b-31a2-461d-a1de-20267a1b8eb6" providerId="AD" clId="Web-{96E8A56F-29C6-4696-A5CA-613F88CB11E1}" dt="2022-05-30T07:31:50.433" v="0" actId="1076"/>
          <ac:picMkLst>
            <pc:docMk/>
            <pc:sldMk cId="2180861150" sldId="261"/>
            <ac:picMk id="3" creationId="{AD1990E4-1E62-E1F7-CFB2-ED02D3458303}"/>
          </ac:picMkLst>
        </pc:picChg>
      </pc:sldChg>
      <pc:sldChg chg="addSp delSp modSp">
        <pc:chgData name="PLASSART Chloe (REGIO-EXT)" userId="S::chloe.plassart@ext.ec.europa.eu::5301bd2b-31a2-461d-a1de-20267a1b8eb6" providerId="AD" clId="Web-{96E8A56F-29C6-4696-A5CA-613F88CB11E1}" dt="2022-05-30T12:09:19.419" v="17" actId="1076"/>
        <pc:sldMkLst>
          <pc:docMk/>
          <pc:sldMk cId="3174234195" sldId="289"/>
        </pc:sldMkLst>
        <pc:picChg chg="add mod">
          <ac:chgData name="PLASSART Chloe (REGIO-EXT)" userId="S::chloe.plassart@ext.ec.europa.eu::5301bd2b-31a2-461d-a1de-20267a1b8eb6" providerId="AD" clId="Web-{96E8A56F-29C6-4696-A5CA-613F88CB11E1}" dt="2022-05-30T12:09:19.419" v="17" actId="1076"/>
          <ac:picMkLst>
            <pc:docMk/>
            <pc:sldMk cId="3174234195" sldId="289"/>
            <ac:picMk id="2" creationId="{6A24E5CD-1234-63CC-9290-41DF9BA8B738}"/>
          </ac:picMkLst>
        </pc:picChg>
        <pc:picChg chg="del">
          <ac:chgData name="PLASSART Chloe (REGIO-EXT)" userId="S::chloe.plassart@ext.ec.europa.eu::5301bd2b-31a2-461d-a1de-20267a1b8eb6" providerId="AD" clId="Web-{96E8A56F-29C6-4696-A5CA-613F88CB11E1}" dt="2022-05-30T09:33:20.432" v="3"/>
          <ac:picMkLst>
            <pc:docMk/>
            <pc:sldMk cId="3174234195" sldId="289"/>
            <ac:picMk id="2" creationId="{A9AEADE9-6C0E-0899-AD4D-7DDC09F07BF3}"/>
          </ac:picMkLst>
        </pc:picChg>
        <pc:picChg chg="add mod">
          <ac:chgData name="PLASSART Chloe (REGIO-EXT)" userId="S::chloe.plassart@ext.ec.europa.eu::5301bd2b-31a2-461d-a1de-20267a1b8eb6" providerId="AD" clId="Web-{96E8A56F-29C6-4696-A5CA-613F88CB11E1}" dt="2022-05-30T09:35:48.139" v="10" actId="1076"/>
          <ac:picMkLst>
            <pc:docMk/>
            <pc:sldMk cId="3174234195" sldId="289"/>
            <ac:picMk id="4" creationId="{FA78D6DF-3F78-2C98-6AE0-2AD06CCC3F17}"/>
          </ac:picMkLst>
        </pc:picChg>
        <pc:picChg chg="del">
          <ac:chgData name="PLASSART Chloe (REGIO-EXT)" userId="S::chloe.plassart@ext.ec.europa.eu::5301bd2b-31a2-461d-a1de-20267a1b8eb6" providerId="AD" clId="Web-{96E8A56F-29C6-4696-A5CA-613F88CB11E1}" dt="2022-05-30T11:55:19.751" v="11"/>
          <ac:picMkLst>
            <pc:docMk/>
            <pc:sldMk cId="3174234195" sldId="289"/>
            <ac:picMk id="15" creationId="{F492E75A-8052-A6A4-682C-E28A0A04E180}"/>
          </ac:picMkLst>
        </pc:picChg>
      </pc:sldChg>
    </pc:docChg>
  </pc:docChgLst>
  <pc:docChgLst>
    <pc:chgData name="Del Vecchio Ginevra" userId="S::ginevra.delvecchio_cor.europa.eu#ext#@eceuropaeu.onmicrosoft.com::15c540f8-f549-4803-bd97-1943e6bd631b" providerId="AD" clId="Web-{D9CB1B75-7C88-4C7E-BB74-502291297D88}"/>
    <pc:docChg chg="addSld delSld modSld sldOrd">
      <pc:chgData name="Del Vecchio Ginevra" userId="S::ginevra.delvecchio_cor.europa.eu#ext#@eceuropaeu.onmicrosoft.com::15c540f8-f549-4803-bd97-1943e6bd631b" providerId="AD" clId="Web-{D9CB1B75-7C88-4C7E-BB74-502291297D88}" dt="2022-05-25T11:23:47.755" v="396"/>
      <pc:docMkLst>
        <pc:docMk/>
      </pc:docMkLst>
      <pc:sldChg chg="modSp modCm modNotes">
        <pc:chgData name="Del Vecchio Ginevra" userId="S::ginevra.delvecchio_cor.europa.eu#ext#@eceuropaeu.onmicrosoft.com::15c540f8-f549-4803-bd97-1943e6bd631b" providerId="AD" clId="Web-{D9CB1B75-7C88-4C7E-BB74-502291297D88}" dt="2022-05-25T11:19:07.437" v="353" actId="20577"/>
        <pc:sldMkLst>
          <pc:docMk/>
          <pc:sldMk cId="2088657831" sldId="258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19:07.437" v="353" actId="20577"/>
          <ac:spMkLst>
            <pc:docMk/>
            <pc:sldMk cId="2088657831" sldId="258"/>
            <ac:spMk id="12" creationId="{00000000-0000-0000-0000-000000000000}"/>
          </ac:spMkLst>
        </pc:spChg>
        <pc:spChg chg="mod">
          <ac:chgData name="Del Vecchio Ginevra" userId="S::ginevra.delvecchio_cor.europa.eu#ext#@eceuropaeu.onmicrosoft.com::15c540f8-f549-4803-bd97-1943e6bd631b" providerId="AD" clId="Web-{D9CB1B75-7C88-4C7E-BB74-502291297D88}" dt="2022-05-25T10:59:29.523" v="20" actId="20577"/>
          <ac:spMkLst>
            <pc:docMk/>
            <pc:sldMk cId="2088657831" sldId="258"/>
            <ac:spMk id="13" creationId="{D5E20A9E-E7B2-B14B-A177-CD520743AFA2}"/>
          </ac:spMkLst>
        </pc:spChg>
        <pc:picChg chg="mod">
          <ac:chgData name="Del Vecchio Ginevra" userId="S::ginevra.delvecchio_cor.europa.eu#ext#@eceuropaeu.onmicrosoft.com::15c540f8-f549-4803-bd97-1943e6bd631b" providerId="AD" clId="Web-{D9CB1B75-7C88-4C7E-BB74-502291297D88}" dt="2022-05-25T11:00:01.024" v="22" actId="1076"/>
          <ac:picMkLst>
            <pc:docMk/>
            <pc:sldMk cId="2088657831" sldId="258"/>
            <ac:picMk id="2" creationId="{813374B5-8D49-0232-44A0-B048CC8D2B91}"/>
          </ac:picMkLst>
        </pc:picChg>
      </pc:sldChg>
      <pc:sldChg chg="modNotes">
        <pc:chgData name="Del Vecchio Ginevra" userId="S::ginevra.delvecchio_cor.europa.eu#ext#@eceuropaeu.onmicrosoft.com::15c540f8-f549-4803-bd97-1943e6bd631b" providerId="AD" clId="Web-{D9CB1B75-7C88-4C7E-BB74-502291297D88}" dt="2022-05-25T11:01:54.635" v="56"/>
        <pc:sldMkLst>
          <pc:docMk/>
          <pc:sldMk cId="1855522004" sldId="259"/>
        </pc:sldMkLst>
      </pc:sldChg>
      <pc:sldChg chg="modNotes">
        <pc:chgData name="Del Vecchio Ginevra" userId="S::ginevra.delvecchio_cor.europa.eu#ext#@eceuropaeu.onmicrosoft.com::15c540f8-f549-4803-bd97-1943e6bd631b" providerId="AD" clId="Web-{D9CB1B75-7C88-4C7E-BB74-502291297D88}" dt="2022-05-25T11:01:42.838" v="54"/>
        <pc:sldMkLst>
          <pc:docMk/>
          <pc:sldMk cId="2180861150" sldId="261"/>
        </pc:sldMkLst>
      </pc:sldChg>
      <pc:sldChg chg="modNotes">
        <pc:chgData name="Del Vecchio Ginevra" userId="S::ginevra.delvecchio_cor.europa.eu#ext#@eceuropaeu.onmicrosoft.com::15c540f8-f549-4803-bd97-1943e6bd631b" providerId="AD" clId="Web-{D9CB1B75-7C88-4C7E-BB74-502291297D88}" dt="2022-05-25T11:20:24.095" v="377"/>
        <pc:sldMkLst>
          <pc:docMk/>
          <pc:sldMk cId="354194230" sldId="262"/>
        </pc:sldMkLst>
      </pc:sldChg>
      <pc:sldChg chg="delSp modSp addCm modCm modNotes">
        <pc:chgData name="Del Vecchio Ginevra" userId="S::ginevra.delvecchio_cor.europa.eu#ext#@eceuropaeu.onmicrosoft.com::15c540f8-f549-4803-bd97-1943e6bd631b" providerId="AD" clId="Web-{D9CB1B75-7C88-4C7E-BB74-502291297D88}" dt="2022-05-25T11:11:00.224" v="161"/>
        <pc:sldMkLst>
          <pc:docMk/>
          <pc:sldMk cId="1342594728" sldId="268"/>
        </pc:sldMkLst>
        <pc:spChg chg="del">
          <ac:chgData name="Del Vecchio Ginevra" userId="S::ginevra.delvecchio_cor.europa.eu#ext#@eceuropaeu.onmicrosoft.com::15c540f8-f549-4803-bd97-1943e6bd631b" providerId="AD" clId="Web-{D9CB1B75-7C88-4C7E-BB74-502291297D88}" dt="2022-05-25T11:08:03.768" v="152"/>
          <ac:spMkLst>
            <pc:docMk/>
            <pc:sldMk cId="1342594728" sldId="268"/>
            <ac:spMk id="2" creationId="{00000000-0000-0000-0000-000000000000}"/>
          </ac:spMkLst>
        </pc:spChg>
        <pc:picChg chg="mod">
          <ac:chgData name="Del Vecchio Ginevra" userId="S::ginevra.delvecchio_cor.europa.eu#ext#@eceuropaeu.onmicrosoft.com::15c540f8-f549-4803-bd97-1943e6bd631b" providerId="AD" clId="Web-{D9CB1B75-7C88-4C7E-BB74-502291297D88}" dt="2022-05-25T11:08:12.955" v="155" actId="14100"/>
          <ac:picMkLst>
            <pc:docMk/>
            <pc:sldMk cId="1342594728" sldId="268"/>
            <ac:picMk id="3" creationId="{AE1B1DF9-E6B5-3459-96E8-AD6A0D40B3A6}"/>
          </ac:picMkLst>
        </pc:picChg>
      </pc:sldChg>
      <pc:sldChg chg="modSp modCm modNotes">
        <pc:chgData name="Del Vecchio Ginevra" userId="S::ginevra.delvecchio_cor.europa.eu#ext#@eceuropaeu.onmicrosoft.com::15c540f8-f549-4803-bd97-1943e6bd631b" providerId="AD" clId="Web-{D9CB1B75-7C88-4C7E-BB74-502291297D88}" dt="2022-05-25T11:05:46.593" v="137"/>
        <pc:sldMkLst>
          <pc:docMk/>
          <pc:sldMk cId="3814877006" sldId="274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5:07.420" v="133" actId="20577"/>
          <ac:spMkLst>
            <pc:docMk/>
            <pc:sldMk cId="3814877006" sldId="274"/>
            <ac:spMk id="4" creationId="{A4EF382D-9930-48BB-B901-049D6B9C3D56}"/>
          </ac:spMkLst>
        </pc:spChg>
      </pc:sldChg>
      <pc:sldChg chg="modNotes">
        <pc:chgData name="Del Vecchio Ginevra" userId="S::ginevra.delvecchio_cor.europa.eu#ext#@eceuropaeu.onmicrosoft.com::15c540f8-f549-4803-bd97-1943e6bd631b" providerId="AD" clId="Web-{D9CB1B75-7C88-4C7E-BB74-502291297D88}" dt="2022-05-25T11:02:00.792" v="58"/>
        <pc:sldMkLst>
          <pc:docMk/>
          <pc:sldMk cId="3953586488" sldId="275"/>
        </pc:sldMkLst>
      </pc:sldChg>
      <pc:sldChg chg="del">
        <pc:chgData name="Del Vecchio Ginevra" userId="S::ginevra.delvecchio_cor.europa.eu#ext#@eceuropaeu.onmicrosoft.com::15c540f8-f549-4803-bd97-1943e6bd631b" providerId="AD" clId="Web-{D9CB1B75-7C88-4C7E-BB74-502291297D88}" dt="2022-05-25T11:03:47.888" v="89"/>
        <pc:sldMkLst>
          <pc:docMk/>
          <pc:sldMk cId="641790112" sldId="276"/>
        </pc:sldMkLst>
      </pc:sldChg>
      <pc:sldChg chg="modSp">
        <pc:chgData name="Del Vecchio Ginevra" userId="S::ginevra.delvecchio_cor.europa.eu#ext#@eceuropaeu.onmicrosoft.com::15c540f8-f549-4803-bd97-1943e6bd631b" providerId="AD" clId="Web-{D9CB1B75-7C88-4C7E-BB74-502291297D88}" dt="2022-05-25T11:11:13.256" v="164" actId="20577"/>
        <pc:sldMkLst>
          <pc:docMk/>
          <pc:sldMk cId="3295829388" sldId="277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11:13.256" v="164" actId="20577"/>
          <ac:spMkLst>
            <pc:docMk/>
            <pc:sldMk cId="3295829388" sldId="277"/>
            <ac:spMk id="18" creationId="{B883C384-14FC-499B-B4BD-61C736AFBAF3}"/>
          </ac:spMkLst>
        </pc:spChg>
      </pc:sldChg>
      <pc:sldChg chg="modSp addCm modCm">
        <pc:chgData name="Del Vecchio Ginevra" userId="S::ginevra.delvecchio_cor.europa.eu#ext#@eceuropaeu.onmicrosoft.com::15c540f8-f549-4803-bd97-1943e6bd631b" providerId="AD" clId="Web-{D9CB1B75-7C88-4C7E-BB74-502291297D88}" dt="2022-05-25T11:23:47.755" v="396"/>
        <pc:sldMkLst>
          <pc:docMk/>
          <pc:sldMk cId="3991905296" sldId="278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11:45.116" v="173" actId="20577"/>
          <ac:spMkLst>
            <pc:docMk/>
            <pc:sldMk cId="3991905296" sldId="278"/>
            <ac:spMk id="15" creationId="{C333C8FE-F5E0-814D-BC70-7E643F9F1D15}"/>
          </ac:spMkLst>
        </pc:spChg>
      </pc:sldChg>
      <pc:sldChg chg="del">
        <pc:chgData name="Del Vecchio Ginevra" userId="S::ginevra.delvecchio_cor.europa.eu#ext#@eceuropaeu.onmicrosoft.com::15c540f8-f549-4803-bd97-1943e6bd631b" providerId="AD" clId="Web-{D9CB1B75-7C88-4C7E-BB74-502291297D88}" dt="2022-05-25T11:20:27.626" v="378"/>
        <pc:sldMkLst>
          <pc:docMk/>
          <pc:sldMk cId="4082784916" sldId="282"/>
        </pc:sldMkLst>
      </pc:sldChg>
      <pc:sldChg chg="modSp">
        <pc:chgData name="Del Vecchio Ginevra" userId="S::ginevra.delvecchio_cor.europa.eu#ext#@eceuropaeu.onmicrosoft.com::15c540f8-f549-4803-bd97-1943e6bd631b" providerId="AD" clId="Web-{D9CB1B75-7C88-4C7E-BB74-502291297D88}" dt="2022-05-25T11:22:59.738" v="394" actId="20577"/>
        <pc:sldMkLst>
          <pc:docMk/>
          <pc:sldMk cId="370003162" sldId="284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22:59.738" v="394" actId="20577"/>
          <ac:spMkLst>
            <pc:docMk/>
            <pc:sldMk cId="370003162" sldId="284"/>
            <ac:spMk id="22" creationId="{5492833B-5C14-4183-A29F-F0B7F84AAFB8}"/>
          </ac:spMkLst>
        </pc:spChg>
      </pc:sldChg>
      <pc:sldChg chg="delSp modSp">
        <pc:chgData name="Del Vecchio Ginevra" userId="S::ginevra.delvecchio_cor.europa.eu#ext#@eceuropaeu.onmicrosoft.com::15c540f8-f549-4803-bd97-1943e6bd631b" providerId="AD" clId="Web-{D9CB1B75-7C88-4C7E-BB74-502291297D88}" dt="2022-05-25T11:07:09.470" v="150" actId="20577"/>
        <pc:sldMkLst>
          <pc:docMk/>
          <pc:sldMk cId="265211560" sldId="286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6:55.251" v="145" actId="20577"/>
          <ac:spMkLst>
            <pc:docMk/>
            <pc:sldMk cId="265211560" sldId="286"/>
            <ac:spMk id="11" creationId="{25F1684E-C411-4C50-ADBC-067211BD47C5}"/>
          </ac:spMkLst>
        </pc:spChg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7:09.470" v="150" actId="20577"/>
          <ac:spMkLst>
            <pc:docMk/>
            <pc:sldMk cId="265211560" sldId="286"/>
            <ac:spMk id="12" creationId="{3219053A-EFEB-4854-B48A-FC40C3DF20D5}"/>
          </ac:spMkLst>
        </pc:spChg>
        <pc:spChg chg="del">
          <ac:chgData name="Del Vecchio Ginevra" userId="S::ginevra.delvecchio_cor.europa.eu#ext#@eceuropaeu.onmicrosoft.com::15c540f8-f549-4803-bd97-1943e6bd631b" providerId="AD" clId="Web-{D9CB1B75-7C88-4C7E-BB74-502291297D88}" dt="2022-05-25T11:06:49.641" v="143"/>
          <ac:spMkLst>
            <pc:docMk/>
            <pc:sldMk cId="265211560" sldId="286"/>
            <ac:spMk id="64" creationId="{9877FB72-B161-4974-AE68-AAE1FFDABB4B}"/>
          </ac:spMkLst>
        </pc:spChg>
        <pc:picChg chg="del">
          <ac:chgData name="Del Vecchio Ginevra" userId="S::ginevra.delvecchio_cor.europa.eu#ext#@eceuropaeu.onmicrosoft.com::15c540f8-f549-4803-bd97-1943e6bd631b" providerId="AD" clId="Web-{D9CB1B75-7C88-4C7E-BB74-502291297D88}" dt="2022-05-25T11:06:47.922" v="142"/>
          <ac:picMkLst>
            <pc:docMk/>
            <pc:sldMk cId="265211560" sldId="286"/>
            <ac:picMk id="18" creationId="{06BB96FA-A6B7-7C9E-8A1E-8F9BFDDF0347}"/>
          </ac:picMkLst>
        </pc:picChg>
      </pc:sldChg>
      <pc:sldChg chg="modSp">
        <pc:chgData name="Del Vecchio Ginevra" userId="S::ginevra.delvecchio_cor.europa.eu#ext#@eceuropaeu.onmicrosoft.com::15c540f8-f549-4803-bd97-1943e6bd631b" providerId="AD" clId="Web-{D9CB1B75-7C88-4C7E-BB74-502291297D88}" dt="2022-05-25T11:22:32.003" v="388" actId="20577"/>
        <pc:sldMkLst>
          <pc:docMk/>
          <pc:sldMk cId="3137746435" sldId="287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22:32.003" v="388" actId="20577"/>
          <ac:spMkLst>
            <pc:docMk/>
            <pc:sldMk cId="3137746435" sldId="287"/>
            <ac:spMk id="18" creationId="{B883C384-14FC-499B-B4BD-61C736AFBAF3}"/>
          </ac:spMkLst>
        </pc:spChg>
      </pc:sldChg>
      <pc:sldChg chg="modSp modNotes">
        <pc:chgData name="Del Vecchio Ginevra" userId="S::ginevra.delvecchio_cor.europa.eu#ext#@eceuropaeu.onmicrosoft.com::15c540f8-f549-4803-bd97-1943e6bd631b" providerId="AD" clId="Web-{D9CB1B75-7C88-4C7E-BB74-502291297D88}" dt="2022-05-25T11:20:50.877" v="384"/>
        <pc:sldMkLst>
          <pc:docMk/>
          <pc:sldMk cId="2977960158" sldId="288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3:08.574" v="75" actId="20577"/>
          <ac:spMkLst>
            <pc:docMk/>
            <pc:sldMk cId="2977960158" sldId="288"/>
            <ac:spMk id="13" creationId="{61FEC0CD-5F70-4FF4-B3FB-606BDAED5454}"/>
          </ac:spMkLst>
        </pc:spChg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3:32.106" v="86" actId="1076"/>
          <ac:spMkLst>
            <pc:docMk/>
            <pc:sldMk cId="2977960158" sldId="288"/>
            <ac:spMk id="15" creationId="{9AAA552E-7AFF-E04E-A31C-D75ADD78AD0A}"/>
          </ac:spMkLst>
        </pc:spChg>
        <pc:grpChg chg="mod">
          <ac:chgData name="Del Vecchio Ginevra" userId="S::ginevra.delvecchio_cor.europa.eu#ext#@eceuropaeu.onmicrosoft.com::15c540f8-f549-4803-bd97-1943e6bd631b" providerId="AD" clId="Web-{D9CB1B75-7C88-4C7E-BB74-502291297D88}" dt="2022-05-25T11:03:34.934" v="87" actId="1076"/>
          <ac:grpSpMkLst>
            <pc:docMk/>
            <pc:sldMk cId="2977960158" sldId="288"/>
            <ac:grpSpMk id="37" creationId="{26444F59-FFB5-FC3C-07D1-F36D3EAB1F32}"/>
          </ac:grpSpMkLst>
        </pc:grpChg>
        <pc:grpChg chg="mod">
          <ac:chgData name="Del Vecchio Ginevra" userId="S::ginevra.delvecchio_cor.europa.eu#ext#@eceuropaeu.onmicrosoft.com::15c540f8-f549-4803-bd97-1943e6bd631b" providerId="AD" clId="Web-{D9CB1B75-7C88-4C7E-BB74-502291297D88}" dt="2022-05-25T11:03:39.169" v="88" actId="1076"/>
          <ac:grpSpMkLst>
            <pc:docMk/>
            <pc:sldMk cId="2977960158" sldId="288"/>
            <ac:grpSpMk id="38" creationId="{50D0DEFA-9799-350E-B4B7-6D8D3BE69EE3}"/>
          </ac:grpSpMkLst>
        </pc:grpChg>
      </pc:sldChg>
      <pc:sldChg chg="addSp delSp modSp addCm delCm modNotes">
        <pc:chgData name="Del Vecchio Ginevra" userId="S::ginevra.delvecchio_cor.europa.eu#ext#@eceuropaeu.onmicrosoft.com::15c540f8-f549-4803-bd97-1943e6bd631b" providerId="AD" clId="Web-{D9CB1B75-7C88-4C7E-BB74-502291297D88}" dt="2022-05-25T11:07:38.064" v="151"/>
        <pc:sldMkLst>
          <pc:docMk/>
          <pc:sldMk cId="3174234195" sldId="289"/>
        </pc:sldMkLst>
        <pc:spChg chg="add del mod">
          <ac:chgData name="Del Vecchio Ginevra" userId="S::ginevra.delvecchio_cor.europa.eu#ext#@eceuropaeu.onmicrosoft.com::15c540f8-f549-4803-bd97-1943e6bd631b" providerId="AD" clId="Web-{D9CB1B75-7C88-4C7E-BB74-502291297D88}" dt="2022-05-25T11:06:10.578" v="140"/>
          <ac:spMkLst>
            <pc:docMk/>
            <pc:sldMk cId="3174234195" sldId="289"/>
            <ac:spMk id="2" creationId="{E6A022EC-7AEB-92C8-34B1-2292D3423CFD}"/>
          </ac:spMkLst>
        </pc:spChg>
        <pc:spChg chg="mod">
          <ac:chgData name="Del Vecchio Ginevra" userId="S::ginevra.delvecchio_cor.europa.eu#ext#@eceuropaeu.onmicrosoft.com::15c540f8-f549-4803-bd97-1943e6bd631b" providerId="AD" clId="Web-{D9CB1B75-7C88-4C7E-BB74-502291297D88}" dt="2022-05-25T11:04:25.013" v="114" actId="20577"/>
          <ac:spMkLst>
            <pc:docMk/>
            <pc:sldMk cId="3174234195" sldId="289"/>
            <ac:spMk id="21" creationId="{CC999A61-29A3-41A6-9B57-644A9BE5C3D5}"/>
          </ac:spMkLst>
        </pc:spChg>
      </pc:sldChg>
      <pc:sldChg chg="modSp ord addCm modCm modNotes">
        <pc:chgData name="Del Vecchio Ginevra" userId="S::ginevra.delvecchio_cor.europa.eu#ext#@eceuropaeu.onmicrosoft.com::15c540f8-f549-4803-bd97-1943e6bd631b" providerId="AD" clId="Web-{D9CB1B75-7C88-4C7E-BB74-502291297D88}" dt="2022-05-25T11:17:21.888" v="336"/>
        <pc:sldMkLst>
          <pc:docMk/>
          <pc:sldMk cId="433042809" sldId="290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16:51.137" v="334" actId="20577"/>
          <ac:spMkLst>
            <pc:docMk/>
            <pc:sldMk cId="433042809" sldId="290"/>
            <ac:spMk id="7" creationId="{F0C95C78-B25E-58BA-95DF-AE603989DBC7}"/>
          </ac:spMkLst>
        </pc:spChg>
      </pc:sldChg>
      <pc:sldChg chg="modSp add ord replId addCm modNotes">
        <pc:chgData name="Del Vecchio Ginevra" userId="S::ginevra.delvecchio_cor.europa.eu#ext#@eceuropaeu.onmicrosoft.com::15c540f8-f549-4803-bd97-1943e6bd631b" providerId="AD" clId="Web-{D9CB1B75-7C88-4C7E-BB74-502291297D88}" dt="2022-05-25T11:21:43.159" v="385"/>
        <pc:sldMkLst>
          <pc:docMk/>
          <pc:sldMk cId="2606012695" sldId="291"/>
        </pc:sldMkLst>
        <pc:spChg chg="mod">
          <ac:chgData name="Del Vecchio Ginevra" userId="S::ginevra.delvecchio_cor.europa.eu#ext#@eceuropaeu.onmicrosoft.com::15c540f8-f549-4803-bd97-1943e6bd631b" providerId="AD" clId="Web-{D9CB1B75-7C88-4C7E-BB74-502291297D88}" dt="2022-05-25T11:19:29.093" v="365" actId="20577"/>
          <ac:spMkLst>
            <pc:docMk/>
            <pc:sldMk cId="2606012695" sldId="291"/>
            <ac:spMk id="18" creationId="{B883C384-14FC-499B-B4BD-61C736AFBAF3}"/>
          </ac:spMkLst>
        </pc:spChg>
      </pc:sldChg>
      <pc:sldChg chg="new del modNotes">
        <pc:chgData name="Del Vecchio Ginevra" userId="S::ginevra.delvecchio_cor.europa.eu#ext#@eceuropaeu.onmicrosoft.com::15c540f8-f549-4803-bd97-1943e6bd631b" providerId="AD" clId="Web-{D9CB1B75-7C88-4C7E-BB74-502291297D88}" dt="2022-05-25T11:18:30.217" v="350"/>
        <pc:sldMkLst>
          <pc:docMk/>
          <pc:sldMk cId="4100311652" sldId="291"/>
        </pc:sldMkLst>
      </pc:sldChg>
    </pc:docChg>
  </pc:docChgLst>
  <pc:docChgLst>
    <pc:chgData name="Del Vecchio Ginevra" userId="S::ginevra.delvecchio_cor.europa.eu#ext#@eceuropaeu.onmicrosoft.com::15c540f8-f549-4803-bd97-1943e6bd631b" providerId="AD" clId="Web-{A704DE02-D1BF-4EDA-BE21-731D15BFEB5B}"/>
    <pc:docChg chg="">
      <pc:chgData name="Del Vecchio Ginevra" userId="S::ginevra.delvecchio_cor.europa.eu#ext#@eceuropaeu.onmicrosoft.com::15c540f8-f549-4803-bd97-1943e6bd631b" providerId="AD" clId="Web-{A704DE02-D1BF-4EDA-BE21-731D15BFEB5B}" dt="2022-05-25T13:18:44.659" v="4"/>
      <pc:docMkLst>
        <pc:docMk/>
      </pc:docMkLst>
      <pc:sldChg chg="modCm">
        <pc:chgData name="Del Vecchio Ginevra" userId="S::ginevra.delvecchio_cor.europa.eu#ext#@eceuropaeu.onmicrosoft.com::15c540f8-f549-4803-bd97-1943e6bd631b" providerId="AD" clId="Web-{A704DE02-D1BF-4EDA-BE21-731D15BFEB5B}" dt="2022-05-25T13:17:36.814" v="3"/>
        <pc:sldMkLst>
          <pc:docMk/>
          <pc:sldMk cId="1342594728" sldId="268"/>
        </pc:sldMkLst>
      </pc:sldChg>
      <pc:sldChg chg="modCm">
        <pc:chgData name="Del Vecchio Ginevra" userId="S::ginevra.delvecchio_cor.europa.eu#ext#@eceuropaeu.onmicrosoft.com::15c540f8-f549-4803-bd97-1943e6bd631b" providerId="AD" clId="Web-{A704DE02-D1BF-4EDA-BE21-731D15BFEB5B}" dt="2022-05-25T13:13:53.608" v="0"/>
        <pc:sldMkLst>
          <pc:docMk/>
          <pc:sldMk cId="3174234195" sldId="289"/>
        </pc:sldMkLst>
      </pc:sldChg>
      <pc:sldChg chg="modCm">
        <pc:chgData name="Del Vecchio Ginevra" userId="S::ginevra.delvecchio_cor.europa.eu#ext#@eceuropaeu.onmicrosoft.com::15c540f8-f549-4803-bd97-1943e6bd631b" providerId="AD" clId="Web-{A704DE02-D1BF-4EDA-BE21-731D15BFEB5B}" dt="2022-05-25T13:18:44.659" v="4"/>
        <pc:sldMkLst>
          <pc:docMk/>
          <pc:sldMk cId="433042809" sldId="290"/>
        </pc:sldMkLst>
      </pc:sldChg>
    </pc:docChg>
  </pc:docChgLst>
  <pc:docChgLst>
    <pc:chgData name="Del Vecchio Ginevra" userId="S::ginevra.delvecchio_cor.europa.eu#ext#@eceuropaeu.onmicrosoft.com::15c540f8-f549-4803-bd97-1943e6bd631b" providerId="AD" clId="Web-{11A07DA3-041B-4AAD-AB93-333451A75B27}"/>
    <pc:docChg chg="modSld">
      <pc:chgData name="Del Vecchio Ginevra" userId="S::ginevra.delvecchio_cor.europa.eu#ext#@eceuropaeu.onmicrosoft.com::15c540f8-f549-4803-bd97-1943e6bd631b" providerId="AD" clId="Web-{11A07DA3-041B-4AAD-AB93-333451A75B27}" dt="2022-05-24T14:50:19.991" v="30" actId="14100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11A07DA3-041B-4AAD-AB93-333451A75B27}" dt="2022-05-24T14:45:27.427" v="18"/>
        <pc:sldMkLst>
          <pc:docMk/>
          <pc:sldMk cId="3953586488" sldId="275"/>
        </pc:sldMkLst>
        <pc:spChg chg="mod">
          <ac:chgData name="Del Vecchio Ginevra" userId="S::ginevra.delvecchio_cor.europa.eu#ext#@eceuropaeu.onmicrosoft.com::15c540f8-f549-4803-bd97-1943e6bd631b" providerId="AD" clId="Web-{11A07DA3-041B-4AAD-AB93-333451A75B27}" dt="2022-05-24T14:44:51.940" v="17" actId="20577"/>
          <ac:spMkLst>
            <pc:docMk/>
            <pc:sldMk cId="3953586488" sldId="275"/>
            <ac:spMk id="9" creationId="{0C9FB7B8-B7E2-FE4F-40F1-1508CDA37775}"/>
          </ac:spMkLst>
        </pc:spChg>
      </pc:sldChg>
      <pc:sldChg chg="modCm">
        <pc:chgData name="Del Vecchio Ginevra" userId="S::ginevra.delvecchio_cor.europa.eu#ext#@eceuropaeu.onmicrosoft.com::15c540f8-f549-4803-bd97-1943e6bd631b" providerId="AD" clId="Web-{11A07DA3-041B-4AAD-AB93-333451A75B27}" dt="2022-05-24T14:49:25.444" v="23"/>
        <pc:sldMkLst>
          <pc:docMk/>
          <pc:sldMk cId="370003162" sldId="284"/>
        </pc:sldMkLst>
      </pc:sldChg>
      <pc:sldChg chg="modSp">
        <pc:chgData name="Del Vecchio Ginevra" userId="S::ginevra.delvecchio_cor.europa.eu#ext#@eceuropaeu.onmicrosoft.com::15c540f8-f549-4803-bd97-1943e6bd631b" providerId="AD" clId="Web-{11A07DA3-041B-4AAD-AB93-333451A75B27}" dt="2022-05-24T14:50:19.991" v="30" actId="14100"/>
        <pc:sldMkLst>
          <pc:docMk/>
          <pc:sldMk cId="2329568240" sldId="285"/>
        </pc:sldMkLst>
        <pc:spChg chg="mod">
          <ac:chgData name="Del Vecchio Ginevra" userId="S::ginevra.delvecchio_cor.europa.eu#ext#@eceuropaeu.onmicrosoft.com::15c540f8-f549-4803-bd97-1943e6bd631b" providerId="AD" clId="Web-{11A07DA3-041B-4AAD-AB93-333451A75B27}" dt="2022-05-24T14:50:19.991" v="30" actId="14100"/>
          <ac:spMkLst>
            <pc:docMk/>
            <pc:sldMk cId="2329568240" sldId="285"/>
            <ac:spMk id="11" creationId="{2149F1FB-7DD3-594F-89CD-30F3F9C1BD92}"/>
          </ac:spMkLst>
        </pc:spChg>
      </pc:sldChg>
      <pc:sldChg chg="addCm">
        <pc:chgData name="Del Vecchio Ginevra" userId="S::ginevra.delvecchio_cor.europa.eu#ext#@eceuropaeu.onmicrosoft.com::15c540f8-f549-4803-bd97-1943e6bd631b" providerId="AD" clId="Web-{11A07DA3-041B-4AAD-AB93-333451A75B27}" dt="2022-05-24T14:45:54.960" v="19"/>
        <pc:sldMkLst>
          <pc:docMk/>
          <pc:sldMk cId="2977960158" sldId="288"/>
        </pc:sldMkLst>
      </pc:sldChg>
      <pc:sldChg chg="addCm">
        <pc:chgData name="Del Vecchio Ginevra" userId="S::ginevra.delvecchio_cor.europa.eu#ext#@eceuropaeu.onmicrosoft.com::15c540f8-f549-4803-bd97-1943e6bd631b" providerId="AD" clId="Web-{11A07DA3-041B-4AAD-AB93-333451A75B27}" dt="2022-05-24T14:46:58.854" v="20"/>
        <pc:sldMkLst>
          <pc:docMk/>
          <pc:sldMk cId="3174234195" sldId="289"/>
        </pc:sldMkLst>
      </pc:sldChg>
      <pc:sldChg chg="modSp addCm modCm">
        <pc:chgData name="Del Vecchio Ginevra" userId="S::ginevra.delvecchio_cor.europa.eu#ext#@eceuropaeu.onmicrosoft.com::15c540f8-f549-4803-bd97-1943e6bd631b" providerId="AD" clId="Web-{11A07DA3-041B-4AAD-AB93-333451A75B27}" dt="2022-05-24T14:49:44.895" v="25"/>
        <pc:sldMkLst>
          <pc:docMk/>
          <pc:sldMk cId="433042809" sldId="290"/>
        </pc:sldMkLst>
        <pc:spChg chg="mod">
          <ac:chgData name="Del Vecchio Ginevra" userId="S::ginevra.delvecchio_cor.europa.eu#ext#@eceuropaeu.onmicrosoft.com::15c540f8-f549-4803-bd97-1943e6bd631b" providerId="AD" clId="Web-{11A07DA3-041B-4AAD-AB93-333451A75B27}" dt="2022-05-24T14:49:44.895" v="25"/>
          <ac:spMkLst>
            <pc:docMk/>
            <pc:sldMk cId="433042809" sldId="290"/>
            <ac:spMk id="7" creationId="{F0C95C78-B25E-58BA-95DF-AE603989DBC7}"/>
          </ac:spMkLst>
        </pc:spChg>
      </pc:sldChg>
    </pc:docChg>
  </pc:docChgLst>
  <pc:docChgLst>
    <pc:chgData name="PINTO Jose Antonio (REGIO)" userId="S::jose-antonio.pinto@ec.europa.eu::74eefbd4-9375-4550-9e4f-662c4e0315dc" providerId="AD" clId="Web-{38FEC3EE-B417-B519-D906-9A40103090DA}"/>
    <pc:docChg chg="">
      <pc:chgData name="PINTO Jose Antonio (REGIO)" userId="S::jose-antonio.pinto@ec.europa.eu::74eefbd4-9375-4550-9e4f-662c4e0315dc" providerId="AD" clId="Web-{38FEC3EE-B417-B519-D906-9A40103090DA}" dt="2022-05-24T14:21:16.905" v="1"/>
      <pc:docMkLst>
        <pc:docMk/>
      </pc:docMkLst>
      <pc:sldChg chg="addCm">
        <pc:chgData name="PINTO Jose Antonio (REGIO)" userId="S::jose-antonio.pinto@ec.europa.eu::74eefbd4-9375-4550-9e4f-662c4e0315dc" providerId="AD" clId="Web-{38FEC3EE-B417-B519-D906-9A40103090DA}" dt="2022-05-24T14:18:10.370" v="0"/>
        <pc:sldMkLst>
          <pc:docMk/>
          <pc:sldMk cId="2088657831" sldId="258"/>
        </pc:sldMkLst>
      </pc:sldChg>
      <pc:sldChg chg="modCm">
        <pc:chgData name="PINTO Jose Antonio (REGIO)" userId="S::jose-antonio.pinto@ec.europa.eu::74eefbd4-9375-4550-9e4f-662c4e0315dc" providerId="AD" clId="Web-{38FEC3EE-B417-B519-D906-9A40103090DA}" dt="2022-05-24T14:21:16.905" v="1"/>
        <pc:sldMkLst>
          <pc:docMk/>
          <pc:sldMk cId="370003162" sldId="284"/>
        </pc:sldMkLst>
      </pc:sldChg>
    </pc:docChg>
  </pc:docChgLst>
  <pc:docChgLst>
    <pc:chgData name="Del Vecchio Ginevra" userId="S::ginevra.delvecchio_cor.europa.eu#ext#@eceuropaeu.onmicrosoft.com::15c540f8-f549-4803-bd97-1943e6bd631b" providerId="AD" clId="Web-{EA6779EC-0D58-46EA-8569-A19837275550}"/>
    <pc:docChg chg="modSld">
      <pc:chgData name="Del Vecchio Ginevra" userId="S::ginevra.delvecchio_cor.europa.eu#ext#@eceuropaeu.onmicrosoft.com::15c540f8-f549-4803-bd97-1943e6bd631b" providerId="AD" clId="Web-{EA6779EC-0D58-46EA-8569-A19837275550}" dt="2022-05-31T05:45:10.062" v="3" actId="1076"/>
      <pc:docMkLst>
        <pc:docMk/>
      </pc:docMkLst>
      <pc:sldChg chg="modSp">
        <pc:chgData name="Del Vecchio Ginevra" userId="S::ginevra.delvecchio_cor.europa.eu#ext#@eceuropaeu.onmicrosoft.com::15c540f8-f549-4803-bd97-1943e6bd631b" providerId="AD" clId="Web-{EA6779EC-0D58-46EA-8569-A19837275550}" dt="2022-05-31T05:45:10.062" v="3" actId="1076"/>
        <pc:sldMkLst>
          <pc:docMk/>
          <pc:sldMk cId="2287373500" sldId="293"/>
        </pc:sldMkLst>
        <pc:spChg chg="mod">
          <ac:chgData name="Del Vecchio Ginevra" userId="S::ginevra.delvecchio_cor.europa.eu#ext#@eceuropaeu.onmicrosoft.com::15c540f8-f549-4803-bd97-1943e6bd631b" providerId="AD" clId="Web-{EA6779EC-0D58-46EA-8569-A19837275550}" dt="2022-05-31T05:45:06.765" v="2" actId="1076"/>
          <ac:spMkLst>
            <pc:docMk/>
            <pc:sldMk cId="2287373500" sldId="293"/>
            <ac:spMk id="11" creationId="{2149F1FB-7DD3-594F-89CD-30F3F9C1BD92}"/>
          </ac:spMkLst>
        </pc:spChg>
        <pc:picChg chg="mod">
          <ac:chgData name="Del Vecchio Ginevra" userId="S::ginevra.delvecchio_cor.europa.eu#ext#@eceuropaeu.onmicrosoft.com::15c540f8-f549-4803-bd97-1943e6bd631b" providerId="AD" clId="Web-{EA6779EC-0D58-46EA-8569-A19837275550}" dt="2022-05-31T05:45:10.062" v="3" actId="1076"/>
          <ac:picMkLst>
            <pc:docMk/>
            <pc:sldMk cId="2287373500" sldId="293"/>
            <ac:picMk id="4" creationId="{223B704A-2F93-B394-020F-FAB1996847B3}"/>
          </ac:picMkLst>
        </pc:picChg>
      </pc:sldChg>
    </pc:docChg>
  </pc:docChgLst>
  <pc:docChgLst>
    <pc:chgData name="Betty Tkadlcikova (CoR)" userId="S::betty.tkadlcikova_cor.europa.eu#ext#@eceuropaeu.onmicrosoft.com::96ba4404-4e23-4091-a06d-034b2ff3d767" providerId="AD" clId="Web-{20F4773E-6DE4-4B93-AEC8-9194A8970747}"/>
    <pc:docChg chg="mod modSld">
      <pc:chgData name="Betty Tkadlcikova (CoR)" userId="S::betty.tkadlcikova_cor.europa.eu#ext#@eceuropaeu.onmicrosoft.com::96ba4404-4e23-4091-a06d-034b2ff3d767" providerId="AD" clId="Web-{20F4773E-6DE4-4B93-AEC8-9194A8970747}" dt="2022-05-30T14:34:03.810" v="204" actId="14100"/>
      <pc:docMkLst>
        <pc:docMk/>
      </pc:docMkLst>
      <pc:sldChg chg="modSp addCm modCm">
        <pc:chgData name="Betty Tkadlcikova (CoR)" userId="S::betty.tkadlcikova_cor.europa.eu#ext#@eceuropaeu.onmicrosoft.com::96ba4404-4e23-4091-a06d-034b2ff3d767" providerId="AD" clId="Web-{20F4773E-6DE4-4B93-AEC8-9194A8970747}" dt="2022-05-30T14:34:03.810" v="204" actId="14100"/>
        <pc:sldMkLst>
          <pc:docMk/>
          <pc:sldMk cId="370003162" sldId="284"/>
        </pc:sldMkLst>
        <pc:spChg chg="mod">
          <ac:chgData name="Betty Tkadlcikova (CoR)" userId="S::betty.tkadlcikova_cor.europa.eu#ext#@eceuropaeu.onmicrosoft.com::96ba4404-4e23-4091-a06d-034b2ff3d767" providerId="AD" clId="Web-{20F4773E-6DE4-4B93-AEC8-9194A8970747}" dt="2022-05-30T14:32:39.870" v="153" actId="20577"/>
          <ac:spMkLst>
            <pc:docMk/>
            <pc:sldMk cId="370003162" sldId="284"/>
            <ac:spMk id="5" creationId="{4074DFEB-1BFA-2441-BC44-46C0BC8D83DD}"/>
          </ac:spMkLst>
        </pc:spChg>
        <pc:spChg chg="mod">
          <ac:chgData name="Betty Tkadlcikova (CoR)" userId="S::betty.tkadlcikova_cor.europa.eu#ext#@eceuropaeu.onmicrosoft.com::96ba4404-4e23-4091-a06d-034b2ff3d767" providerId="AD" clId="Web-{20F4773E-6DE4-4B93-AEC8-9194A8970747}" dt="2022-05-30T14:34:03.810" v="204" actId="14100"/>
          <ac:spMkLst>
            <pc:docMk/>
            <pc:sldMk cId="370003162" sldId="284"/>
            <ac:spMk id="9" creationId="{F6328EEA-9C5F-4491-8158-1CF393AF1023}"/>
          </ac:spMkLst>
        </pc:spChg>
      </pc:sldChg>
    </pc:docChg>
  </pc:docChgLst>
  <pc:docChgLst>
    <pc:chgData name="RIZZO Anna (REGIO)" userId="S::anna.rizzo@ec.europa.eu::a8edabb2-fa99-4be8-8ed0-d02256a0e5b4" providerId="AD" clId="Web-{C8357EB5-7E95-6CF1-195F-1B945A529FB8}"/>
    <pc:docChg chg="modSld">
      <pc:chgData name="RIZZO Anna (REGIO)" userId="S::anna.rizzo@ec.europa.eu::a8edabb2-fa99-4be8-8ed0-d02256a0e5b4" providerId="AD" clId="Web-{C8357EB5-7E95-6CF1-195F-1B945A529FB8}" dt="2022-05-30T11:01:03.704" v="44" actId="20577"/>
      <pc:docMkLst>
        <pc:docMk/>
      </pc:docMkLst>
      <pc:sldChg chg="modNotes">
        <pc:chgData name="RIZZO Anna (REGIO)" userId="S::anna.rizzo@ec.europa.eu::a8edabb2-fa99-4be8-8ed0-d02256a0e5b4" providerId="AD" clId="Web-{C8357EB5-7E95-6CF1-195F-1B945A529FB8}" dt="2022-05-30T09:52:52.434" v="30"/>
        <pc:sldMkLst>
          <pc:docMk/>
          <pc:sldMk cId="354194230" sldId="262"/>
        </pc:sldMkLst>
      </pc:sldChg>
      <pc:sldChg chg="modSp">
        <pc:chgData name="RIZZO Anna (REGIO)" userId="S::anna.rizzo@ec.europa.eu::a8edabb2-fa99-4be8-8ed0-d02256a0e5b4" providerId="AD" clId="Web-{C8357EB5-7E95-6CF1-195F-1B945A529FB8}" dt="2022-05-30T11:01:03.704" v="44" actId="20577"/>
        <pc:sldMkLst>
          <pc:docMk/>
          <pc:sldMk cId="433042809" sldId="290"/>
        </pc:sldMkLst>
        <pc:spChg chg="mod">
          <ac:chgData name="RIZZO Anna (REGIO)" userId="S::anna.rizzo@ec.europa.eu::a8edabb2-fa99-4be8-8ed0-d02256a0e5b4" providerId="AD" clId="Web-{C8357EB5-7E95-6CF1-195F-1B945A529FB8}" dt="2022-05-30T11:01:03.704" v="44" actId="20577"/>
          <ac:spMkLst>
            <pc:docMk/>
            <pc:sldMk cId="433042809" sldId="290"/>
            <ac:spMk id="7" creationId="{F0C95C78-B25E-58BA-95DF-AE603989DBC7}"/>
          </ac:spMkLst>
        </pc:spChg>
        <pc:picChg chg="mod">
          <ac:chgData name="RIZZO Anna (REGIO)" userId="S::anna.rizzo@ec.europa.eu::a8edabb2-fa99-4be8-8ed0-d02256a0e5b4" providerId="AD" clId="Web-{C8357EB5-7E95-6CF1-195F-1B945A529FB8}" dt="2022-05-30T10:53:17.880" v="40" actId="1076"/>
          <ac:picMkLst>
            <pc:docMk/>
            <pc:sldMk cId="433042809" sldId="290"/>
            <ac:picMk id="3" creationId="{E31D9A38-0CCA-2DBB-5653-D1240EAEE867}"/>
          </ac:picMkLst>
        </pc:picChg>
        <pc:picChg chg="mod">
          <ac:chgData name="RIZZO Anna (REGIO)" userId="S::anna.rizzo@ec.europa.eu::a8edabb2-fa99-4be8-8ed0-d02256a0e5b4" providerId="AD" clId="Web-{C8357EB5-7E95-6CF1-195F-1B945A529FB8}" dt="2022-05-30T10:53:27.255" v="42" actId="1076"/>
          <ac:picMkLst>
            <pc:docMk/>
            <pc:sldMk cId="433042809" sldId="290"/>
            <ac:picMk id="6" creationId="{9DF0AE0C-B632-9277-CED1-D53C02E670C1}"/>
          </ac:picMkLst>
        </pc:picChg>
      </pc:sldChg>
    </pc:docChg>
  </pc:docChgLst>
  <pc:docChgLst>
    <pc:chgData name="Ciampaglione Paolo" userId="S::paolo.ciampaglione_cor.europa.eu#ext#@eceuropaeu.onmicrosoft.com::5145b5dc-8aa0-4923-86aa-c39beda7fb83" providerId="AD" clId="Web-{DB6AA9E4-ADD6-3F3A-7DF1-0A975B4993EF}"/>
    <pc:docChg chg="sldOrd">
      <pc:chgData name="Ciampaglione Paolo" userId="S::paolo.ciampaglione_cor.europa.eu#ext#@eceuropaeu.onmicrosoft.com::5145b5dc-8aa0-4923-86aa-c39beda7fb83" providerId="AD" clId="Web-{DB6AA9E4-ADD6-3F3A-7DF1-0A975B4993EF}" dt="2022-05-30T14:32:54.038" v="0"/>
      <pc:docMkLst>
        <pc:docMk/>
      </pc:docMkLst>
      <pc:sldChg chg="ord">
        <pc:chgData name="Ciampaglione Paolo" userId="S::paolo.ciampaglione_cor.europa.eu#ext#@eceuropaeu.onmicrosoft.com::5145b5dc-8aa0-4923-86aa-c39beda7fb83" providerId="AD" clId="Web-{DB6AA9E4-ADD6-3F3A-7DF1-0A975B4993EF}" dt="2022-05-30T14:32:54.038" v="0"/>
        <pc:sldMkLst>
          <pc:docMk/>
          <pc:sldMk cId="1317048163" sldId="270"/>
        </pc:sldMkLst>
      </pc:sldChg>
    </pc:docChg>
  </pc:docChgLst>
  <pc:docChgLst>
    <pc:chgData name="QUITADAMO Angela Pia (REGIO-EXT)" userId="S::angela-pia.quitadamo@ext.ec.europa.eu::e8c829bf-8492-48ad-8c19-8ab35a7d1375" providerId="AD" clId="Web-{0EDABB2F-53EC-7463-2E09-6D01EDC40730}"/>
    <pc:docChg chg="modSld">
      <pc:chgData name="QUITADAMO Angela Pia (REGIO-EXT)" userId="S::angela-pia.quitadamo@ext.ec.europa.eu::e8c829bf-8492-48ad-8c19-8ab35a7d1375" providerId="AD" clId="Web-{0EDABB2F-53EC-7463-2E09-6D01EDC40730}" dt="2022-01-20T09:54:54.811" v="29"/>
      <pc:docMkLst>
        <pc:docMk/>
      </pc:docMkLst>
      <pc:sldChg chg="modNotes">
        <pc:chgData name="QUITADAMO Angela Pia (REGIO-EXT)" userId="S::angela-pia.quitadamo@ext.ec.europa.eu::e8c829bf-8492-48ad-8c19-8ab35a7d1375" providerId="AD" clId="Web-{0EDABB2F-53EC-7463-2E09-6D01EDC40730}" dt="2022-01-20T09:51:42.212" v="1"/>
        <pc:sldMkLst>
          <pc:docMk/>
          <pc:sldMk cId="1702542332" sldId="256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2:28.792" v="5"/>
        <pc:sldMkLst>
          <pc:docMk/>
          <pc:sldMk cId="2088657831" sldId="258"/>
        </pc:sldMkLst>
      </pc:sldChg>
      <pc:sldChg chg="addSp modSp">
        <pc:chgData name="QUITADAMO Angela Pia (REGIO-EXT)" userId="S::angela-pia.quitadamo@ext.ec.europa.eu::e8c829bf-8492-48ad-8c19-8ab35a7d1375" providerId="AD" clId="Web-{0EDABB2F-53EC-7463-2E09-6D01EDC40730}" dt="2022-01-20T09:52:48.183" v="9" actId="1076"/>
        <pc:sldMkLst>
          <pc:docMk/>
          <pc:sldMk cId="1855522004" sldId="259"/>
        </pc:sldMkLst>
        <pc:spChg chg="add mod">
          <ac:chgData name="QUITADAMO Angela Pia (REGIO-EXT)" userId="S::angela-pia.quitadamo@ext.ec.europa.eu::e8c829bf-8492-48ad-8c19-8ab35a7d1375" providerId="AD" clId="Web-{0EDABB2F-53EC-7463-2E09-6D01EDC40730}" dt="2022-01-20T09:52:48.183" v="9" actId="1076"/>
          <ac:spMkLst>
            <pc:docMk/>
            <pc:sldMk cId="1855522004" sldId="259"/>
            <ac:spMk id="4" creationId="{A4EF382D-9930-48BB-B901-049D6B9C3D56}"/>
          </ac:spMkLst>
        </pc:spChg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3:14.449" v="13"/>
        <pc:sldMkLst>
          <pc:docMk/>
          <pc:sldMk cId="3812839774" sldId="260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2:17.354" v="3"/>
        <pc:sldMkLst>
          <pc:docMk/>
          <pc:sldMk cId="2180861150" sldId="261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3:03.152" v="11"/>
        <pc:sldMkLst>
          <pc:docMk/>
          <pc:sldMk cId="354194230" sldId="262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23.795" v="18"/>
        <pc:sldMkLst>
          <pc:docMk/>
          <pc:sldMk cId="3792756440" sldId="263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24.092" v="21"/>
        <pc:sldMkLst>
          <pc:docMk/>
          <pc:sldMk cId="1642629469" sldId="265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24.389" v="23"/>
        <pc:sldMkLst>
          <pc:docMk/>
          <pc:sldMk cId="3753648768" sldId="266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33.405" v="25"/>
        <pc:sldMkLst>
          <pc:docMk/>
          <pc:sldMk cId="3799525015" sldId="267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52.921" v="27"/>
        <pc:sldMkLst>
          <pc:docMk/>
          <pc:sldMk cId="1342594728" sldId="268"/>
        </pc:sldMkLst>
      </pc:sldChg>
      <pc:sldChg chg="modNotes">
        <pc:chgData name="QUITADAMO Angela Pia (REGIO-EXT)" userId="S::angela-pia.quitadamo@ext.ec.europa.eu::e8c829bf-8492-48ad-8c19-8ab35a7d1375" providerId="AD" clId="Web-{0EDABB2F-53EC-7463-2E09-6D01EDC40730}" dt="2022-01-20T09:54:54.811" v="29"/>
        <pc:sldMkLst>
          <pc:docMk/>
          <pc:sldMk cId="1688009363" sldId="269"/>
        </pc:sldMkLst>
      </pc:sldChg>
    </pc:docChg>
  </pc:docChgLst>
  <pc:docChgLst>
    <pc:chgData name="QUITADAMO Angela Pia (REGIO-EXT)" userId="S::angela-pia.quitadamo@ext.ec.europa.eu::e8c829bf-8492-48ad-8c19-8ab35a7d1375" providerId="AD" clId="Web-{57F91D7F-0929-4F70-A17A-49FE77DE63C2}"/>
    <pc:docChg chg="modSld">
      <pc:chgData name="QUITADAMO Angela Pia (REGIO-EXT)" userId="S::angela-pia.quitadamo@ext.ec.europa.eu::e8c829bf-8492-48ad-8c19-8ab35a7d1375" providerId="AD" clId="Web-{57F91D7F-0929-4F70-A17A-49FE77DE63C2}" dt="2022-05-24T10:47:54.962" v="26" actId="688"/>
      <pc:docMkLst>
        <pc:docMk/>
      </pc:docMkLst>
      <pc:sldChg chg="addSp delSp modSp">
        <pc:chgData name="QUITADAMO Angela Pia (REGIO-EXT)" userId="S::angela-pia.quitadamo@ext.ec.europa.eu::e8c829bf-8492-48ad-8c19-8ab35a7d1375" providerId="AD" clId="Web-{57F91D7F-0929-4F70-A17A-49FE77DE63C2}" dt="2022-05-24T10:47:54.962" v="26" actId="688"/>
        <pc:sldMkLst>
          <pc:docMk/>
          <pc:sldMk cId="4082784916" sldId="282"/>
        </pc:sldMkLst>
        <pc:spChg chg="add mod">
          <ac:chgData name="QUITADAMO Angela Pia (REGIO-EXT)" userId="S::angela-pia.quitadamo@ext.ec.europa.eu::e8c829bf-8492-48ad-8c19-8ab35a7d1375" providerId="AD" clId="Web-{57F91D7F-0929-4F70-A17A-49FE77DE63C2}" dt="2022-05-24T10:47:54.962" v="26" actId="688"/>
          <ac:spMkLst>
            <pc:docMk/>
            <pc:sldMk cId="4082784916" sldId="282"/>
            <ac:spMk id="4" creationId="{5AA35587-8C4C-1587-B888-285084342DCC}"/>
          </ac:spMkLst>
        </pc:spChg>
        <pc:spChg chg="add del">
          <ac:chgData name="QUITADAMO Angela Pia (REGIO-EXT)" userId="S::angela-pia.quitadamo@ext.ec.europa.eu::e8c829bf-8492-48ad-8c19-8ab35a7d1375" providerId="AD" clId="Web-{57F91D7F-0929-4F70-A17A-49FE77DE63C2}" dt="2022-05-24T10:47:42.774" v="24"/>
          <ac:spMkLst>
            <pc:docMk/>
            <pc:sldMk cId="4082784916" sldId="282"/>
            <ac:spMk id="7" creationId="{AD3F3D6E-BE1C-CEFB-8C66-02AD215EC8BD}"/>
          </ac:spMkLst>
        </pc:spChg>
      </pc:sldChg>
    </pc:docChg>
  </pc:docChgLst>
  <pc:docChgLst>
    <pc:chgData name="Del Vecchio Ginevra" userId="S::ginevra.delvecchio_cor.europa.eu#ext#@eceuropaeu.onmicrosoft.com::15c540f8-f549-4803-bd97-1943e6bd631b" providerId="AD" clId="Web-{DA385FCC-6534-4179-98E5-386C7921AD35}"/>
    <pc:docChg chg="modSld">
      <pc:chgData name="Del Vecchio Ginevra" userId="S::ginevra.delvecchio_cor.europa.eu#ext#@eceuropaeu.onmicrosoft.com::15c540f8-f549-4803-bd97-1943e6bd631b" providerId="AD" clId="Web-{DA385FCC-6534-4179-98E5-386C7921AD35}" dt="2022-05-25T14:38:33.660" v="4" actId="1076"/>
      <pc:docMkLst>
        <pc:docMk/>
      </pc:docMkLst>
      <pc:sldChg chg="delSp modSp modCm">
        <pc:chgData name="Del Vecchio Ginevra" userId="S::ginevra.delvecchio_cor.europa.eu#ext#@eceuropaeu.onmicrosoft.com::15c540f8-f549-4803-bd97-1943e6bd631b" providerId="AD" clId="Web-{DA385FCC-6534-4179-98E5-386C7921AD35}" dt="2022-05-25T14:38:33.660" v="4" actId="1076"/>
        <pc:sldMkLst>
          <pc:docMk/>
          <pc:sldMk cId="3953586488" sldId="275"/>
        </pc:sldMkLst>
        <pc:spChg chg="del">
          <ac:chgData name="Del Vecchio Ginevra" userId="S::ginevra.delvecchio_cor.europa.eu#ext#@eceuropaeu.onmicrosoft.com::15c540f8-f549-4803-bd97-1943e6bd631b" providerId="AD" clId="Web-{DA385FCC-6534-4179-98E5-386C7921AD35}" dt="2022-05-25T14:37:35.078" v="0"/>
          <ac:spMkLst>
            <pc:docMk/>
            <pc:sldMk cId="3953586488" sldId="275"/>
            <ac:spMk id="2" creationId="{00000000-0000-0000-0000-000000000000}"/>
          </ac:spMkLst>
        </pc:spChg>
        <pc:spChg chg="mod">
          <ac:chgData name="Del Vecchio Ginevra" userId="S::ginevra.delvecchio_cor.europa.eu#ext#@eceuropaeu.onmicrosoft.com::15c540f8-f549-4803-bd97-1943e6bd631b" providerId="AD" clId="Web-{DA385FCC-6534-4179-98E5-386C7921AD35}" dt="2022-05-25T14:37:42.094" v="2" actId="1076"/>
          <ac:spMkLst>
            <pc:docMk/>
            <pc:sldMk cId="3953586488" sldId="275"/>
            <ac:spMk id="4" creationId="{A4EF382D-9930-48BB-B901-049D6B9C3D56}"/>
          </ac:spMkLst>
        </pc:spChg>
        <pc:spChg chg="mod">
          <ac:chgData name="Del Vecchio Ginevra" userId="S::ginevra.delvecchio_cor.europa.eu#ext#@eceuropaeu.onmicrosoft.com::15c540f8-f549-4803-bd97-1943e6bd631b" providerId="AD" clId="Web-{DA385FCC-6534-4179-98E5-386C7921AD35}" dt="2022-05-25T14:38:33.660" v="4" actId="1076"/>
          <ac:spMkLst>
            <pc:docMk/>
            <pc:sldMk cId="3953586488" sldId="275"/>
            <ac:spMk id="9" creationId="{0C9FB7B8-B7E2-FE4F-40F1-1508CDA37775}"/>
          </ac:spMkLst>
        </pc:spChg>
        <pc:picChg chg="mod">
          <ac:chgData name="Del Vecchio Ginevra" userId="S::ginevra.delvecchio_cor.europa.eu#ext#@eceuropaeu.onmicrosoft.com::15c540f8-f549-4803-bd97-1943e6bd631b" providerId="AD" clId="Web-{DA385FCC-6534-4179-98E5-386C7921AD35}" dt="2022-05-25T14:37:37.125" v="1" actId="1076"/>
          <ac:picMkLst>
            <pc:docMk/>
            <pc:sldMk cId="3953586488" sldId="275"/>
            <ac:picMk id="11" creationId="{097A6733-A11E-569D-C1AC-98AD55A5702A}"/>
          </ac:picMkLst>
        </pc:picChg>
      </pc:sldChg>
    </pc:docChg>
  </pc:docChgLst>
  <pc:docChgLst>
    <pc:chgData name="QUITADAMO Angela Pia (REGIO-EXT)" userId="S::angela-pia.quitadamo@ext.ec.europa.eu::e8c829bf-8492-48ad-8c19-8ab35a7d1375" providerId="AD" clId="Web-{1D5B04DB-0B1E-4AAF-B70D-819E687B4CEF}"/>
    <pc:docChg chg="mod modSld">
      <pc:chgData name="QUITADAMO Angela Pia (REGIO-EXT)" userId="S::angela-pia.quitadamo@ext.ec.europa.eu::e8c829bf-8492-48ad-8c19-8ab35a7d1375" providerId="AD" clId="Web-{1D5B04DB-0B1E-4AAF-B70D-819E687B4CEF}" dt="2022-05-25T12:39:57.410" v="160"/>
      <pc:docMkLst>
        <pc:docMk/>
      </pc:docMkLst>
      <pc:sldChg chg="modNotes">
        <pc:chgData name="QUITADAMO Angela Pia (REGIO-EXT)" userId="S::angela-pia.quitadamo@ext.ec.europa.eu::e8c829bf-8492-48ad-8c19-8ab35a7d1375" providerId="AD" clId="Web-{1D5B04DB-0B1E-4AAF-B70D-819E687B4CEF}" dt="2022-05-25T12:39:57.410" v="160"/>
        <pc:sldMkLst>
          <pc:docMk/>
          <pc:sldMk cId="1342594728" sldId="268"/>
        </pc:sldMkLst>
      </pc:sldChg>
      <pc:sldChg chg="addSp modSp addCm">
        <pc:chgData name="QUITADAMO Angela Pia (REGIO-EXT)" userId="S::angela-pia.quitadamo@ext.ec.europa.eu::e8c829bf-8492-48ad-8c19-8ab35a7d1375" providerId="AD" clId="Web-{1D5B04DB-0B1E-4AAF-B70D-819E687B4CEF}" dt="2022-05-25T12:32:25.587" v="28" actId="1076"/>
        <pc:sldMkLst>
          <pc:docMk/>
          <pc:sldMk cId="3174234195" sldId="289"/>
        </pc:sldMkLst>
        <pc:spChg chg="mod">
          <ac:chgData name="QUITADAMO Angela Pia (REGIO-EXT)" userId="S::angela-pia.quitadamo@ext.ec.europa.eu::e8c829bf-8492-48ad-8c19-8ab35a7d1375" providerId="AD" clId="Web-{1D5B04DB-0B1E-4AAF-B70D-819E687B4CEF}" dt="2022-05-25T12:32:25.587" v="28" actId="1076"/>
          <ac:spMkLst>
            <pc:docMk/>
            <pc:sldMk cId="3174234195" sldId="289"/>
            <ac:spMk id="21" creationId="{CC999A61-29A3-41A6-9B57-644A9BE5C3D5}"/>
          </ac:spMkLst>
        </pc:spChg>
        <pc:grpChg chg="mod">
          <ac:chgData name="QUITADAMO Angela Pia (REGIO-EXT)" userId="S::angela-pia.quitadamo@ext.ec.europa.eu::e8c829bf-8492-48ad-8c19-8ab35a7d1375" providerId="AD" clId="Web-{1D5B04DB-0B1E-4AAF-B70D-819E687B4CEF}" dt="2022-05-25T12:30:19.505" v="6" actId="1076"/>
          <ac:grpSpMkLst>
            <pc:docMk/>
            <pc:sldMk cId="3174234195" sldId="289"/>
            <ac:grpSpMk id="38" creationId="{82D08932-6CA4-F343-DD6F-6FF331B44CA2}"/>
          </ac:grpSpMkLst>
        </pc:grpChg>
        <pc:picChg chg="add mod">
          <ac:chgData name="QUITADAMO Angela Pia (REGIO-EXT)" userId="S::angela-pia.quitadamo@ext.ec.europa.eu::e8c829bf-8492-48ad-8c19-8ab35a7d1375" providerId="AD" clId="Web-{1D5B04DB-0B1E-4AAF-B70D-819E687B4CEF}" dt="2022-05-25T12:32:14.289" v="23" actId="1076"/>
          <ac:picMkLst>
            <pc:docMk/>
            <pc:sldMk cId="3174234195" sldId="289"/>
            <ac:picMk id="2" creationId="{A9AEADE9-6C0E-0899-AD4D-7DDC09F07BF3}"/>
          </ac:picMkLst>
        </pc:picChg>
      </pc:sldChg>
    </pc:docChg>
  </pc:docChgLst>
  <pc:docChgLst>
    <pc:chgData name="Del Vecchio Ginevra" userId="S::ginevra.delvecchio_cor.europa.eu#ext#@eceuropaeu.onmicrosoft.com::15c540f8-f549-4803-bd97-1943e6bd631b" providerId="AD" clId="Web-{59EFD087-99EA-4952-8166-E37D7F55D1BC}"/>
    <pc:docChg chg="modSld">
      <pc:chgData name="Del Vecchio Ginevra" userId="S::ginevra.delvecchio_cor.europa.eu#ext#@eceuropaeu.onmicrosoft.com::15c540f8-f549-4803-bd97-1943e6bd631b" providerId="AD" clId="Web-{59EFD087-99EA-4952-8166-E37D7F55D1BC}" dt="2022-05-30T13:27:53.297" v="7" actId="20577"/>
      <pc:docMkLst>
        <pc:docMk/>
      </pc:docMkLst>
      <pc:sldChg chg="modSp modCm">
        <pc:chgData name="Del Vecchio Ginevra" userId="S::ginevra.delvecchio_cor.europa.eu#ext#@eceuropaeu.onmicrosoft.com::15c540f8-f549-4803-bd97-1943e6bd631b" providerId="AD" clId="Web-{59EFD087-99EA-4952-8166-E37D7F55D1BC}" dt="2022-05-30T13:27:53.297" v="7" actId="20577"/>
        <pc:sldMkLst>
          <pc:docMk/>
          <pc:sldMk cId="3814877006" sldId="274"/>
        </pc:sldMkLst>
        <pc:spChg chg="mod">
          <ac:chgData name="Del Vecchio Ginevra" userId="S::ginevra.delvecchio_cor.europa.eu#ext#@eceuropaeu.onmicrosoft.com::15c540f8-f549-4803-bd97-1943e6bd631b" providerId="AD" clId="Web-{59EFD087-99EA-4952-8166-E37D7F55D1BC}" dt="2022-05-30T13:27:53.297" v="7" actId="20577"/>
          <ac:spMkLst>
            <pc:docMk/>
            <pc:sldMk cId="3814877006" sldId="274"/>
            <ac:spMk id="4" creationId="{A4EF382D-9930-48BB-B901-049D6B9C3D56}"/>
          </ac:spMkLst>
        </pc:spChg>
      </pc:sldChg>
      <pc:sldChg chg="modCm">
        <pc:chgData name="Del Vecchio Ginevra" userId="S::ginevra.delvecchio_cor.europa.eu#ext#@eceuropaeu.onmicrosoft.com::15c540f8-f549-4803-bd97-1943e6bd631b" providerId="AD" clId="Web-{59EFD087-99EA-4952-8166-E37D7F55D1BC}" dt="2022-05-30T13:26:41.639" v="1"/>
        <pc:sldMkLst>
          <pc:docMk/>
          <pc:sldMk cId="3953586488" sldId="275"/>
        </pc:sldMkLst>
      </pc:sldChg>
    </pc:docChg>
  </pc:docChgLst>
  <pc:docChgLst>
    <pc:chgData name="Del Vecchio Ginevra" userId="S::ginevra.delvecchio_cor.europa.eu#ext#@eceuropaeu.onmicrosoft.com::15c540f8-f549-4803-bd97-1943e6bd631b" providerId="AD" clId="Web-{2C4BD2BC-D82C-465A-8021-149A8141F784}"/>
    <pc:docChg chg="mod modSld">
      <pc:chgData name="Del Vecchio Ginevra" userId="S::ginevra.delvecchio_cor.europa.eu#ext#@eceuropaeu.onmicrosoft.com::15c540f8-f549-4803-bd97-1943e6bd631b" providerId="AD" clId="Web-{2C4BD2BC-D82C-465A-8021-149A8141F784}" dt="2022-05-24T09:04:35.290" v="43"/>
      <pc:docMkLst>
        <pc:docMk/>
      </pc:docMkLst>
      <pc:sldChg chg="addSp modSp">
        <pc:chgData name="Del Vecchio Ginevra" userId="S::ginevra.delvecchio_cor.europa.eu#ext#@eceuropaeu.onmicrosoft.com::15c540f8-f549-4803-bd97-1943e6bd631b" providerId="AD" clId="Web-{2C4BD2BC-D82C-465A-8021-149A8141F784}" dt="2022-05-24T09:03:14.381" v="40"/>
        <pc:sldMkLst>
          <pc:docMk/>
          <pc:sldMk cId="2088657831" sldId="258"/>
        </pc:sldMkLst>
        <pc:spChg chg="add">
          <ac:chgData name="Del Vecchio Ginevra" userId="S::ginevra.delvecchio_cor.europa.eu#ext#@eceuropaeu.onmicrosoft.com::15c540f8-f549-4803-bd97-1943e6bd631b" providerId="AD" clId="Web-{2C4BD2BC-D82C-465A-8021-149A8141F784}" dt="2022-05-24T09:03:14.381" v="40"/>
          <ac:spMkLst>
            <pc:docMk/>
            <pc:sldMk cId="2088657831" sldId="258"/>
            <ac:spMk id="3" creationId="{B4A4849A-39C8-8C5A-8ABA-32806049B085}"/>
          </ac:spMkLst>
        </pc:spChg>
        <pc:spChg chg="mod">
          <ac:chgData name="Del Vecchio Ginevra" userId="S::ginevra.delvecchio_cor.europa.eu#ext#@eceuropaeu.onmicrosoft.com::15c540f8-f549-4803-bd97-1943e6bd631b" providerId="AD" clId="Web-{2C4BD2BC-D82C-465A-8021-149A8141F784}" dt="2022-05-24T08:51:21.892" v="3" actId="20577"/>
          <ac:spMkLst>
            <pc:docMk/>
            <pc:sldMk cId="2088657831" sldId="258"/>
            <ac:spMk id="4" creationId="{00000000-0000-0000-0000-000000000000}"/>
          </ac:spMkLst>
        </pc:spChg>
      </pc:sldChg>
      <pc:sldChg chg="addSp modSp">
        <pc:chgData name="Del Vecchio Ginevra" userId="S::ginevra.delvecchio_cor.europa.eu#ext#@eceuropaeu.onmicrosoft.com::15c540f8-f549-4803-bd97-1943e6bd631b" providerId="AD" clId="Web-{2C4BD2BC-D82C-465A-8021-149A8141F784}" dt="2022-05-24T08:51:59.128" v="6" actId="1076"/>
        <pc:sldMkLst>
          <pc:docMk/>
          <pc:sldMk cId="1855522004" sldId="259"/>
        </pc:sldMkLst>
        <pc:picChg chg="add mod">
          <ac:chgData name="Del Vecchio Ginevra" userId="S::ginevra.delvecchio_cor.europa.eu#ext#@eceuropaeu.onmicrosoft.com::15c540f8-f549-4803-bd97-1943e6bd631b" providerId="AD" clId="Web-{2C4BD2BC-D82C-465A-8021-149A8141F784}" dt="2022-05-24T08:51:59.128" v="6" actId="1076"/>
          <ac:picMkLst>
            <pc:docMk/>
            <pc:sldMk cId="1855522004" sldId="259"/>
            <ac:picMk id="9" creationId="{EFF340C6-A0FF-BFCE-4318-D092CDE18C4E}"/>
          </ac:picMkLst>
        </pc:picChg>
      </pc:sldChg>
      <pc:sldChg chg="modSp addCm modCm">
        <pc:chgData name="Del Vecchio Ginevra" userId="S::ginevra.delvecchio_cor.europa.eu#ext#@eceuropaeu.onmicrosoft.com::15c540f8-f549-4803-bd97-1943e6bd631b" providerId="AD" clId="Web-{2C4BD2BC-D82C-465A-8021-149A8141F784}" dt="2022-05-24T09:04:35.290" v="43"/>
        <pc:sldMkLst>
          <pc:docMk/>
          <pc:sldMk cId="641790112" sldId="276"/>
        </pc:sldMkLst>
        <pc:spChg chg="mod">
          <ac:chgData name="Del Vecchio Ginevra" userId="S::ginevra.delvecchio_cor.europa.eu#ext#@eceuropaeu.onmicrosoft.com::15c540f8-f549-4803-bd97-1943e6bd631b" providerId="AD" clId="Web-{2C4BD2BC-D82C-465A-8021-149A8141F784}" dt="2022-05-24T08:54:02.475" v="31" actId="20577"/>
          <ac:spMkLst>
            <pc:docMk/>
            <pc:sldMk cId="641790112" sldId="276"/>
            <ac:spMk id="13" creationId="{61FEC0CD-5F70-4FF4-B3FB-606BDAED5454}"/>
          </ac:spMkLst>
        </pc:spChg>
        <pc:spChg chg="mod">
          <ac:chgData name="Del Vecchio Ginevra" userId="S::ginevra.delvecchio_cor.europa.eu#ext#@eceuropaeu.onmicrosoft.com::15c540f8-f549-4803-bd97-1943e6bd631b" providerId="AD" clId="Web-{2C4BD2BC-D82C-465A-8021-149A8141F784}" dt="2022-05-24T09:01:34.003" v="39" actId="20577"/>
          <ac:spMkLst>
            <pc:docMk/>
            <pc:sldMk cId="641790112" sldId="276"/>
            <ac:spMk id="15" creationId="{9AAA552E-7AFF-E04E-A31C-D75ADD78AD0A}"/>
          </ac:spMkLst>
        </pc:spChg>
        <pc:picChg chg="mod">
          <ac:chgData name="Del Vecchio Ginevra" userId="S::ginevra.delvecchio_cor.europa.eu#ext#@eceuropaeu.onmicrosoft.com::15c540f8-f549-4803-bd97-1943e6bd631b" providerId="AD" clId="Web-{2C4BD2BC-D82C-465A-8021-149A8141F784}" dt="2022-05-24T08:56:38.120" v="34" actId="1076"/>
          <ac:picMkLst>
            <pc:docMk/>
            <pc:sldMk cId="641790112" sldId="276"/>
            <ac:picMk id="8" creationId="{55F149E1-EC93-F149-CB0D-1EB73C44A7D3}"/>
          </ac:picMkLst>
        </pc:picChg>
      </pc:sldChg>
    </pc:docChg>
  </pc:docChgLst>
  <pc:docChgLst>
    <pc:chgData name="FRANCI Manuele (REGIO-EXT)" userId="S::manuele.franci@ext.ec.europa.eu::253870ac-9c73-45b1-961d-fcbdb1469cda" providerId="AD" clId="Web-{70D7DF84-C9CB-9006-78E6-1AD49F6B4FA9}"/>
    <pc:docChg chg="modSld">
      <pc:chgData name="FRANCI Manuele (REGIO-EXT)" userId="S::manuele.franci@ext.ec.europa.eu::253870ac-9c73-45b1-961d-fcbdb1469cda" providerId="AD" clId="Web-{70D7DF84-C9CB-9006-78E6-1AD49F6B4FA9}" dt="2022-05-30T20:16:29.253" v="1" actId="14100"/>
      <pc:docMkLst>
        <pc:docMk/>
      </pc:docMkLst>
      <pc:sldChg chg="modSp">
        <pc:chgData name="FRANCI Manuele (REGIO-EXT)" userId="S::manuele.franci@ext.ec.europa.eu::253870ac-9c73-45b1-961d-fcbdb1469cda" providerId="AD" clId="Web-{70D7DF84-C9CB-9006-78E6-1AD49F6B4FA9}" dt="2022-05-30T20:16:29.253" v="1" actId="14100"/>
        <pc:sldMkLst>
          <pc:docMk/>
          <pc:sldMk cId="370003162" sldId="284"/>
        </pc:sldMkLst>
        <pc:picChg chg="mod">
          <ac:chgData name="FRANCI Manuele (REGIO-EXT)" userId="S::manuele.franci@ext.ec.europa.eu::253870ac-9c73-45b1-961d-fcbdb1469cda" providerId="AD" clId="Web-{70D7DF84-C9CB-9006-78E6-1AD49F6B4FA9}" dt="2022-05-30T20:16:29.253" v="1" actId="14100"/>
          <ac:picMkLst>
            <pc:docMk/>
            <pc:sldMk cId="370003162" sldId="284"/>
            <ac:picMk id="10" creationId="{6D723B83-D323-CDA6-0E10-F2F986B6284B}"/>
          </ac:picMkLst>
        </pc:picChg>
      </pc:sldChg>
    </pc:docChg>
  </pc:docChgLst>
  <pc:docChgLst>
    <pc:chgData name="BISIAUX Amaury (REGIO-EXT)" userId="S::amaury.bisiaux@ext.ec.europa.eu::9872995e-11b9-4df5-be09-a53f32e021c0" providerId="AD" clId="Web-{CB4393AE-2AA6-3B40-49B5-D5A8211C2BB6}"/>
    <pc:docChg chg="sldOrd">
      <pc:chgData name="BISIAUX Amaury (REGIO-EXT)" userId="S::amaury.bisiaux@ext.ec.europa.eu::9872995e-11b9-4df5-be09-a53f32e021c0" providerId="AD" clId="Web-{CB4393AE-2AA6-3B40-49B5-D5A8211C2BB6}" dt="2022-05-30T13:46:06.036" v="0"/>
      <pc:docMkLst>
        <pc:docMk/>
      </pc:docMkLst>
      <pc:sldChg chg="ord">
        <pc:chgData name="BISIAUX Amaury (REGIO-EXT)" userId="S::amaury.bisiaux@ext.ec.europa.eu::9872995e-11b9-4df5-be09-a53f32e021c0" providerId="AD" clId="Web-{CB4393AE-2AA6-3B40-49B5-D5A8211C2BB6}" dt="2022-05-30T13:46:06.036" v="0"/>
        <pc:sldMkLst>
          <pc:docMk/>
          <pc:sldMk cId="260601269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80BF-BF3E-4B3B-BC76-39C07DD4A16F}" type="datetimeFigureOut">
              <a:rPr lang="en-IE" smtClean="0"/>
              <a:t>30/08/2022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8A77-E8AE-4678-B0E6-1E2E67FAC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1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90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FB0AB-0FE0-E444-A127-2BAC00240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C5510B-EB92-5541-B7F2-676100EE2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210BF-4FC0-2A4A-A3F6-812ECC2B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DE913A-C73F-1D41-ADF7-2B6B3F17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8A945-5450-7F44-9683-2B54262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AC743-B42A-EB47-BBD5-73CEFF7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A93608-046A-A648-9D77-73B5C990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29EAB-880C-1844-AD44-C630126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C011D-519E-DB46-A7D2-D5E0904C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452E5-19DD-3542-8BD2-5A9C90F5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2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299BAA-86E3-6044-B933-E95DB334C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ECBF81-5A3D-8E41-8267-8D0B3079C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E32E9-6281-984D-A4A2-0E6D1E49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B5E07-D73C-794B-B82D-98A1C92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79E0E-6189-EC45-B801-0DCC94E5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4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06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2954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6201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04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0130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4080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3225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43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C373-5655-DF49-83D2-0F3CBF37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857B3-0971-664E-BA03-F936184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0BB8D-D0F9-B24C-8524-5AF1870E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36FB0-2EC9-B94D-8E7E-DCFD121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3314C-187F-FC4B-ADCA-633DDE3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8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61209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787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773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86025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0815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48CD2-688E-5F44-9C4C-46464318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73ECA-422A-9F4E-90C6-6EA175D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40038-8757-384E-9D45-2FA2F56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838D1-DB4A-CA46-99B8-DF0A839B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73B16-7EFA-1946-8BDD-94259675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2F095-80AE-6E4E-AFC9-C1B1AE36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D697D-D3F7-D943-AD9A-8CAC98A3A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94938C-A73B-5F4E-90BE-AE904948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92999E-A2CF-774F-882E-2E950085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BDD456-0F6C-B549-856F-FB8F8B97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F5985-6BDA-B643-BE10-F97633D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9113E-3D41-F644-A90E-FF0E85EB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082FE5-9899-4B46-8742-99626D075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A98E91-1083-8B44-9A9A-9BE270565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4DA086-E0F7-CD49-8E3F-FAD0B1413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EF4D6-7536-E548-AB45-F213EF228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4F9CE3-FE4B-7745-B3D2-C676D310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87A192-FC17-6144-BDDC-064D54C7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DE5463-312E-A84C-B8CD-659FD887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4F968-7E00-0646-8975-F1067F4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ED966C-CF02-FE43-AEFD-5A21FA23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A6127D-68C8-354D-A868-6F946A92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AD20D-1E4A-5547-975E-1C07275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BB640A-A4DB-8A4C-A7C5-7B5FCAF9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0D2C02-99D8-D347-8591-F33CF44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32E0AC-673F-3044-A7B6-E8D874CC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5CD91-D2C3-6346-956F-90C11364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F7B73-3DC6-704C-86C7-A7E86F2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C92A46-F057-1540-9926-51034D002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FC9970-BE15-9740-BBB5-06648CB4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72D96A-146F-3146-8C42-A1E45619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61CF8-C79C-7A4F-A13A-FB1CB55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98DD2-541A-1148-96FA-B8E3AED9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41EB27-959F-AA43-B639-CD3D9D057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09FB2E-7196-2B4C-B579-879CD500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20D3-0B23-7142-8E54-7DA9E3A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A516B3-1337-9A4C-976B-3E1188AA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C88E25-C32E-A64B-A40D-0834FA9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CB97C7-957F-314B-A64A-10346E5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84810-1937-694F-95DD-EE8F4FEE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34B6AF-F7B7-4541-AD70-9B5F94FE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39F0-2974-604B-8D8E-F9BEFEA1BBF6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50460-3CCA-094F-A5C3-8A45B4EF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8D21D-9A2B-854C-B3EA-9E45F427E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3724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99AB7FBE-B334-EECC-FCCB-296E95CA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" y="-7584"/>
            <a:ext cx="12193612" cy="686510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.1"/>
          <p:cNvSpPr txBox="1"/>
          <p:nvPr/>
        </p:nvSpPr>
        <p:spPr>
          <a:xfrm>
            <a:off x="11731010" y="163125"/>
            <a:ext cx="2846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0ABD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>
                <a:solidFill>
                  <a:srgbClr val="1A6932"/>
                </a:solidFill>
              </a:rPr>
              <a:t>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1263" y="1258909"/>
            <a:ext cx="7050857" cy="6001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E38F5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3300" b="1" dirty="0" smtClean="0">
                <a:solidFill>
                  <a:srgbClr val="1A6932"/>
                </a:solidFill>
                <a:latin typeface="Verdana"/>
                <a:ea typeface="Verdana"/>
                <a:cs typeface="Verdana"/>
                <a:sym typeface="Verdana"/>
              </a:rPr>
              <a:t>Insert title</a:t>
            </a:r>
            <a:endParaRPr sz="33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974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sp>
        <p:nvSpPr>
          <p:cNvPr id="3" name="ZoneTexte 12">
            <a:extLst>
              <a:ext uri="{FF2B5EF4-FFF2-40B4-BE49-F238E27FC236}">
                <a16:creationId xmlns:a16="http://schemas.microsoft.com/office/drawing/2014/main" id="{1968CC91-796C-E347-992D-393D96DBE584}"/>
              </a:ext>
            </a:extLst>
          </p:cNvPr>
          <p:cNvSpPr txBox="1"/>
          <p:nvPr/>
        </p:nvSpPr>
        <p:spPr>
          <a:xfrm>
            <a:off x="2006327" y="3577365"/>
            <a:ext cx="2724828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en-GB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Test </a:t>
            </a:r>
            <a:r>
              <a:rPr lang="en-GB" sz="1600" b="1" dirty="0" err="1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color</a:t>
            </a:r>
            <a:r>
              <a:rPr lang="en-GB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 2</a:t>
            </a:r>
            <a:endParaRPr lang="fr-FR" sz="1600" dirty="0">
              <a:solidFill>
                <a:srgbClr val="1A6932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3410C0AE-B487-D34B-B901-FAAC0625B2F3}"/>
              </a:ext>
            </a:extLst>
          </p:cNvPr>
          <p:cNvSpPr txBox="1"/>
          <p:nvPr/>
        </p:nvSpPr>
        <p:spPr>
          <a:xfrm>
            <a:off x="1980789" y="2908373"/>
            <a:ext cx="1722960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l"/>
            <a:r>
              <a:rPr lang="fr-FR" sz="1600" b="1" dirty="0" err="1" smtClean="0">
                <a:solidFill>
                  <a:srgbClr val="1A6932"/>
                </a:solidFill>
                <a:latin typeface="Verdana"/>
                <a:ea typeface="Verdana"/>
              </a:rPr>
              <a:t>Text</a:t>
            </a:r>
            <a:r>
              <a:rPr lang="fr-FR" sz="1600" b="1" dirty="0" smtClean="0">
                <a:solidFill>
                  <a:srgbClr val="1A6932"/>
                </a:solidFill>
                <a:latin typeface="Verdana"/>
                <a:ea typeface="Verdana"/>
              </a:rPr>
              <a:t> color1</a:t>
            </a:r>
            <a:endParaRPr lang="fr-FR" sz="16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3929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EC Square Sans Pro Medium"/>
        <a:ea typeface="EC Square Sans Pro Medium"/>
        <a:cs typeface="EC Square Sans Pro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A239B908BBE498C73AEE59BE8FAFB" ma:contentTypeVersion="9" ma:contentTypeDescription="Create a new document." ma:contentTypeScope="" ma:versionID="4e96f8c718791d3e9c4343acaba59dc6">
  <xsd:schema xmlns:xsd="http://www.w3.org/2001/XMLSchema" xmlns:xs="http://www.w3.org/2001/XMLSchema" xmlns:p="http://schemas.microsoft.com/office/2006/metadata/properties" xmlns:ns2="01bb61ae-4eb0-490b-ba48-c0c5dc4c96a6" targetNamespace="http://schemas.microsoft.com/office/2006/metadata/properties" ma:root="true" ma:fieldsID="639a9ead09ff9ed81019084d22795ee5" ns2:_="">
    <xsd:import namespace="01bb61ae-4eb0-490b-ba48-c0c5dc4c9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b61ae-4eb0-490b-ba48-c0c5dc4c9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3D017-F006-48CD-B75B-A2735461D7D1}">
  <ds:schemaRefs>
    <ds:schemaRef ds:uri="http://purl.org/dc/elements/1.1/"/>
    <ds:schemaRef ds:uri="http://schemas.microsoft.com/office/2006/metadata/properties"/>
    <ds:schemaRef ds:uri="01bb61ae-4eb0-490b-ba48-c0c5dc4c96a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BBD074-3159-4DE3-935F-C0C457C4178C}">
  <ds:schemaRefs>
    <ds:schemaRef ds:uri="01bb61ae-4eb0-490b-ba48-c0c5dc4c96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7287DF-1251-4DB4-B330-9B9F686A1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EC Square Sans Pro Medium</vt:lpstr>
      <vt:lpstr>Helvetica Neue</vt:lpstr>
      <vt:lpstr>Helvetica Neue Medium</vt:lpstr>
      <vt:lpstr>Myriad Pro</vt:lpstr>
      <vt:lpstr>Verdana</vt:lpstr>
      <vt:lpstr>Thème Office</vt:lpstr>
      <vt:lpstr>21_BasicWhite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Popowski</dc:creator>
  <cp:lastModifiedBy>QUITADAMO Angela Pia (REGIO-EXT)</cp:lastModifiedBy>
  <cp:revision>38</cp:revision>
  <dcterms:created xsi:type="dcterms:W3CDTF">2022-01-13T10:38:26Z</dcterms:created>
  <dcterms:modified xsi:type="dcterms:W3CDTF">2022-08-30T14:29:28Z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0x010100303A239B908BBE498C73AEE59BE8FAFB</vt:lpwstr>
  </property>
</Properties>
</file>