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rA9FWELW5oRHoK8rxqLxNK==&#10;" textCheckSum="" shapeId="20496" fHybridRaster="0" ver="1"/>
</file>

<file path=drs/shapexml.xml><?xml version="1.0" encoding="utf-8"?>
<p:sp xmlns:p="http://schemas.openxmlformats.org/presentationml/2006/main">
  <p:nvSpPr>
    <p:cNvPr id="20496" name="Line 32"/>
    <p:cNvSpPr>
      <a:spLocks xmlns:a="http://schemas.openxmlformats.org/drawingml/2006/main" noChangeShapeType="1"/>
    </p:cNvSpPr>
    <p:nvPr/>
  </p:nvSpPr>
  <p:spPr bwMode="auto">
    <a:xfrm xmlns:a="http://schemas.openxmlformats.org/drawingml/2006/main" flipH="1">
      <a:off x="6124575" y="5573713"/>
      <a:ext cx="0" cy="76200"/>
    </a:xfrm>
    <a:prstGeom xmlns:a="http://schemas.openxmlformats.org/drawingml/2006/main" prst="line">
      <a:avLst/>
    </a:prstGeom>
    <a:noFill xmlns:a="http://schemas.openxmlformats.org/drawingml/2006/main"/>
    <a:ln xmlns:a="http://schemas.openxmlformats.org/drawingml/2006/main" w="50800" algn="ctr">
      <a:solidFill>
        <a:schemeClr val="accent2"/>
      </a:solidFill>
      <a:round/>
      <a:headEnd/>
      <a:tailEnd type="triangle" w="med" len="med"/>
    </a:ln>
    <a:extLst xmlns:a="http://schemas.openxmlformats.org/drawingml/2006/main">
      <a:ext uri="{909E8E84-426E-40DD-AFC4-6F175D3DCCD1}">
        <a14:hiddenFill xmlns:a14="http://schemas.microsoft.com/office/drawing/2010/main">
          <a:noFill/>
        </a14:hiddenFill>
      </a:ext>
    </a:extLst>
  </p:spPr>
  <p:txBody>
    <a:bodyPr xmlns:a="http://schemas.openxmlformats.org/drawingml/2006/main" wrap="none" anchor="ctr"/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en-GB" sz="1200" b="0" i="0" u="none" strike="noStrike" kern="1200" cap="none" spc="0" normalizeH="0" baseline="0" noProof="0">
        <a:ln>
          <a:noFill/>
        </a:ln>
        <a:solidFill>
          <a:srgbClr val="333399"/>
        </a:solidFill>
        <a:effectLst/>
        <a:uLnTx/>
        <a:uFillTx/>
        <a:latin typeface="+mn-lt"/>
        <a:ea typeface="+mn-ea"/>
        <a:cs typeface="+mn-cs"/>
      </a:endParaRPr>
    </a:p>
  </p:txBody>
</p:sp>
</file>