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</p:sldMasterIdLst>
  <p:notesMasterIdLst>
    <p:notesMasterId r:id="rId18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</p:sldIdLst>
  <p:sldSz cx="12192000" cy="6858000"/>
  <p:notesSz cx="6797675" cy="9926638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\\10.21.0.51\groupshare\Delivery%20Management\FWC%202%20-%20PO_2016-20_A5\SC149%20%20-%20Daily%20maintenance%20-%20COMM%20C1\EU%20in%20slides\graphs\14_EU%20population_Brexit_edit_notyetfinished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7030A0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83,4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D9E6-46E1-B770-48C443CD78E9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68,4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D9E6-46E1-B770-48C443CD78E9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/>
                      <a:t>59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D9E6-46E1-B770-48C443CD78E9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dirty="0"/>
                      <a:t>48,6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D9E6-46E1-B770-48C443CD78E9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dirty="0"/>
                      <a:t>36,6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D9E6-46E1-B770-48C443CD78E9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 dirty="0"/>
                      <a:t>19,1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D9E6-46E1-B770-48C443CD78E9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 dirty="0"/>
                      <a:t>17,9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D9E6-46E1-B770-48C443CD78E9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en-US" dirty="0"/>
                      <a:t>11,6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D9E6-46E1-B770-48C443CD78E9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r>
                      <a:rPr lang="en-US"/>
                      <a:t>10,4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8-D9E6-46E1-B770-48C443CD78E9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r>
                      <a:rPr lang="en-US" dirty="0"/>
                      <a:t>10,9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D9E6-46E1-B770-48C443CD78E9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r>
                      <a:rPr lang="en-US"/>
                      <a:t>10,6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A-D9E6-46E1-B770-48C443CD78E9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r>
                      <a:rPr lang="en-US" dirty="0"/>
                      <a:t>10,5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B-D9E6-46E1-B770-48C443CD78E9}"/>
                </c:ext>
              </c:extLst>
            </c:dLbl>
            <c:dLbl>
              <c:idx val="12"/>
              <c:tx>
                <c:rich>
                  <a:bodyPr/>
                  <a:lstStyle/>
                  <a:p>
                    <a:r>
                      <a:rPr lang="en-US" dirty="0"/>
                      <a:t>9,6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C-D9E6-46E1-B770-48C443CD78E9}"/>
                </c:ext>
              </c:extLst>
            </c:dLbl>
            <c:dLbl>
              <c:idx val="13"/>
              <c:tx>
                <c:rich>
                  <a:bodyPr/>
                  <a:lstStyle/>
                  <a:p>
                    <a:r>
                      <a:rPr lang="en-US" dirty="0"/>
                      <a:t>9,2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D-D9E6-46E1-B770-48C443CD78E9}"/>
                </c:ext>
              </c:extLst>
            </c:dLbl>
            <c:dLbl>
              <c:idx val="14"/>
              <c:tx>
                <c:rich>
                  <a:bodyPr/>
                  <a:lstStyle/>
                  <a:p>
                    <a:r>
                      <a:rPr lang="en-US" dirty="0"/>
                      <a:t>6,4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E-D9E6-46E1-B770-48C443CD78E9}"/>
                </c:ext>
              </c:extLst>
            </c:dLbl>
            <c:dLbl>
              <c:idx val="15"/>
              <c:tx>
                <c:rich>
                  <a:bodyPr/>
                  <a:lstStyle/>
                  <a:p>
                    <a:r>
                      <a:rPr lang="en-US"/>
                      <a:t>5,9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F-D9E6-46E1-B770-48C443CD78E9}"/>
                </c:ext>
              </c:extLst>
            </c:dLbl>
            <c:dLbl>
              <c:idx val="16"/>
              <c:tx>
                <c:rich>
                  <a:bodyPr/>
                  <a:lstStyle/>
                  <a:p>
                    <a:r>
                      <a:rPr lang="en-US"/>
                      <a:t>5,6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0-D9E6-46E1-B770-48C443CD78E9}"/>
                </c:ext>
              </c:extLst>
            </c:dLbl>
            <c:dLbl>
              <c:idx val="17"/>
              <c:tx>
                <c:rich>
                  <a:bodyPr/>
                  <a:lstStyle/>
                  <a:p>
                    <a:r>
                      <a:rPr lang="en-US" dirty="0"/>
                      <a:t>5,4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1-D9E6-46E1-B770-48C443CD78E9}"/>
                </c:ext>
              </c:extLst>
            </c:dLbl>
            <c:dLbl>
              <c:idx val="18"/>
              <c:tx>
                <c:rich>
                  <a:bodyPr/>
                  <a:lstStyle/>
                  <a:p>
                    <a:r>
                      <a:rPr lang="en-US" dirty="0"/>
                      <a:t>5,3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2-D9E6-46E1-B770-48C443CD78E9}"/>
                </c:ext>
              </c:extLst>
            </c:dLbl>
            <c:dLbl>
              <c:idx val="19"/>
              <c:tx>
                <c:rich>
                  <a:bodyPr/>
                  <a:lstStyle/>
                  <a:p>
                    <a:r>
                      <a:rPr lang="en-US" dirty="0"/>
                      <a:t>3,9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3-D9E6-46E1-B770-48C443CD78E9}"/>
                </c:ext>
              </c:extLst>
            </c:dLbl>
            <c:dLbl>
              <c:idx val="20"/>
              <c:tx>
                <c:rich>
                  <a:bodyPr/>
                  <a:lstStyle/>
                  <a:p>
                    <a:r>
                      <a:rPr lang="en-US"/>
                      <a:t>2,9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4-D9E6-46E1-B770-48C443CD78E9}"/>
                </c:ext>
              </c:extLst>
            </c:dLbl>
            <c:dLbl>
              <c:idx val="21"/>
              <c:tx>
                <c:rich>
                  <a:bodyPr/>
                  <a:lstStyle/>
                  <a:p>
                    <a:r>
                      <a:rPr lang="en-US"/>
                      <a:t>2,1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5-D9E6-46E1-B770-48C443CD78E9}"/>
                </c:ext>
              </c:extLst>
            </c:dLbl>
            <c:dLbl>
              <c:idx val="25"/>
              <c:tx>
                <c:rich>
                  <a:bodyPr/>
                  <a:lstStyle/>
                  <a:p>
                    <a:r>
                      <a:rPr lang="en-US"/>
                      <a:t>0,7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6-D9E6-46E1-B770-48C443CD78E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pPr>
                <a:endParaRPr lang="nl-N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'[14_EU population_Brexit_edit_notyetfinished.xlsx]EN'!$A$1:$A$27</c:f>
              <c:strCache>
                <c:ptCount val="27"/>
                <c:pt idx="0">
                  <c:v>Germany</c:v>
                </c:pt>
                <c:pt idx="1">
                  <c:v>France</c:v>
                </c:pt>
                <c:pt idx="2">
                  <c:v>Italy</c:v>
                </c:pt>
                <c:pt idx="3">
                  <c:v>Spain</c:v>
                </c:pt>
                <c:pt idx="4">
                  <c:v>Poland</c:v>
                </c:pt>
                <c:pt idx="5">
                  <c:v>Romania</c:v>
                </c:pt>
                <c:pt idx="6">
                  <c:v>Netherlands</c:v>
                </c:pt>
                <c:pt idx="7">
                  <c:v>Belgium</c:v>
                </c:pt>
                <c:pt idx="8">
                  <c:v>Greece</c:v>
                </c:pt>
                <c:pt idx="9">
                  <c:v>Czechia</c:v>
                </c:pt>
                <c:pt idx="10">
                  <c:v>Portugal</c:v>
                </c:pt>
                <c:pt idx="11">
                  <c:v>Sweden</c:v>
                </c:pt>
                <c:pt idx="12">
                  <c:v>Hungary</c:v>
                </c:pt>
                <c:pt idx="13">
                  <c:v>Austria</c:v>
                </c:pt>
                <c:pt idx="14">
                  <c:v>Bulgaria</c:v>
                </c:pt>
                <c:pt idx="15">
                  <c:v>Denmark</c:v>
                </c:pt>
                <c:pt idx="16">
                  <c:v>Finland</c:v>
                </c:pt>
                <c:pt idx="17">
                  <c:v>Slovakia</c:v>
                </c:pt>
                <c:pt idx="18">
                  <c:v>Ireland</c:v>
                </c:pt>
                <c:pt idx="19">
                  <c:v>Croatia</c:v>
                </c:pt>
                <c:pt idx="20">
                  <c:v>Lithuania</c:v>
                </c:pt>
                <c:pt idx="21">
                  <c:v>Slovenia</c:v>
                </c:pt>
                <c:pt idx="22">
                  <c:v>Latvia</c:v>
                </c:pt>
                <c:pt idx="23">
                  <c:v>Estonia</c:v>
                </c:pt>
                <c:pt idx="24">
                  <c:v>Cyprus</c:v>
                </c:pt>
                <c:pt idx="25">
                  <c:v>Luxembourg</c:v>
                </c:pt>
                <c:pt idx="26">
                  <c:v>Malta</c:v>
                </c:pt>
              </c:strCache>
            </c:strRef>
          </c:cat>
          <c:val>
            <c:numRef>
              <c:f>'[14_EU population_Brexit_edit_notyetfinished.xlsx]EN'!$D$1:$D$27</c:f>
              <c:numCache>
                <c:formatCode>General</c:formatCode>
                <c:ptCount val="27"/>
                <c:pt idx="0">
                  <c:v>82.9</c:v>
                </c:pt>
                <c:pt idx="1">
                  <c:v>67.2</c:v>
                </c:pt>
                <c:pt idx="2">
                  <c:v>60.4</c:v>
                </c:pt>
                <c:pt idx="3">
                  <c:v>46.7</c:v>
                </c:pt>
                <c:pt idx="4">
                  <c:v>38</c:v>
                </c:pt>
                <c:pt idx="5">
                  <c:v>19.5</c:v>
                </c:pt>
                <c:pt idx="6">
                  <c:v>17.2</c:v>
                </c:pt>
                <c:pt idx="7">
                  <c:v>11.4</c:v>
                </c:pt>
                <c:pt idx="8">
                  <c:v>10.7</c:v>
                </c:pt>
                <c:pt idx="9">
                  <c:v>10.6</c:v>
                </c:pt>
                <c:pt idx="10">
                  <c:v>10.3</c:v>
                </c:pt>
                <c:pt idx="11">
                  <c:v>10.1</c:v>
                </c:pt>
                <c:pt idx="12">
                  <c:v>9.8000000000000007</c:v>
                </c:pt>
                <c:pt idx="13">
                  <c:v>8.8000000000000007</c:v>
                </c:pt>
                <c:pt idx="14">
                  <c:v>7.1</c:v>
                </c:pt>
                <c:pt idx="15">
                  <c:v>5.8</c:v>
                </c:pt>
                <c:pt idx="16">
                  <c:v>5.5</c:v>
                </c:pt>
                <c:pt idx="17">
                  <c:v>5.4</c:v>
                </c:pt>
                <c:pt idx="18">
                  <c:v>4.8</c:v>
                </c:pt>
                <c:pt idx="19">
                  <c:v>4.0999999999999996</c:v>
                </c:pt>
                <c:pt idx="20">
                  <c:v>2.8</c:v>
                </c:pt>
                <c:pt idx="21">
                  <c:v>2</c:v>
                </c:pt>
                <c:pt idx="22">
                  <c:v>1.9</c:v>
                </c:pt>
                <c:pt idx="23">
                  <c:v>1.3</c:v>
                </c:pt>
                <c:pt idx="24">
                  <c:v>0.9</c:v>
                </c:pt>
                <c:pt idx="25">
                  <c:v>0.6</c:v>
                </c:pt>
                <c:pt idx="26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7-D9E6-46E1-B770-48C443CD78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8"/>
        <c:overlap val="-27"/>
        <c:axId val="477093656"/>
        <c:axId val="477099536"/>
      </c:barChart>
      <c:catAx>
        <c:axId val="477093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nl-NL"/>
          </a:p>
        </c:txPr>
        <c:crossAx val="477099536"/>
        <c:crosses val="autoZero"/>
        <c:auto val="1"/>
        <c:lblAlgn val="ctr"/>
        <c:lblOffset val="100"/>
        <c:noMultiLvlLbl val="0"/>
      </c:catAx>
      <c:valAx>
        <c:axId val="47709953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770936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NL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en-GB" sz="1200" b="0" strike="noStrike" spc="-1">
                <a:solidFill>
                  <a:srgbClr val="0F5494"/>
                </a:solidFill>
                <a:latin typeface="Verdana"/>
              </a:rPr>
              <a:t>Click to move the slide</a:t>
            </a:r>
          </a:p>
        </p:txBody>
      </p:sp>
      <p:sp>
        <p:nvSpPr>
          <p:cNvPr id="180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en-GB" sz="2000" b="0" strike="noStrike" spc="-1">
                <a:latin typeface="Arial"/>
              </a:rPr>
              <a:t>Click to edit the notes format</a:t>
            </a:r>
          </a:p>
        </p:txBody>
      </p:sp>
      <p:sp>
        <p:nvSpPr>
          <p:cNvPr id="181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en-GB" sz="1400" b="0" strike="noStrike" spc="-1">
                <a:latin typeface="Times New Roman"/>
              </a:rPr>
              <a:t>&lt;header&gt;</a:t>
            </a:r>
          </a:p>
        </p:txBody>
      </p:sp>
      <p:sp>
        <p:nvSpPr>
          <p:cNvPr id="182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/>
            <a:r>
              <a:rPr lang="en-GB" sz="1400" b="0" strike="noStrike" spc="-1">
                <a:latin typeface="Times New Roman"/>
              </a:rPr>
              <a:t>&lt;date/time&gt;</a:t>
            </a:r>
          </a:p>
        </p:txBody>
      </p:sp>
      <p:sp>
        <p:nvSpPr>
          <p:cNvPr id="183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r>
              <a:rPr lang="en-GB" sz="1400" b="0" strike="noStrike" spc="-1">
                <a:latin typeface="Times New Roman"/>
              </a:rPr>
              <a:t>&lt;footer&gt;</a:t>
            </a:r>
          </a:p>
        </p:txBody>
      </p:sp>
      <p:sp>
        <p:nvSpPr>
          <p:cNvPr id="184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pPr algn="r"/>
            <a:fld id="{27212704-DD57-4772-A2D1-CF06383159BF}" type="slidenum">
              <a:rPr lang="en-GB" sz="1400" b="0" strike="noStrike" spc="-1">
                <a:latin typeface="Times New Roman"/>
              </a:rPr>
              <a:t>‹#›</a:t>
            </a:fld>
            <a:endParaRPr lang="en-GB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TextShape 1"/>
          <p:cNvSpPr txBox="1"/>
          <p:nvPr/>
        </p:nvSpPr>
        <p:spPr>
          <a:xfrm>
            <a:off x="3849840" y="9428040"/>
            <a:ext cx="2945880" cy="4964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</a:tabLst>
            </a:pPr>
            <a:fld id="{30D5BB2C-6A69-496F-BEEE-A21907D71489}" type="slidenum">
              <a:rPr lang="fr-FR" sz="1200" b="0" strike="noStrike" spc="-1">
                <a:solidFill>
                  <a:srgbClr val="000000"/>
                </a:solidFill>
                <a:latin typeface="Arial"/>
                <a:ea typeface="+mn-ea"/>
              </a:rPr>
              <a:t>4</a:t>
            </a:fld>
            <a:endParaRPr lang="en-GB" sz="1200" b="0" strike="noStrike" spc="-1">
              <a:latin typeface="Times New Roman"/>
            </a:endParaRPr>
          </a:p>
        </p:txBody>
      </p:sp>
      <p:sp>
        <p:nvSpPr>
          <p:cNvPr id="247" name="PlaceHolder 2"/>
          <p:cNvSpPr>
            <a:spLocks noGrp="1" noRot="1" noChangeAspect="1"/>
          </p:cNvSpPr>
          <p:nvPr>
            <p:ph type="sldImg"/>
          </p:nvPr>
        </p:nvSpPr>
        <p:spPr>
          <a:xfrm>
            <a:off x="92075" y="744538"/>
            <a:ext cx="6615113" cy="3722687"/>
          </a:xfrm>
          <a:prstGeom prst="rect">
            <a:avLst/>
          </a:prstGeom>
        </p:spPr>
      </p:sp>
      <p:sp>
        <p:nvSpPr>
          <p:cNvPr id="248" name="PlaceHolder 3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8520" cy="446688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en-GB" sz="20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TextShape 1"/>
          <p:cNvSpPr txBox="1"/>
          <p:nvPr/>
        </p:nvSpPr>
        <p:spPr>
          <a:xfrm>
            <a:off x="3849840" y="9428040"/>
            <a:ext cx="2945880" cy="4964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E3A76929-019D-410D-9A24-6218134AD97F}" type="slidenum">
              <a:rPr lang="en-GB" sz="1200" b="0" strike="noStrike" spc="-1">
                <a:solidFill>
                  <a:srgbClr val="000000"/>
                </a:solidFill>
                <a:latin typeface="Arial"/>
              </a:rPr>
              <a:t>13</a:t>
            </a:fld>
            <a:endParaRPr lang="en-GB" sz="1200" b="0" strike="noStrike" spc="-1">
              <a:latin typeface="Times New Roman"/>
            </a:endParaRPr>
          </a:p>
        </p:txBody>
      </p:sp>
      <p:sp>
        <p:nvSpPr>
          <p:cNvPr id="274" name="PlaceHolder 2"/>
          <p:cNvSpPr>
            <a:spLocks noGrp="1" noRot="1" noChangeAspect="1"/>
          </p:cNvSpPr>
          <p:nvPr>
            <p:ph type="sldImg"/>
          </p:nvPr>
        </p:nvSpPr>
        <p:spPr>
          <a:xfrm>
            <a:off x="92160" y="744480"/>
            <a:ext cx="6614640" cy="3722400"/>
          </a:xfrm>
          <a:prstGeom prst="rect">
            <a:avLst/>
          </a:prstGeom>
        </p:spPr>
      </p:sp>
      <p:sp>
        <p:nvSpPr>
          <p:cNvPr id="275" name="PlaceHolder 3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8520" cy="446688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en-GB" sz="20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TextShape 1"/>
          <p:cNvSpPr txBox="1"/>
          <p:nvPr/>
        </p:nvSpPr>
        <p:spPr>
          <a:xfrm>
            <a:off x="3849840" y="9428040"/>
            <a:ext cx="2945880" cy="4964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7B450091-C237-4B80-9CEA-391B6851D438}" type="slidenum">
              <a:rPr lang="fr-FR" sz="1200" b="0" strike="noStrike" spc="-1">
                <a:solidFill>
                  <a:srgbClr val="000000"/>
                </a:solidFill>
                <a:latin typeface="Arial"/>
              </a:rPr>
              <a:t>5</a:t>
            </a:fld>
            <a:endParaRPr lang="en-GB" sz="1200" b="0" strike="noStrike" spc="-1">
              <a:latin typeface="Times New Roman"/>
            </a:endParaRPr>
          </a:p>
        </p:txBody>
      </p:sp>
      <p:sp>
        <p:nvSpPr>
          <p:cNvPr id="250" name="PlaceHolder 2"/>
          <p:cNvSpPr>
            <a:spLocks noGrp="1" noRot="1" noChangeAspect="1"/>
          </p:cNvSpPr>
          <p:nvPr>
            <p:ph type="sldImg"/>
          </p:nvPr>
        </p:nvSpPr>
        <p:spPr>
          <a:xfrm>
            <a:off x="92075" y="744538"/>
            <a:ext cx="6615113" cy="3722687"/>
          </a:xfrm>
          <a:prstGeom prst="rect">
            <a:avLst/>
          </a:prstGeom>
        </p:spPr>
      </p:sp>
      <p:sp>
        <p:nvSpPr>
          <p:cNvPr id="251" name="PlaceHolder 3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8520" cy="446688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en-GB" sz="20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TextShape 1"/>
          <p:cNvSpPr txBox="1"/>
          <p:nvPr/>
        </p:nvSpPr>
        <p:spPr>
          <a:xfrm>
            <a:off x="3849840" y="9428040"/>
            <a:ext cx="2945880" cy="4964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4668EAE4-7953-4B0A-AE8F-32E4AC2F898A}" type="slidenum">
              <a:rPr lang="fr-FR" sz="1200" b="0" strike="noStrike" spc="-1">
                <a:solidFill>
                  <a:srgbClr val="000000"/>
                </a:solidFill>
                <a:latin typeface="Arial"/>
              </a:rPr>
              <a:t>6</a:t>
            </a:fld>
            <a:endParaRPr lang="en-GB" sz="1200" b="0" strike="noStrike" spc="-1">
              <a:latin typeface="Times New Roman"/>
            </a:endParaRPr>
          </a:p>
        </p:txBody>
      </p:sp>
      <p:sp>
        <p:nvSpPr>
          <p:cNvPr id="253" name="PlaceHolder 2"/>
          <p:cNvSpPr>
            <a:spLocks noGrp="1" noRot="1" noChangeAspect="1"/>
          </p:cNvSpPr>
          <p:nvPr>
            <p:ph type="sldImg"/>
          </p:nvPr>
        </p:nvSpPr>
        <p:spPr>
          <a:xfrm>
            <a:off x="92075" y="744538"/>
            <a:ext cx="6615113" cy="3722687"/>
          </a:xfrm>
          <a:prstGeom prst="rect">
            <a:avLst/>
          </a:prstGeom>
        </p:spPr>
      </p:sp>
      <p:sp>
        <p:nvSpPr>
          <p:cNvPr id="254" name="PlaceHolder 3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8520" cy="446688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en-GB" sz="20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TextShape 1"/>
          <p:cNvSpPr txBox="1"/>
          <p:nvPr/>
        </p:nvSpPr>
        <p:spPr>
          <a:xfrm>
            <a:off x="3849840" y="9428040"/>
            <a:ext cx="2945880" cy="4964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C936825E-ABFB-487C-BD4A-58624CFB58AF}" type="slidenum">
              <a:rPr lang="fr-FR" sz="1200" b="0" strike="noStrike" spc="-1">
                <a:solidFill>
                  <a:srgbClr val="000000"/>
                </a:solidFill>
                <a:latin typeface="Arial"/>
              </a:rPr>
              <a:t>7</a:t>
            </a:fld>
            <a:endParaRPr lang="en-GB" sz="1200" b="0" strike="noStrike" spc="-1">
              <a:latin typeface="Times New Roman"/>
            </a:endParaRPr>
          </a:p>
        </p:txBody>
      </p:sp>
      <p:sp>
        <p:nvSpPr>
          <p:cNvPr id="256" name="PlaceHolder 2"/>
          <p:cNvSpPr>
            <a:spLocks noGrp="1" noRot="1" noChangeAspect="1"/>
          </p:cNvSpPr>
          <p:nvPr>
            <p:ph type="sldImg"/>
          </p:nvPr>
        </p:nvSpPr>
        <p:spPr>
          <a:xfrm>
            <a:off x="92160" y="744480"/>
            <a:ext cx="6614640" cy="3722400"/>
          </a:xfrm>
          <a:prstGeom prst="rect">
            <a:avLst/>
          </a:prstGeom>
        </p:spPr>
      </p:sp>
      <p:sp>
        <p:nvSpPr>
          <p:cNvPr id="257" name="PlaceHolder 3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8520" cy="446688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en-GB" sz="20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TextShape 1"/>
          <p:cNvSpPr txBox="1"/>
          <p:nvPr/>
        </p:nvSpPr>
        <p:spPr>
          <a:xfrm>
            <a:off x="3849840" y="9428040"/>
            <a:ext cx="2945880" cy="4964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0D924E8B-DBEB-42ED-B93E-45CA19C11D93}" type="slidenum">
              <a:rPr lang="fr-FR" sz="1200" b="0" strike="noStrike" spc="-1">
                <a:solidFill>
                  <a:srgbClr val="000000"/>
                </a:solidFill>
                <a:latin typeface="Arial"/>
              </a:rPr>
              <a:t>8</a:t>
            </a:fld>
            <a:endParaRPr lang="en-GB" sz="1200" b="0" strike="noStrike" spc="-1">
              <a:latin typeface="Times New Roman"/>
            </a:endParaRPr>
          </a:p>
        </p:txBody>
      </p:sp>
      <p:sp>
        <p:nvSpPr>
          <p:cNvPr id="259" name="PlaceHolder 2"/>
          <p:cNvSpPr>
            <a:spLocks noGrp="1" noRot="1" noChangeAspect="1"/>
          </p:cNvSpPr>
          <p:nvPr>
            <p:ph type="sldImg"/>
          </p:nvPr>
        </p:nvSpPr>
        <p:spPr>
          <a:xfrm>
            <a:off x="92075" y="744538"/>
            <a:ext cx="6615113" cy="3722687"/>
          </a:xfrm>
          <a:prstGeom prst="rect">
            <a:avLst/>
          </a:prstGeom>
        </p:spPr>
      </p:sp>
      <p:sp>
        <p:nvSpPr>
          <p:cNvPr id="260" name="PlaceHolder 3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8520" cy="446688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en-GB" sz="20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TextShape 1"/>
          <p:cNvSpPr txBox="1"/>
          <p:nvPr/>
        </p:nvSpPr>
        <p:spPr>
          <a:xfrm>
            <a:off x="3849840" y="9428040"/>
            <a:ext cx="2945880" cy="4964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623FF925-517C-44F2-89B5-2F1430F77867}" type="slidenum">
              <a:rPr lang="fr-FR" sz="1200" b="0" strike="noStrike" spc="-1">
                <a:solidFill>
                  <a:srgbClr val="000000"/>
                </a:solidFill>
                <a:latin typeface="Arial"/>
              </a:rPr>
              <a:t>9</a:t>
            </a:fld>
            <a:endParaRPr lang="en-GB" sz="1200" b="0" strike="noStrike" spc="-1">
              <a:latin typeface="Times New Roman"/>
            </a:endParaRPr>
          </a:p>
        </p:txBody>
      </p:sp>
      <p:sp>
        <p:nvSpPr>
          <p:cNvPr id="262" name="PlaceHolder 2"/>
          <p:cNvSpPr>
            <a:spLocks noGrp="1" noRot="1" noChangeAspect="1"/>
          </p:cNvSpPr>
          <p:nvPr>
            <p:ph type="sldImg"/>
          </p:nvPr>
        </p:nvSpPr>
        <p:spPr>
          <a:xfrm>
            <a:off x="92160" y="744480"/>
            <a:ext cx="6614640" cy="3722400"/>
          </a:xfrm>
          <a:prstGeom prst="rect">
            <a:avLst/>
          </a:prstGeom>
        </p:spPr>
      </p:sp>
      <p:sp>
        <p:nvSpPr>
          <p:cNvPr id="263" name="PlaceHolder 3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8520" cy="446688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en-GB" sz="20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TextShape 1"/>
          <p:cNvSpPr txBox="1"/>
          <p:nvPr/>
        </p:nvSpPr>
        <p:spPr>
          <a:xfrm>
            <a:off x="3849840" y="9428040"/>
            <a:ext cx="2945880" cy="4964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80D4B6EC-5699-4DCA-8217-387740F03A42}" type="slidenum">
              <a:rPr lang="en-GB" sz="1200" b="0" strike="noStrike" spc="-1">
                <a:solidFill>
                  <a:srgbClr val="000000"/>
                </a:solidFill>
                <a:latin typeface="Arial"/>
              </a:rPr>
              <a:t>10</a:t>
            </a:fld>
            <a:endParaRPr lang="en-GB" sz="1200" b="0" strike="noStrike" spc="-1">
              <a:latin typeface="Times New Roman"/>
            </a:endParaRPr>
          </a:p>
        </p:txBody>
      </p:sp>
      <p:sp>
        <p:nvSpPr>
          <p:cNvPr id="265" name="PlaceHolder 2"/>
          <p:cNvSpPr>
            <a:spLocks noGrp="1" noRot="1" noChangeAspect="1"/>
          </p:cNvSpPr>
          <p:nvPr>
            <p:ph type="sldImg"/>
          </p:nvPr>
        </p:nvSpPr>
        <p:spPr>
          <a:xfrm>
            <a:off x="92160" y="744480"/>
            <a:ext cx="6614640" cy="3722400"/>
          </a:xfrm>
          <a:prstGeom prst="rect">
            <a:avLst/>
          </a:prstGeom>
        </p:spPr>
      </p:sp>
      <p:sp>
        <p:nvSpPr>
          <p:cNvPr id="266" name="PlaceHolder 3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8520" cy="446688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en-GB" sz="20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TextShape 1"/>
          <p:cNvSpPr txBox="1"/>
          <p:nvPr/>
        </p:nvSpPr>
        <p:spPr>
          <a:xfrm>
            <a:off x="3849840" y="9428040"/>
            <a:ext cx="2945880" cy="4964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F87D4F35-6700-4A69-A48D-3E68ADF5FFFF}" type="slidenum">
              <a:rPr lang="en-GB" sz="1200" b="0" strike="noStrike" spc="-1">
                <a:solidFill>
                  <a:srgbClr val="000000"/>
                </a:solidFill>
                <a:latin typeface="Arial"/>
              </a:rPr>
              <a:t>11</a:t>
            </a:fld>
            <a:endParaRPr lang="en-GB" sz="1200" b="0" strike="noStrike" spc="-1">
              <a:latin typeface="Times New Roman"/>
            </a:endParaRPr>
          </a:p>
        </p:txBody>
      </p:sp>
      <p:sp>
        <p:nvSpPr>
          <p:cNvPr id="268" name="PlaceHolder 2"/>
          <p:cNvSpPr>
            <a:spLocks noGrp="1" noRot="1" noChangeAspect="1"/>
          </p:cNvSpPr>
          <p:nvPr>
            <p:ph type="sldImg"/>
          </p:nvPr>
        </p:nvSpPr>
        <p:spPr>
          <a:xfrm>
            <a:off x="92160" y="744480"/>
            <a:ext cx="6614640" cy="3722400"/>
          </a:xfrm>
          <a:prstGeom prst="rect">
            <a:avLst/>
          </a:prstGeom>
        </p:spPr>
      </p:sp>
      <p:sp>
        <p:nvSpPr>
          <p:cNvPr id="269" name="PlaceHolder 3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8520" cy="446688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en-GB" sz="20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TextShape 1"/>
          <p:cNvSpPr txBox="1"/>
          <p:nvPr/>
        </p:nvSpPr>
        <p:spPr>
          <a:xfrm>
            <a:off x="3849840" y="9428040"/>
            <a:ext cx="2945880" cy="4964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D7716F7A-8B1D-4B21-AEFF-702E93736B1E}" type="slidenum">
              <a:rPr lang="en-GB" sz="1200" b="0" strike="noStrike" spc="-1">
                <a:solidFill>
                  <a:srgbClr val="000000"/>
                </a:solidFill>
                <a:latin typeface="Arial"/>
              </a:rPr>
              <a:t>12</a:t>
            </a:fld>
            <a:endParaRPr lang="en-GB" sz="1200" b="0" strike="noStrike" spc="-1">
              <a:latin typeface="Times New Roman"/>
            </a:endParaRPr>
          </a:p>
        </p:txBody>
      </p:sp>
      <p:sp>
        <p:nvSpPr>
          <p:cNvPr id="271" name="PlaceHolder 2"/>
          <p:cNvSpPr>
            <a:spLocks noGrp="1" noRot="1" noChangeAspect="1"/>
          </p:cNvSpPr>
          <p:nvPr>
            <p:ph type="sldImg"/>
          </p:nvPr>
        </p:nvSpPr>
        <p:spPr>
          <a:xfrm>
            <a:off x="92160" y="744480"/>
            <a:ext cx="6614640" cy="3722400"/>
          </a:xfrm>
          <a:prstGeom prst="rect">
            <a:avLst/>
          </a:prstGeom>
        </p:spPr>
      </p:sp>
      <p:sp>
        <p:nvSpPr>
          <p:cNvPr id="272" name="PlaceHolder 3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8520" cy="446688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en-GB" sz="20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1200" b="0" strike="noStrike" spc="-1">
              <a:solidFill>
                <a:srgbClr val="0F5494"/>
              </a:solidFill>
              <a:latin typeface="Verdana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1200" b="0" strike="noStrike" spc="-1">
              <a:solidFill>
                <a:srgbClr val="0F5494"/>
              </a:solidFill>
              <a:latin typeface="Verdana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1200" b="0" strike="noStrike" spc="-1">
              <a:solidFill>
                <a:srgbClr val="0F5494"/>
              </a:solidFill>
              <a:latin typeface="Verdana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42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43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44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45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46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1200" b="0" strike="noStrike" spc="-1">
              <a:solidFill>
                <a:srgbClr val="0F5494"/>
              </a:solidFill>
              <a:latin typeface="Verdana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1200" b="0" strike="noStrike" spc="-1">
              <a:solidFill>
                <a:srgbClr val="0F5494"/>
              </a:solidFill>
              <a:latin typeface="Verdana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1200" b="0" strike="noStrike" spc="-1">
              <a:solidFill>
                <a:srgbClr val="0F5494"/>
              </a:solidFill>
              <a:latin typeface="Verdana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1200" b="0" strike="noStrike" spc="-1">
              <a:solidFill>
                <a:srgbClr val="0F5494"/>
              </a:solidFill>
              <a:latin typeface="Verdana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1200" b="0" strike="noStrike" spc="-1">
              <a:solidFill>
                <a:srgbClr val="0F5494"/>
              </a:solidFill>
              <a:latin typeface="Verdana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1200" b="0" strike="noStrike" spc="-1">
              <a:solidFill>
                <a:srgbClr val="0F5494"/>
              </a:solidFill>
              <a:latin typeface="Verdana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1200" b="0" strike="noStrike" spc="-1">
              <a:solidFill>
                <a:srgbClr val="0F5494"/>
              </a:solidFill>
              <a:latin typeface="Verdana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71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1200" b="0" strike="noStrike" spc="-1">
              <a:solidFill>
                <a:srgbClr val="0F5494"/>
              </a:solidFill>
              <a:latin typeface="Verdana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7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1200" b="0" strike="noStrike" spc="-1">
              <a:solidFill>
                <a:srgbClr val="0F5494"/>
              </a:solidFill>
              <a:latin typeface="Verdana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1200" b="0" strike="noStrike" spc="-1">
              <a:solidFill>
                <a:srgbClr val="0F5494"/>
              </a:solidFill>
              <a:latin typeface="Verdana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8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8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83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1200" b="0" strike="noStrike" spc="-1">
              <a:solidFill>
                <a:srgbClr val="0F5494"/>
              </a:solidFill>
              <a:latin typeface="Verdana"/>
            </a:endParaRPr>
          </a:p>
        </p:txBody>
      </p:sp>
      <p:sp>
        <p:nvSpPr>
          <p:cNvPr id="8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86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87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88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89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90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1200" b="0" strike="noStrike" spc="-1">
              <a:solidFill>
                <a:srgbClr val="0F5494"/>
              </a:solidFill>
              <a:latin typeface="Verdana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1200" b="0" strike="noStrike" spc="-1">
              <a:solidFill>
                <a:srgbClr val="0F5494"/>
              </a:solidFill>
              <a:latin typeface="Verdana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1200" b="0" strike="noStrike" spc="-1">
              <a:solidFill>
                <a:srgbClr val="0F5494"/>
              </a:solidFill>
              <a:latin typeface="Verdana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10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1200" b="0" strike="noStrike" spc="-1">
              <a:solidFill>
                <a:srgbClr val="0F5494"/>
              </a:solidFill>
              <a:latin typeface="Verdana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1200" b="0" strike="noStrike" spc="-1">
              <a:solidFill>
                <a:srgbClr val="0F5494"/>
              </a:solidFill>
              <a:latin typeface="Verdana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1200" b="0" strike="noStrike" spc="-1">
              <a:solidFill>
                <a:srgbClr val="0F5494"/>
              </a:solidFill>
              <a:latin typeface="Verdana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111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1200" b="0" strike="noStrike" spc="-1">
              <a:solidFill>
                <a:srgbClr val="0F5494"/>
              </a:solidFill>
              <a:latin typeface="Verdana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115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1200" b="0" strike="noStrike" spc="-1">
              <a:solidFill>
                <a:srgbClr val="0F5494"/>
              </a:solidFill>
              <a:latin typeface="Verdana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11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1200" b="0" strike="noStrike" spc="-1">
              <a:solidFill>
                <a:srgbClr val="0F5494"/>
              </a:solidFill>
              <a:latin typeface="Verdana"/>
            </a:endParaRPr>
          </a:p>
        </p:txBody>
      </p:sp>
      <p:sp>
        <p:nvSpPr>
          <p:cNvPr id="12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122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1200" b="0" strike="noStrike" spc="-1">
              <a:solidFill>
                <a:srgbClr val="0F5494"/>
              </a:solidFill>
              <a:latin typeface="Verdana"/>
            </a:endParaRPr>
          </a:p>
        </p:txBody>
      </p:sp>
      <p:sp>
        <p:nvSpPr>
          <p:cNvPr id="12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12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126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127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1200" b="0" strike="noStrike" spc="-1">
              <a:solidFill>
                <a:srgbClr val="0F5494"/>
              </a:solidFill>
              <a:latin typeface="Verdana"/>
            </a:endParaRPr>
          </a:p>
        </p:txBody>
      </p:sp>
      <p:sp>
        <p:nvSpPr>
          <p:cNvPr id="12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130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131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132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133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134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1200" b="0" strike="noStrike" spc="-1">
              <a:solidFill>
                <a:srgbClr val="0F5494"/>
              </a:solidFill>
              <a:latin typeface="Verdana"/>
            </a:endParaRPr>
          </a:p>
        </p:txBody>
      </p:sp>
      <p:sp>
        <p:nvSpPr>
          <p:cNvPr id="144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1200" b="0" strike="noStrike" spc="-1">
              <a:solidFill>
                <a:srgbClr val="0F5494"/>
              </a:solidFill>
              <a:latin typeface="Verdana"/>
            </a:endParaRPr>
          </a:p>
        </p:txBody>
      </p:sp>
      <p:sp>
        <p:nvSpPr>
          <p:cNvPr id="14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1200" b="0" strike="noStrike" spc="-1">
              <a:solidFill>
                <a:srgbClr val="0F5494"/>
              </a:solidFill>
              <a:latin typeface="Verdana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1200" b="0" strike="noStrike" spc="-1">
              <a:solidFill>
                <a:srgbClr val="0F5494"/>
              </a:solidFill>
              <a:latin typeface="Verdana"/>
            </a:endParaRPr>
          </a:p>
        </p:txBody>
      </p:sp>
      <p:sp>
        <p:nvSpPr>
          <p:cNvPr id="14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14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1200" b="0" strike="noStrike" spc="-1">
              <a:solidFill>
                <a:srgbClr val="0F5494"/>
              </a:solidFill>
              <a:latin typeface="Verdana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1200" b="0" strike="noStrike" spc="-1">
              <a:solidFill>
                <a:srgbClr val="0F5494"/>
              </a:solidFill>
              <a:latin typeface="Verdana"/>
            </a:endParaRPr>
          </a:p>
        </p:txBody>
      </p:sp>
      <p:sp>
        <p:nvSpPr>
          <p:cNvPr id="15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15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15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1200" b="0" strike="noStrike" spc="-1">
              <a:solidFill>
                <a:srgbClr val="0F5494"/>
              </a:solidFill>
              <a:latin typeface="Verdana"/>
            </a:endParaRPr>
          </a:p>
        </p:txBody>
      </p:sp>
      <p:sp>
        <p:nvSpPr>
          <p:cNvPr id="15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15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159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1200" b="0" strike="noStrike" spc="-1">
              <a:solidFill>
                <a:srgbClr val="0F5494"/>
              </a:solidFill>
              <a:latin typeface="Verdana"/>
            </a:endParaRPr>
          </a:p>
        </p:txBody>
      </p:sp>
      <p:sp>
        <p:nvSpPr>
          <p:cNvPr id="16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16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16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1200" b="0" strike="noStrike" spc="-1">
              <a:solidFill>
                <a:srgbClr val="0F5494"/>
              </a:solidFill>
              <a:latin typeface="Verdana"/>
            </a:endParaRPr>
          </a:p>
        </p:txBody>
      </p:sp>
      <p:sp>
        <p:nvSpPr>
          <p:cNvPr id="16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166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1200" b="0" strike="noStrike" spc="-1">
              <a:solidFill>
                <a:srgbClr val="0F5494"/>
              </a:solidFill>
              <a:latin typeface="Verdana"/>
            </a:endParaRPr>
          </a:p>
        </p:txBody>
      </p:sp>
      <p:sp>
        <p:nvSpPr>
          <p:cNvPr id="16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16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17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171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1200" b="0" strike="noStrike" spc="-1">
              <a:solidFill>
                <a:srgbClr val="0F5494"/>
              </a:solidFill>
              <a:latin typeface="Verdana"/>
            </a:endParaRPr>
          </a:p>
        </p:txBody>
      </p:sp>
      <p:sp>
        <p:nvSpPr>
          <p:cNvPr id="17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174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175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176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177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178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1200" b="0" strike="noStrike" spc="-1">
              <a:solidFill>
                <a:srgbClr val="0F5494"/>
              </a:solidFill>
              <a:latin typeface="Verdana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1200" b="0" strike="noStrike" spc="-1">
              <a:solidFill>
                <a:srgbClr val="0F5494"/>
              </a:solidFill>
              <a:latin typeface="Verdana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1200" b="0" strike="noStrike" spc="-1">
              <a:solidFill>
                <a:srgbClr val="0F5494"/>
              </a:solidFill>
              <a:latin typeface="Verdana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27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1200" b="0" strike="noStrike" spc="-1">
              <a:solidFill>
                <a:srgbClr val="0F5494"/>
              </a:solidFill>
              <a:latin typeface="Verdana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31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w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stomShape 1" hidden="1"/>
          <p:cNvSpPr/>
          <p:nvPr/>
        </p:nvSpPr>
        <p:spPr>
          <a:xfrm>
            <a:off x="0" y="0"/>
            <a:ext cx="12191760" cy="956880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  <a:round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2" name="CustomShape 2" hidden="1"/>
          <p:cNvSpPr/>
          <p:nvPr/>
        </p:nvSpPr>
        <p:spPr>
          <a:xfrm>
            <a:off x="5683320" y="6659640"/>
            <a:ext cx="814680" cy="198000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  <a:round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pic>
        <p:nvPicPr>
          <p:cNvPr id="2" name="Picture 17" descr="LOGO CE_Vertical_EN_NEG_quadri_HR"/>
          <p:cNvPicPr/>
          <p:nvPr/>
        </p:nvPicPr>
        <p:blipFill>
          <a:blip r:embed="rId14"/>
          <a:stretch/>
        </p:blipFill>
        <p:spPr>
          <a:xfrm>
            <a:off x="5276880" y="258840"/>
            <a:ext cx="1915200" cy="1004400"/>
          </a:xfrm>
          <a:prstGeom prst="rect">
            <a:avLst/>
          </a:prstGeom>
          <a:ln w="0">
            <a:noFill/>
          </a:ln>
        </p:spPr>
      </p:pic>
      <p:sp>
        <p:nvSpPr>
          <p:cNvPr id="3" name="CustomShape 3"/>
          <p:cNvSpPr/>
          <p:nvPr/>
        </p:nvSpPr>
        <p:spPr>
          <a:xfrm>
            <a:off x="0" y="981000"/>
            <a:ext cx="12240360" cy="5876640"/>
          </a:xfrm>
          <a:prstGeom prst="rect">
            <a:avLst/>
          </a:prstGeom>
          <a:solidFill>
            <a:srgbClr val="0F5494"/>
          </a:solidFill>
          <a:ln w="25400">
            <a:solidFill>
              <a:srgbClr val="0F5494"/>
            </a:solidFill>
            <a:miter/>
          </a:ln>
          <a:effectLst>
            <a:outerShdw dist="2304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4" name="Picture 6" descr="LOGO CE-EN-quadri.eps"/>
          <p:cNvPicPr/>
          <p:nvPr/>
        </p:nvPicPr>
        <p:blipFill>
          <a:blip r:embed="rId15"/>
          <a:stretch/>
        </p:blipFill>
        <p:spPr>
          <a:xfrm>
            <a:off x="5276880" y="258840"/>
            <a:ext cx="1915200" cy="998280"/>
          </a:xfrm>
          <a:prstGeom prst="rect">
            <a:avLst/>
          </a:prstGeom>
          <a:ln w="0">
            <a:noFill/>
          </a:ln>
        </p:spPr>
      </p:pic>
      <p:sp>
        <p:nvSpPr>
          <p:cNvPr id="5" name="PlaceHolder 4"/>
          <p:cNvSpPr>
            <a:spLocks noGrp="1"/>
          </p:cNvSpPr>
          <p:nvPr>
            <p:ph type="title"/>
          </p:nvPr>
        </p:nvSpPr>
        <p:spPr>
          <a:xfrm>
            <a:off x="5327640" y="2565360"/>
            <a:ext cx="6720120" cy="79020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marL="3240">
              <a:lnSpc>
                <a:spcPct val="100000"/>
              </a:lnSpc>
            </a:pPr>
            <a:r>
              <a:rPr lang="en-US" sz="7600" b="1" strike="noStrike" spc="-1">
                <a:solidFill>
                  <a:srgbClr val="FFD624"/>
                </a:solidFill>
                <a:latin typeface="Verdana"/>
              </a:rPr>
              <a:t>Click to edit Master title style</a:t>
            </a:r>
            <a:endParaRPr lang="en-GB" sz="7600" b="0" strike="noStrike" spc="-1">
              <a:solidFill>
                <a:srgbClr val="0F5494"/>
              </a:solidFill>
              <a:latin typeface="Verdan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dt"/>
          </p:nvPr>
        </p:nvSpPr>
        <p:spPr>
          <a:xfrm>
            <a:off x="609480" y="6245280"/>
            <a:ext cx="2844360" cy="47592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en-GB" sz="2400" b="0" strike="noStrike" spc="-1">
              <a:latin typeface="Times New Roman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/>
          </p:nvPr>
        </p:nvSpPr>
        <p:spPr>
          <a:xfrm>
            <a:off x="4165560" y="6245280"/>
            <a:ext cx="3860280" cy="47592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en-GB" sz="2400" b="0" strike="noStrike" spc="-1">
              <a:latin typeface="Times New Roman"/>
            </a:endParaRPr>
          </a:p>
        </p:txBody>
      </p:sp>
      <p:sp>
        <p:nvSpPr>
          <p:cNvPr id="8" name="PlaceHolder 7"/>
          <p:cNvSpPr>
            <a:spLocks noGrp="1"/>
          </p:cNvSpPr>
          <p:nvPr>
            <p:ph type="sldNum"/>
          </p:nvPr>
        </p:nvSpPr>
        <p:spPr>
          <a:xfrm>
            <a:off x="8737560" y="6245280"/>
            <a:ext cx="2844360" cy="475920"/>
          </a:xfrm>
          <a:prstGeom prst="rect">
            <a:avLst/>
          </a:prstGeom>
        </p:spPr>
        <p:txBody>
          <a:bodyPr>
            <a:noAutofit/>
          </a:bodyPr>
          <a:lstStyle/>
          <a:p>
            <a:pPr algn="r">
              <a:lnSpc>
                <a:spcPct val="100000"/>
              </a:lnSpc>
            </a:pPr>
            <a:fld id="{142CF389-07EE-4F49-B724-F2875B2426A6}" type="slidenum">
              <a:rPr lang="en-GB" sz="1400" b="0" strike="noStrike" spc="-1">
                <a:solidFill>
                  <a:srgbClr val="FFFFFF"/>
                </a:solidFill>
                <a:latin typeface="Verdana"/>
              </a:rPr>
              <a:t>‹#›</a:t>
            </a:fld>
            <a:endParaRPr lang="en-GB" sz="1400" b="0" strike="noStrike" spc="-1">
              <a:latin typeface="Times New Roman"/>
            </a:endParaRPr>
          </a:p>
        </p:txBody>
      </p:sp>
      <p:sp>
        <p:nvSpPr>
          <p:cNvPr id="9" name="CustomShape 8"/>
          <p:cNvSpPr/>
          <p:nvPr/>
        </p:nvSpPr>
        <p:spPr>
          <a:xfrm>
            <a:off x="5689440" y="6659640"/>
            <a:ext cx="814680" cy="215640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  <a:round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0" name="PlaceHolder 9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400" b="0" i="1" strike="noStrike" spc="-1">
                <a:solidFill>
                  <a:srgbClr val="0F5494"/>
                </a:solidFill>
                <a:latin typeface="Verdana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1400" b="0" strike="noStrike" spc="-1">
                <a:solidFill>
                  <a:srgbClr val="0F5494"/>
                </a:solidFill>
                <a:latin typeface="Verdana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20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CustomShape 1"/>
          <p:cNvSpPr/>
          <p:nvPr/>
        </p:nvSpPr>
        <p:spPr>
          <a:xfrm>
            <a:off x="0" y="0"/>
            <a:ext cx="12191760" cy="956880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  <a:round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48" name="CustomShape 2"/>
          <p:cNvSpPr/>
          <p:nvPr/>
        </p:nvSpPr>
        <p:spPr>
          <a:xfrm>
            <a:off x="5683320" y="6659640"/>
            <a:ext cx="814680" cy="198000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  <a:round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pic>
        <p:nvPicPr>
          <p:cNvPr id="49" name="Picture 17" descr="LOGO CE_Vertical_EN_NEG_quadri_HR"/>
          <p:cNvPicPr/>
          <p:nvPr/>
        </p:nvPicPr>
        <p:blipFill>
          <a:blip r:embed="rId14"/>
          <a:stretch/>
        </p:blipFill>
        <p:spPr>
          <a:xfrm>
            <a:off x="5276880" y="258840"/>
            <a:ext cx="1915200" cy="1004400"/>
          </a:xfrm>
          <a:prstGeom prst="rect">
            <a:avLst/>
          </a:prstGeom>
          <a:ln w="0">
            <a:noFill/>
          </a:ln>
        </p:spPr>
      </p:pic>
      <p:sp>
        <p:nvSpPr>
          <p:cNvPr id="50" name="PlaceHolder 3"/>
          <p:cNvSpPr>
            <a:spLocks noGrp="1"/>
          </p:cNvSpPr>
          <p:nvPr>
            <p:ph type="title"/>
          </p:nvPr>
        </p:nvSpPr>
        <p:spPr>
          <a:xfrm>
            <a:off x="527040" y="1339920"/>
            <a:ext cx="10972440" cy="93636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marL="358920">
              <a:lnSpc>
                <a:spcPct val="100000"/>
              </a:lnSpc>
            </a:pPr>
            <a:r>
              <a:rPr lang="en-US" sz="3000" b="1" strike="noStrike" spc="-1">
                <a:solidFill>
                  <a:srgbClr val="0F5494"/>
                </a:solidFill>
                <a:latin typeface="Verdana"/>
              </a:rPr>
              <a:t>Click to edit Master title style</a:t>
            </a:r>
            <a:endParaRPr lang="en-GB" sz="3000" b="0" strike="noStrike" spc="-1">
              <a:solidFill>
                <a:srgbClr val="0F5494"/>
              </a:solidFill>
              <a:latin typeface="Verdana"/>
            </a:endParaRPr>
          </a:p>
        </p:txBody>
      </p:sp>
      <p:sp>
        <p:nvSpPr>
          <p:cNvPr id="51" name="PlaceHolder 4"/>
          <p:cNvSpPr>
            <a:spLocks noGrp="1"/>
          </p:cNvSpPr>
          <p:nvPr>
            <p:ph type="body"/>
          </p:nvPr>
        </p:nvSpPr>
        <p:spPr>
          <a:xfrm>
            <a:off x="609480" y="2492280"/>
            <a:ext cx="10972440" cy="352872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3080" indent="-342720">
              <a:lnSpc>
                <a:spcPct val="100000"/>
              </a:lnSpc>
              <a:spcBef>
                <a:spcPts val="479"/>
              </a:spcBef>
              <a:buClr>
                <a:srgbClr val="FFFFFF"/>
              </a:buClr>
              <a:buFont typeface="Symbol" charset="2"/>
              <a:buChar char=""/>
            </a:pPr>
            <a:r>
              <a:rPr lang="en-US" sz="2400" b="0" i="1" strike="noStrike" spc="-1">
                <a:solidFill>
                  <a:srgbClr val="0F5494"/>
                </a:solidFill>
                <a:latin typeface="Verdana"/>
              </a:rPr>
              <a:t>Click to edit Master text styles</a:t>
            </a:r>
            <a:endParaRPr lang="en-GB" sz="2400" b="0" i="1" strike="noStrike" spc="-1">
              <a:solidFill>
                <a:srgbClr val="0F5494"/>
              </a:solidFill>
              <a:latin typeface="Verdana"/>
            </a:endParaRPr>
          </a:p>
          <a:p>
            <a:pPr marL="743040" lvl="1" indent="-285480">
              <a:lnSpc>
                <a:spcPct val="100000"/>
              </a:lnSpc>
              <a:spcBef>
                <a:spcPts val="400"/>
              </a:spcBef>
              <a:buClr>
                <a:srgbClr val="009FBA"/>
              </a:buClr>
              <a:buFont typeface="Symbol" charset="2"/>
              <a:buChar char=""/>
            </a:pPr>
            <a:r>
              <a:rPr lang="en-US" sz="2000" b="1" strike="noStrike" spc="-1">
                <a:solidFill>
                  <a:srgbClr val="0F5494"/>
                </a:solidFill>
                <a:latin typeface="Verdana"/>
              </a:rPr>
              <a:t>Second level</a:t>
            </a:r>
            <a:endParaRPr lang="en-GB" sz="2000" b="0" strike="noStrike" spc="-1">
              <a:solidFill>
                <a:srgbClr val="0F5494"/>
              </a:solidFill>
              <a:latin typeface="Verdana"/>
            </a:endParaRPr>
          </a:p>
          <a:p>
            <a:pPr marL="1143000" indent="-228240">
              <a:lnSpc>
                <a:spcPct val="100000"/>
              </a:lnSpc>
              <a:spcBef>
                <a:spcPts val="281"/>
              </a:spcBef>
              <a:tabLst>
                <a:tab pos="0" algn="l"/>
              </a:tabLst>
            </a:pPr>
            <a:r>
              <a:rPr lang="en-US" sz="1400" b="0" strike="noStrike" spc="-1">
                <a:solidFill>
                  <a:srgbClr val="0F5494"/>
                </a:solidFill>
                <a:latin typeface="Verdana"/>
              </a:rPr>
              <a:t>Third level</a:t>
            </a:r>
            <a:endParaRPr lang="en-GB" sz="1400" b="0" i="1" strike="noStrike" spc="-1">
              <a:solidFill>
                <a:srgbClr val="0F5494"/>
              </a:solidFill>
              <a:latin typeface="Verdana"/>
            </a:endParaRPr>
          </a:p>
          <a:p>
            <a:pPr marL="1600200" lvl="3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ymbol" charset="2"/>
              <a:buChar char=""/>
              <a:tabLst>
                <a:tab pos="0" algn="l"/>
              </a:tabLst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Fourth level</a:t>
            </a:r>
            <a:endParaRPr lang="en-GB" sz="2000" b="0" strike="noStrike" spc="-1">
              <a:solidFill>
                <a:srgbClr val="000000"/>
              </a:solidFill>
              <a:latin typeface="Arial"/>
            </a:endParaRPr>
          </a:p>
          <a:p>
            <a:pPr marL="2057400" lvl="4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tarSymbol"/>
              <a:buChar char="»"/>
              <a:tabLst>
                <a:tab pos="0" algn="l"/>
              </a:tabLst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Fifth level</a:t>
            </a:r>
            <a:endParaRPr lang="en-GB" sz="2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PlaceHolder 5"/>
          <p:cNvSpPr>
            <a:spLocks noGrp="1"/>
          </p:cNvSpPr>
          <p:nvPr>
            <p:ph type="dt"/>
          </p:nvPr>
        </p:nvSpPr>
        <p:spPr>
          <a:xfrm>
            <a:off x="609480" y="6245280"/>
            <a:ext cx="2844360" cy="47592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en-GB" sz="2400" b="0" strike="noStrike" spc="-1">
              <a:latin typeface="Times New Roman"/>
            </a:endParaRPr>
          </a:p>
        </p:txBody>
      </p:sp>
      <p:sp>
        <p:nvSpPr>
          <p:cNvPr id="53" name="PlaceHolder 6"/>
          <p:cNvSpPr>
            <a:spLocks noGrp="1"/>
          </p:cNvSpPr>
          <p:nvPr>
            <p:ph type="ftr"/>
          </p:nvPr>
        </p:nvSpPr>
        <p:spPr>
          <a:xfrm>
            <a:off x="4165560" y="6245280"/>
            <a:ext cx="3860280" cy="47592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en-GB" sz="2400" b="0" strike="noStrike" spc="-1">
              <a:latin typeface="Times New Roman"/>
            </a:endParaRPr>
          </a:p>
        </p:txBody>
      </p:sp>
      <p:sp>
        <p:nvSpPr>
          <p:cNvPr id="54" name="PlaceHolder 7"/>
          <p:cNvSpPr>
            <a:spLocks noGrp="1"/>
          </p:cNvSpPr>
          <p:nvPr>
            <p:ph type="sldNum"/>
          </p:nvPr>
        </p:nvSpPr>
        <p:spPr>
          <a:xfrm>
            <a:off x="8737560" y="6245280"/>
            <a:ext cx="2844360" cy="475920"/>
          </a:xfrm>
          <a:prstGeom prst="rect">
            <a:avLst/>
          </a:prstGeom>
        </p:spPr>
        <p:txBody>
          <a:bodyPr>
            <a:noAutofit/>
          </a:bodyPr>
          <a:lstStyle/>
          <a:p>
            <a:pPr algn="r">
              <a:lnSpc>
                <a:spcPct val="100000"/>
              </a:lnSpc>
            </a:pPr>
            <a:fld id="{1CFDCBEB-4F8B-4B12-81B4-AD4126207027}" type="slidenum">
              <a:rPr lang="en-GB" sz="1400" b="0" strike="noStrike" spc="-1">
                <a:solidFill>
                  <a:srgbClr val="000000"/>
                </a:solidFill>
                <a:latin typeface="Arial"/>
              </a:rPr>
              <a:t>‹#›</a:t>
            </a:fld>
            <a:endParaRPr lang="en-GB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CustomShape 1"/>
          <p:cNvSpPr/>
          <p:nvPr/>
        </p:nvSpPr>
        <p:spPr>
          <a:xfrm>
            <a:off x="0" y="0"/>
            <a:ext cx="12191760" cy="956880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  <a:round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92" name="CustomShape 2"/>
          <p:cNvSpPr/>
          <p:nvPr/>
        </p:nvSpPr>
        <p:spPr>
          <a:xfrm>
            <a:off x="5683320" y="6659640"/>
            <a:ext cx="814680" cy="198000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  <a:round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pic>
        <p:nvPicPr>
          <p:cNvPr id="93" name="Picture 17" descr="LOGO CE_Vertical_EN_NEG_quadri_HR"/>
          <p:cNvPicPr/>
          <p:nvPr/>
        </p:nvPicPr>
        <p:blipFill>
          <a:blip r:embed="rId14"/>
          <a:stretch/>
        </p:blipFill>
        <p:spPr>
          <a:xfrm>
            <a:off x="5276880" y="258840"/>
            <a:ext cx="1915200" cy="1004400"/>
          </a:xfrm>
          <a:prstGeom prst="rect">
            <a:avLst/>
          </a:prstGeom>
          <a:ln w="0">
            <a:noFill/>
          </a:ln>
        </p:spPr>
      </p:pic>
      <p:sp>
        <p:nvSpPr>
          <p:cNvPr id="94" name="PlaceHolder 3"/>
          <p:cNvSpPr>
            <a:spLocks noGrp="1"/>
          </p:cNvSpPr>
          <p:nvPr>
            <p:ph type="title"/>
          </p:nvPr>
        </p:nvSpPr>
        <p:spPr>
          <a:xfrm>
            <a:off x="527040" y="1339920"/>
            <a:ext cx="10972440" cy="93636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marL="201960">
              <a:lnSpc>
                <a:spcPct val="100000"/>
              </a:lnSpc>
            </a:pPr>
            <a:r>
              <a:rPr lang="en-US" sz="1690" b="1" strike="noStrike" spc="-1">
                <a:solidFill>
                  <a:srgbClr val="0F5494"/>
                </a:solidFill>
                <a:latin typeface="Verdana"/>
              </a:rPr>
              <a:t>Click to edit Master title style</a:t>
            </a:r>
            <a:endParaRPr lang="en-GB" sz="1690" b="0" strike="noStrike" spc="-1">
              <a:solidFill>
                <a:srgbClr val="0F5494"/>
              </a:solidFill>
              <a:latin typeface="Verdana"/>
            </a:endParaRPr>
          </a:p>
        </p:txBody>
      </p:sp>
      <p:sp>
        <p:nvSpPr>
          <p:cNvPr id="95" name="PlaceHolder 4"/>
          <p:cNvSpPr>
            <a:spLocks noGrp="1"/>
          </p:cNvSpPr>
          <p:nvPr>
            <p:ph type="body"/>
          </p:nvPr>
        </p:nvSpPr>
        <p:spPr>
          <a:xfrm>
            <a:off x="609480" y="2492280"/>
            <a:ext cx="10972440" cy="3528720"/>
          </a:xfrm>
          <a:prstGeom prst="rect">
            <a:avLst/>
          </a:prstGeom>
        </p:spPr>
        <p:txBody>
          <a:bodyPr>
            <a:noAutofit/>
          </a:bodyPr>
          <a:lstStyle/>
          <a:p>
            <a:pPr marL="192960" indent="-192600">
              <a:lnSpc>
                <a:spcPct val="100000"/>
              </a:lnSpc>
              <a:spcBef>
                <a:spcPts val="269"/>
              </a:spcBef>
              <a:buClr>
                <a:srgbClr val="FFFFFF"/>
              </a:buClr>
              <a:buFont typeface="Symbol" charset="2"/>
              <a:buChar char=""/>
            </a:pPr>
            <a:r>
              <a:rPr lang="en-US" sz="1350" b="0" i="1" strike="noStrike" spc="-1">
                <a:solidFill>
                  <a:srgbClr val="0F5494"/>
                </a:solidFill>
                <a:latin typeface="Verdana"/>
              </a:rPr>
              <a:t>Click to edit Master text styles</a:t>
            </a:r>
            <a:endParaRPr lang="en-GB" sz="1350" b="0" i="1" strike="noStrike" spc="-1">
              <a:solidFill>
                <a:srgbClr val="0F5494"/>
              </a:solidFill>
              <a:latin typeface="Verdana"/>
            </a:endParaRPr>
          </a:p>
          <a:p>
            <a:pPr marL="417960" lvl="1" indent="-160200">
              <a:lnSpc>
                <a:spcPct val="100000"/>
              </a:lnSpc>
              <a:spcBef>
                <a:spcPts val="224"/>
              </a:spcBef>
              <a:buClr>
                <a:srgbClr val="009FBA"/>
              </a:buClr>
              <a:buFont typeface="Symbol" charset="2"/>
              <a:buChar char=""/>
            </a:pPr>
            <a:r>
              <a:rPr lang="en-US" sz="1130" b="1" strike="noStrike" spc="-1">
                <a:solidFill>
                  <a:srgbClr val="0F5494"/>
                </a:solidFill>
                <a:latin typeface="Verdana"/>
              </a:rPr>
              <a:t>Second level</a:t>
            </a:r>
            <a:endParaRPr lang="en-GB" sz="1130" b="0" strike="noStrike" spc="-1">
              <a:solidFill>
                <a:srgbClr val="0F5494"/>
              </a:solidFill>
              <a:latin typeface="Verdana"/>
            </a:endParaRPr>
          </a:p>
          <a:p>
            <a:pPr marL="642960" indent="-128160">
              <a:lnSpc>
                <a:spcPct val="100000"/>
              </a:lnSpc>
              <a:spcBef>
                <a:spcPts val="156"/>
              </a:spcBef>
              <a:tabLst>
                <a:tab pos="0" algn="l"/>
              </a:tabLst>
            </a:pPr>
            <a:r>
              <a:rPr lang="en-US" sz="790" b="0" strike="noStrike" spc="-1">
                <a:solidFill>
                  <a:srgbClr val="0F5494"/>
                </a:solidFill>
                <a:latin typeface="Verdana"/>
              </a:rPr>
              <a:t>Third level</a:t>
            </a:r>
            <a:endParaRPr lang="en-GB" sz="790" b="0" i="1" strike="noStrike" spc="-1">
              <a:solidFill>
                <a:srgbClr val="0F5494"/>
              </a:solidFill>
              <a:latin typeface="Verdana"/>
            </a:endParaRPr>
          </a:p>
          <a:p>
            <a:pPr marL="900000" lvl="3" indent="-128160">
              <a:lnSpc>
                <a:spcPct val="100000"/>
              </a:lnSpc>
              <a:spcBef>
                <a:spcPts val="224"/>
              </a:spcBef>
              <a:buClr>
                <a:srgbClr val="000000"/>
              </a:buClr>
              <a:buFont typeface="Symbol" charset="2"/>
              <a:buChar char=""/>
              <a:tabLst>
                <a:tab pos="0" algn="l"/>
              </a:tabLst>
            </a:pPr>
            <a:r>
              <a:rPr lang="en-US" sz="1130" b="0" strike="noStrike" spc="-1">
                <a:solidFill>
                  <a:srgbClr val="000000"/>
                </a:solidFill>
                <a:latin typeface="Arial"/>
              </a:rPr>
              <a:t>Fourth level</a:t>
            </a:r>
            <a:endParaRPr lang="en-GB" sz="1130" b="0" strike="noStrike" spc="-1">
              <a:solidFill>
                <a:srgbClr val="000000"/>
              </a:solidFill>
              <a:latin typeface="Arial"/>
            </a:endParaRPr>
          </a:p>
          <a:p>
            <a:pPr marL="1157400" lvl="4" indent="-128160">
              <a:lnSpc>
                <a:spcPct val="100000"/>
              </a:lnSpc>
              <a:spcBef>
                <a:spcPts val="224"/>
              </a:spcBef>
              <a:buClr>
                <a:srgbClr val="000000"/>
              </a:buClr>
              <a:buFont typeface="StarSymbol"/>
              <a:buChar char="»"/>
              <a:tabLst>
                <a:tab pos="0" algn="l"/>
              </a:tabLst>
            </a:pPr>
            <a:r>
              <a:rPr lang="en-US" sz="1130" b="0" strike="noStrike" spc="-1">
                <a:solidFill>
                  <a:srgbClr val="000000"/>
                </a:solidFill>
                <a:latin typeface="Arial"/>
              </a:rPr>
              <a:t>Fifth level</a:t>
            </a:r>
            <a:endParaRPr lang="en-GB" sz="113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6" name="PlaceHolder 5"/>
          <p:cNvSpPr>
            <a:spLocks noGrp="1"/>
          </p:cNvSpPr>
          <p:nvPr>
            <p:ph type="dt"/>
          </p:nvPr>
        </p:nvSpPr>
        <p:spPr>
          <a:xfrm>
            <a:off x="609480" y="6245280"/>
            <a:ext cx="2844360" cy="47592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en-GB" sz="2400" b="0" strike="noStrike" spc="-1">
              <a:latin typeface="Times New Roman"/>
            </a:endParaRPr>
          </a:p>
        </p:txBody>
      </p:sp>
      <p:sp>
        <p:nvSpPr>
          <p:cNvPr id="97" name="PlaceHolder 6"/>
          <p:cNvSpPr>
            <a:spLocks noGrp="1"/>
          </p:cNvSpPr>
          <p:nvPr>
            <p:ph type="ftr"/>
          </p:nvPr>
        </p:nvSpPr>
        <p:spPr>
          <a:xfrm>
            <a:off x="4165560" y="6245280"/>
            <a:ext cx="3860280" cy="47592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en-GB" sz="2400" b="0" strike="noStrike" spc="-1">
              <a:latin typeface="Times New Roman"/>
            </a:endParaRPr>
          </a:p>
        </p:txBody>
      </p:sp>
      <p:sp>
        <p:nvSpPr>
          <p:cNvPr id="98" name="PlaceHolder 7"/>
          <p:cNvSpPr>
            <a:spLocks noGrp="1"/>
          </p:cNvSpPr>
          <p:nvPr>
            <p:ph type="sldNum"/>
          </p:nvPr>
        </p:nvSpPr>
        <p:spPr>
          <a:xfrm>
            <a:off x="8737560" y="6245280"/>
            <a:ext cx="2844360" cy="475920"/>
          </a:xfrm>
          <a:prstGeom prst="rect">
            <a:avLst/>
          </a:prstGeom>
        </p:spPr>
        <p:txBody>
          <a:bodyPr>
            <a:noAutofit/>
          </a:bodyPr>
          <a:lstStyle/>
          <a:p>
            <a:pPr algn="r">
              <a:lnSpc>
                <a:spcPct val="100000"/>
              </a:lnSpc>
            </a:pPr>
            <a:fld id="{8CC2071C-DFB0-4803-87C9-9E2DA3B74676}" type="slidenum">
              <a:rPr lang="en-GB" sz="790" b="0" strike="noStrike" spc="-1">
                <a:solidFill>
                  <a:srgbClr val="000000"/>
                </a:solidFill>
                <a:latin typeface="Arial"/>
              </a:rPr>
              <a:t>‹#›</a:t>
            </a:fld>
            <a:endParaRPr lang="en-GB" sz="79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CustomShape 1"/>
          <p:cNvSpPr/>
          <p:nvPr/>
        </p:nvSpPr>
        <p:spPr>
          <a:xfrm>
            <a:off x="0" y="0"/>
            <a:ext cx="12191760" cy="956880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  <a:round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36" name="CustomShape 2"/>
          <p:cNvSpPr/>
          <p:nvPr/>
        </p:nvSpPr>
        <p:spPr>
          <a:xfrm>
            <a:off x="5683320" y="6659640"/>
            <a:ext cx="814680" cy="198000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  <a:round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pic>
        <p:nvPicPr>
          <p:cNvPr id="137" name="Picture 17" descr="LOGO CE_Vertical_EN_NEG_quadri_HR"/>
          <p:cNvPicPr/>
          <p:nvPr/>
        </p:nvPicPr>
        <p:blipFill>
          <a:blip r:embed="rId14"/>
          <a:stretch/>
        </p:blipFill>
        <p:spPr>
          <a:xfrm>
            <a:off x="5276880" y="258840"/>
            <a:ext cx="1915200" cy="1004400"/>
          </a:xfrm>
          <a:prstGeom prst="rect">
            <a:avLst/>
          </a:prstGeom>
          <a:ln w="0">
            <a:noFill/>
          </a:ln>
        </p:spPr>
      </p:pic>
      <p:sp>
        <p:nvSpPr>
          <p:cNvPr id="138" name="PlaceHolder 3"/>
          <p:cNvSpPr>
            <a:spLocks noGrp="1"/>
          </p:cNvSpPr>
          <p:nvPr>
            <p:ph type="dt"/>
          </p:nvPr>
        </p:nvSpPr>
        <p:spPr>
          <a:xfrm>
            <a:off x="609480" y="6245280"/>
            <a:ext cx="2844360" cy="47592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en-GB" sz="2400" b="0" strike="noStrike" spc="-1">
              <a:latin typeface="Times New Roman"/>
            </a:endParaRPr>
          </a:p>
        </p:txBody>
      </p:sp>
      <p:sp>
        <p:nvSpPr>
          <p:cNvPr id="139" name="PlaceHolder 4"/>
          <p:cNvSpPr>
            <a:spLocks noGrp="1"/>
          </p:cNvSpPr>
          <p:nvPr>
            <p:ph type="ftr"/>
          </p:nvPr>
        </p:nvSpPr>
        <p:spPr>
          <a:xfrm>
            <a:off x="4165560" y="6245280"/>
            <a:ext cx="3860280" cy="47592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en-GB" sz="2400" b="0" strike="noStrike" spc="-1">
              <a:latin typeface="Times New Roman"/>
            </a:endParaRPr>
          </a:p>
        </p:txBody>
      </p:sp>
      <p:sp>
        <p:nvSpPr>
          <p:cNvPr id="140" name="PlaceHolder 5"/>
          <p:cNvSpPr>
            <a:spLocks noGrp="1"/>
          </p:cNvSpPr>
          <p:nvPr>
            <p:ph type="sldNum"/>
          </p:nvPr>
        </p:nvSpPr>
        <p:spPr>
          <a:xfrm>
            <a:off x="8737560" y="6245280"/>
            <a:ext cx="2844360" cy="475920"/>
          </a:xfrm>
          <a:prstGeom prst="rect">
            <a:avLst/>
          </a:prstGeom>
        </p:spPr>
        <p:txBody>
          <a:bodyPr>
            <a:noAutofit/>
          </a:bodyPr>
          <a:lstStyle/>
          <a:p>
            <a:pPr algn="r">
              <a:lnSpc>
                <a:spcPct val="100000"/>
              </a:lnSpc>
            </a:pPr>
            <a:fld id="{06294E79-B85C-4D89-909B-B1C63B1C0DDA}" type="slidenum">
              <a:rPr lang="en-GB" sz="1400" b="0" strike="noStrike" spc="-1">
                <a:solidFill>
                  <a:srgbClr val="000000"/>
                </a:solidFill>
                <a:latin typeface="Arial"/>
              </a:rPr>
              <a:t>‹#›</a:t>
            </a:fld>
            <a:endParaRPr lang="en-GB" sz="1400" b="0" strike="noStrike" spc="-1">
              <a:latin typeface="Times New Roman"/>
            </a:endParaRPr>
          </a:p>
        </p:txBody>
      </p:sp>
      <p:sp>
        <p:nvSpPr>
          <p:cNvPr id="141" name="PlaceHolder 6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en-GB" sz="1200" b="0" strike="noStrike" spc="-1">
                <a:solidFill>
                  <a:srgbClr val="0F5494"/>
                </a:solidFill>
                <a:latin typeface="Verdana"/>
              </a:rPr>
              <a:t>Click to edit the title text format</a:t>
            </a:r>
          </a:p>
        </p:txBody>
      </p:sp>
      <p:sp>
        <p:nvSpPr>
          <p:cNvPr id="142" name="PlaceHolder 7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400" b="0" i="1" strike="noStrike" spc="-1">
                <a:solidFill>
                  <a:srgbClr val="0F5494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1400" b="0" strike="noStrike" spc="-1">
                <a:solidFill>
                  <a:srgbClr val="0F5494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20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TextShape 1"/>
          <p:cNvSpPr txBox="1"/>
          <p:nvPr/>
        </p:nvSpPr>
        <p:spPr>
          <a:xfrm>
            <a:off x="2207520" y="2133000"/>
            <a:ext cx="7704360" cy="27360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marL="3240" algn="ctr">
              <a:lnSpc>
                <a:spcPct val="100000"/>
              </a:lnSpc>
            </a:pPr>
            <a:r>
              <a:rPr lang="lt-LT" sz="6000" b="1" strike="noStrike">
                <a:solidFill>
                  <a:srgbClr val="FFD624"/>
                </a:solidFill>
                <a:latin typeface="Verdana"/>
              </a:rPr>
              <a:t>Vaidmenų žaidimas apie</a:t>
            </a:r>
            <a:br>
              <a:rPr lang="lt-LT"/>
            </a:br>
            <a:br>
              <a:rPr lang="lt-LT"/>
            </a:br>
            <a:r>
              <a:rPr lang="lt-LT" sz="6000" b="1" strike="noStrike">
                <a:solidFill>
                  <a:srgbClr val="FFD624"/>
                </a:solidFill>
                <a:latin typeface="Verdana"/>
              </a:rPr>
              <a:t>sprendimų priėmimą ES</a:t>
            </a:r>
            <a:br>
              <a:rPr lang="lt-LT"/>
            </a:br>
            <a:r>
              <a:rPr lang="lt-LT" sz="1000" b="1" strike="noStrike">
                <a:solidFill>
                  <a:srgbClr val="FFD624"/>
                </a:solidFill>
                <a:latin typeface="Verdana"/>
              </a:rPr>
              <a:t>https://www.youtube.com/watch?v=zHjILxl9E6U</a:t>
            </a:r>
            <a:br>
              <a:rPr lang="lt-LT"/>
            </a:br>
            <a:endParaRPr lang="lt-LT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Picture 5" descr="european-council-table"/>
          <p:cNvPicPr/>
          <p:nvPr/>
        </p:nvPicPr>
        <p:blipFill>
          <a:blip r:embed="rId3"/>
          <a:stretch/>
        </p:blipFill>
        <p:spPr>
          <a:xfrm>
            <a:off x="3465360" y="3213000"/>
            <a:ext cx="5173200" cy="2665080"/>
          </a:xfrm>
          <a:prstGeom prst="rect">
            <a:avLst/>
          </a:prstGeom>
          <a:ln w="0">
            <a:noFill/>
          </a:ln>
        </p:spPr>
      </p:pic>
      <p:sp>
        <p:nvSpPr>
          <p:cNvPr id="237" name="CustomShape 1"/>
          <p:cNvSpPr/>
          <p:nvPr/>
        </p:nvSpPr>
        <p:spPr>
          <a:xfrm>
            <a:off x="1981080" y="-243360"/>
            <a:ext cx="7427520" cy="1142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it-IT"/>
          </a:p>
        </p:txBody>
      </p:sp>
      <p:sp>
        <p:nvSpPr>
          <p:cNvPr id="238" name="CustomShape 2"/>
          <p:cNvSpPr/>
          <p:nvPr/>
        </p:nvSpPr>
        <p:spPr>
          <a:xfrm>
            <a:off x="3481920" y="1485360"/>
            <a:ext cx="5173200" cy="1095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lt-LT" sz="2800" b="1" strike="noStrike">
                <a:solidFill>
                  <a:srgbClr val="0F5494"/>
                </a:solidFill>
                <a:latin typeface="Verdana"/>
              </a:rPr>
              <a:t>Vaidmenų užduotis </a:t>
            </a:r>
          </a:p>
          <a:p>
            <a:pPr algn="ctr">
              <a:lnSpc>
                <a:spcPct val="100000"/>
              </a:lnSpc>
            </a:pPr>
            <a:endParaRPr lang="en-GB" sz="2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lt-LT" sz="2800" b="1" strike="noStrike">
                <a:solidFill>
                  <a:srgbClr val="0F5494"/>
                </a:solidFill>
                <a:latin typeface="Verdana"/>
              </a:rPr>
              <a:t>Sprendimų priėmimas ES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TextShape 1"/>
          <p:cNvSpPr txBox="1"/>
          <p:nvPr/>
        </p:nvSpPr>
        <p:spPr>
          <a:xfrm>
            <a:off x="1523880" y="2637000"/>
            <a:ext cx="8497440" cy="34588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marL="358920" algn="ctr">
              <a:lnSpc>
                <a:spcPct val="100000"/>
              </a:lnSpc>
            </a:pPr>
            <a:br>
              <a:rPr lang="lt-LT"/>
            </a:br>
            <a:br>
              <a:rPr lang="lt-LT"/>
            </a:br>
            <a:r>
              <a:rPr lang="lt-LT" sz="2000" b="1" strike="noStrike">
                <a:solidFill>
                  <a:srgbClr val="333399"/>
                </a:solidFill>
                <a:latin typeface="Calibri Light"/>
              </a:rPr>
              <a:t>Europos Komisijos problema: </a:t>
            </a:r>
            <a:br>
              <a:rPr lang="lt-LT"/>
            </a:br>
            <a:br>
              <a:rPr lang="lt-LT"/>
            </a:br>
            <a:r>
              <a:rPr lang="lt-LT" sz="2000" b="1" strike="noStrike">
                <a:solidFill>
                  <a:srgbClr val="333399"/>
                </a:solidFill>
                <a:latin typeface="Calibri Light"/>
              </a:rPr>
              <a:t>šokolado gamybos skirtumai įvairiose šalyse –</a:t>
            </a:r>
            <a:br>
              <a:rPr lang="lt-LT"/>
            </a:br>
            <a:r>
              <a:rPr lang="lt-LT" sz="2000" b="1" strike="noStrike">
                <a:solidFill>
                  <a:srgbClr val="333399"/>
                </a:solidFill>
                <a:latin typeface="Calibri Light"/>
              </a:rPr>
              <a:t>kakavos sviestas arba kiti augaliniai riebalai</a:t>
            </a:r>
            <a:br>
              <a:rPr lang="lt-LT"/>
            </a:br>
            <a:br>
              <a:rPr lang="lt-LT"/>
            </a:br>
            <a:r>
              <a:rPr lang="lt-LT" sz="2000" b="1" strike="noStrike">
                <a:solidFill>
                  <a:srgbClr val="333399"/>
                </a:solidFill>
                <a:latin typeface="Calibri Light"/>
              </a:rPr>
              <a:t>Šokolado, kurio sudėtyje yra augalinių, bet ne kakavos, riebalų, kai kuriose šalyse neleidžiama vadinti šokoladu, todėl tose šalyse jis negali būti parduodamas</a:t>
            </a:r>
            <a:br>
              <a:rPr lang="lt-LT"/>
            </a:br>
            <a:br>
              <a:rPr lang="lt-LT"/>
            </a:br>
            <a:endParaRPr lang="lt-LT"/>
          </a:p>
        </p:txBody>
      </p:sp>
      <p:sp>
        <p:nvSpPr>
          <p:cNvPr id="240" name="CustomShape 2"/>
          <p:cNvSpPr/>
          <p:nvPr/>
        </p:nvSpPr>
        <p:spPr>
          <a:xfrm>
            <a:off x="1836360" y="1494000"/>
            <a:ext cx="7427520" cy="1142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lt-LT" sz="2800" b="1" strike="noStrike">
                <a:solidFill>
                  <a:srgbClr val="0F5494"/>
                </a:solidFill>
                <a:latin typeface="Verdana"/>
              </a:rPr>
              <a:t>ES vidaus rinka. </a:t>
            </a:r>
            <a:br>
              <a:rPr lang="lt-LT"/>
            </a:br>
            <a:r>
              <a:rPr lang="lt-LT" sz="2800" b="1" strike="noStrike">
                <a:solidFill>
                  <a:srgbClr val="0F5494"/>
                </a:solidFill>
                <a:latin typeface="Verdana"/>
              </a:rPr>
              <a:t>Laisvas prekių judėjimas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TextShape 1"/>
          <p:cNvSpPr txBox="1"/>
          <p:nvPr/>
        </p:nvSpPr>
        <p:spPr>
          <a:xfrm>
            <a:off x="1703520" y="2700000"/>
            <a:ext cx="8174160" cy="40410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marL="358920" algn="ctr">
              <a:lnSpc>
                <a:spcPct val="100000"/>
              </a:lnSpc>
            </a:pPr>
            <a:br>
              <a:rPr lang="lt-LT"/>
            </a:br>
            <a:br>
              <a:rPr lang="lt-LT"/>
            </a:br>
            <a:br>
              <a:rPr lang="lt-LT"/>
            </a:br>
            <a:r>
              <a:rPr lang="lt-LT" sz="2000" b="1" strike="noStrike">
                <a:solidFill>
                  <a:srgbClr val="333399"/>
                </a:solidFill>
                <a:latin typeface="Calibri Light"/>
              </a:rPr>
              <a:t>– Valstybių narių bendrovėms leidžiama gaminti šokoladą iš kitų augalinių riebalų</a:t>
            </a:r>
            <a:br>
              <a:rPr lang="lt-LT"/>
            </a:br>
            <a:br>
              <a:rPr lang="lt-LT"/>
            </a:br>
            <a:r>
              <a:rPr lang="lt-LT" sz="1600" b="1" strike="noStrike">
                <a:solidFill>
                  <a:srgbClr val="3E6FD2"/>
                </a:solidFill>
                <a:latin typeface="Calibri Light"/>
              </a:rPr>
              <a:t>(</a:t>
            </a:r>
            <a:r>
              <a:rPr lang="lt-LT" sz="1600" b="1" i="1" strike="noStrike">
                <a:solidFill>
                  <a:srgbClr val="3E6FD2"/>
                </a:solidFill>
                <a:latin typeface="Calibri Light"/>
              </a:rPr>
              <a:t>t. y. jos gali pakeisti kakavos sviestą)</a:t>
            </a:r>
            <a:br>
              <a:rPr lang="lt-LT"/>
            </a:br>
            <a:br>
              <a:rPr lang="lt-LT"/>
            </a:br>
            <a:br>
              <a:rPr lang="lt-LT"/>
            </a:br>
            <a:r>
              <a:rPr lang="lt-LT" sz="2000" b="1" strike="noStrike">
                <a:solidFill>
                  <a:srgbClr val="333399"/>
                </a:solidFill>
                <a:latin typeface="Calibri Light"/>
              </a:rPr>
              <a:t>– Valstybės narės savo rinkoje privalo leisti prekiauti šokoladu, kurio sudėtyje yra kitų augalinių riebalų nei </a:t>
            </a:r>
            <a:br>
              <a:rPr lang="lt-LT"/>
            </a:br>
            <a:r>
              <a:rPr lang="lt-LT" sz="2000" b="1" strike="noStrike">
                <a:solidFill>
                  <a:srgbClr val="333399"/>
                </a:solidFill>
                <a:latin typeface="Calibri Light"/>
              </a:rPr>
              <a:t>kakavos sviestas</a:t>
            </a:r>
            <a:br>
              <a:rPr lang="lt-LT"/>
            </a:br>
            <a:br>
              <a:rPr lang="lt-LT"/>
            </a:br>
            <a:r>
              <a:rPr lang="lt-LT" sz="2000" b="1" strike="noStrike">
                <a:solidFill>
                  <a:srgbClr val="333399"/>
                </a:solidFill>
                <a:latin typeface="Calibri Light"/>
              </a:rPr>
              <a:t>	</a:t>
            </a:r>
            <a:r>
              <a:rPr lang="lt-LT" sz="1600" b="1" strike="noStrike">
                <a:solidFill>
                  <a:srgbClr val="3E6FD2"/>
                </a:solidFill>
                <a:latin typeface="Calibri Light"/>
              </a:rPr>
              <a:t>(</a:t>
            </a:r>
            <a:r>
              <a:rPr lang="lt-LT" sz="1600" b="1" i="1" strike="noStrike">
                <a:solidFill>
                  <a:srgbClr val="3E6FD2"/>
                </a:solidFill>
                <a:latin typeface="Calibri Light"/>
              </a:rPr>
              <a:t>t. y. jos gali prekiauti šokoladu su kitomis sudedamosiomis dalimis kitose valstybėse narėse ir vis dar vadinti jį šokoladu</a:t>
            </a:r>
            <a:r>
              <a:rPr lang="lt-LT" sz="1600" b="1" strike="noStrike">
                <a:solidFill>
                  <a:srgbClr val="3E6FD2"/>
                </a:solidFill>
                <a:latin typeface="Calibri Light"/>
              </a:rPr>
              <a:t>)</a:t>
            </a:r>
            <a:br>
              <a:rPr lang="lt-LT"/>
            </a:br>
            <a:br>
              <a:rPr lang="lt-LT"/>
            </a:br>
            <a:br>
              <a:rPr lang="lt-LT"/>
            </a:br>
            <a:br>
              <a:rPr lang="lt-LT"/>
            </a:br>
            <a:br>
              <a:rPr lang="lt-LT"/>
            </a:br>
            <a:endParaRPr lang="lt-LT"/>
          </a:p>
        </p:txBody>
      </p:sp>
      <p:sp>
        <p:nvSpPr>
          <p:cNvPr id="242" name="CustomShape 2"/>
          <p:cNvSpPr/>
          <p:nvPr/>
        </p:nvSpPr>
        <p:spPr>
          <a:xfrm>
            <a:off x="1836360" y="1494000"/>
            <a:ext cx="7427520" cy="1142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lt-LT" sz="2600" b="1" strike="noStrike">
                <a:solidFill>
                  <a:srgbClr val="0F5494"/>
                </a:solidFill>
                <a:latin typeface="Verdana"/>
              </a:rPr>
              <a:t>EK pasiūlymas dėl Šokolado direktyvos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TextShape 1"/>
          <p:cNvSpPr txBox="1"/>
          <p:nvPr/>
        </p:nvSpPr>
        <p:spPr>
          <a:xfrm>
            <a:off x="1558440" y="1476000"/>
            <a:ext cx="8497440" cy="38970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marL="358920" algn="ctr">
              <a:lnSpc>
                <a:spcPct val="100000"/>
              </a:lnSpc>
            </a:pPr>
            <a:r>
              <a:rPr lang="lt-LT" sz="2000" b="1" strike="noStrike">
                <a:solidFill>
                  <a:srgbClr val="333399"/>
                </a:solidFill>
                <a:latin typeface="Calibri Light"/>
              </a:rPr>
              <a:t>Dabar gausite informacinės medžiagos. </a:t>
            </a:r>
            <a:br>
              <a:rPr lang="lt-LT"/>
            </a:br>
            <a:br>
              <a:rPr lang="lt-LT"/>
            </a:br>
            <a:r>
              <a:rPr lang="lt-LT" sz="2000" b="1" strike="noStrike">
                <a:solidFill>
                  <a:srgbClr val="333399"/>
                </a:solidFill>
                <a:latin typeface="Calibri Light"/>
              </a:rPr>
              <a:t>Jai perskaityti reikės kelių minučių.</a:t>
            </a:r>
            <a:br>
              <a:rPr lang="lt-LT"/>
            </a:br>
            <a:br>
              <a:rPr lang="lt-LT"/>
            </a:br>
            <a:br>
              <a:rPr lang="lt-LT"/>
            </a:br>
            <a:r>
              <a:rPr lang="lt-LT" sz="3600" b="1" strike="noStrike">
                <a:solidFill>
                  <a:srgbClr val="333399"/>
                </a:solidFill>
                <a:latin typeface="Calibri Light"/>
              </a:rPr>
              <a:t>Sėkmės!</a:t>
            </a:r>
            <a:br>
              <a:rPr lang="lt-LT"/>
            </a:br>
            <a:br>
              <a:rPr lang="lt-LT"/>
            </a:br>
            <a:br>
              <a:rPr lang="lt-LT"/>
            </a:br>
            <a:endParaRPr lang="lt-LT"/>
          </a:p>
        </p:txBody>
      </p:sp>
      <p:pic>
        <p:nvPicPr>
          <p:cNvPr id="244" name="Picture 3" descr="chocolade"/>
          <p:cNvPicPr/>
          <p:nvPr/>
        </p:nvPicPr>
        <p:blipFill>
          <a:blip r:embed="rId3"/>
          <a:stretch/>
        </p:blipFill>
        <p:spPr>
          <a:xfrm>
            <a:off x="1523880" y="4915080"/>
            <a:ext cx="9143640" cy="1942920"/>
          </a:xfrm>
          <a:prstGeom prst="rect">
            <a:avLst/>
          </a:prstGeom>
          <a:ln w="0">
            <a:noFill/>
          </a:ln>
        </p:spPr>
      </p:pic>
      <p:sp>
        <p:nvSpPr>
          <p:cNvPr id="245" name="CustomShape 2"/>
          <p:cNvSpPr/>
          <p:nvPr/>
        </p:nvSpPr>
        <p:spPr>
          <a:xfrm>
            <a:off x="1981080" y="115920"/>
            <a:ext cx="7427520" cy="1142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it-IT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TextShape 1"/>
          <p:cNvSpPr txBox="1"/>
          <p:nvPr/>
        </p:nvSpPr>
        <p:spPr>
          <a:xfrm>
            <a:off x="1991520" y="1989000"/>
            <a:ext cx="2376000" cy="14407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90000"/>
              </a:lnSpc>
            </a:pPr>
            <a:r>
              <a:rPr lang="lt-LT" sz="2000" b="1" strike="noStrike">
                <a:solidFill>
                  <a:srgbClr val="0F5494"/>
                </a:solidFill>
                <a:latin typeface="Verdana"/>
                <a:ea typeface="Verdana"/>
              </a:rPr>
              <a:t>Europos Sąjunga:</a:t>
            </a:r>
            <a:br>
              <a:rPr lang="lt-LT"/>
            </a:br>
            <a:r>
              <a:rPr lang="lt-LT" sz="2000" b="1" strike="noStrike">
                <a:solidFill>
                  <a:srgbClr val="0F5494"/>
                </a:solidFill>
                <a:latin typeface="Verdana"/>
                <a:ea typeface="Verdana"/>
              </a:rPr>
              <a:t>27 šalys</a:t>
            </a:r>
            <a:br>
              <a:rPr lang="lt-LT"/>
            </a:br>
            <a:br>
              <a:rPr lang="lt-LT"/>
            </a:br>
            <a:endParaRPr lang="lt-LT"/>
          </a:p>
        </p:txBody>
      </p:sp>
      <p:pic>
        <p:nvPicPr>
          <p:cNvPr id="2" name="Content Placeholder 3">
            <a:extLst>
              <a:ext uri="{FF2B5EF4-FFF2-40B4-BE49-F238E27FC236}">
                <a16:creationId xmlns:a16="http://schemas.microsoft.com/office/drawing/2014/main" id="{7CC626CB-832B-3398-D44E-75319E823C7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9896" y="1268760"/>
            <a:ext cx="5919927" cy="533085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TextShape 1"/>
          <p:cNvSpPr txBox="1"/>
          <p:nvPr/>
        </p:nvSpPr>
        <p:spPr>
          <a:xfrm>
            <a:off x="1919520" y="1799640"/>
            <a:ext cx="8229240" cy="4618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marL="358920" algn="ctr">
              <a:lnSpc>
                <a:spcPct val="150000"/>
              </a:lnSpc>
              <a:spcBef>
                <a:spcPts val="1599"/>
              </a:spcBef>
            </a:pPr>
            <a:r>
              <a:rPr lang="lt-LT" sz="1800" b="1" strike="noStrike" dirty="0">
                <a:solidFill>
                  <a:srgbClr val="0F5494"/>
                </a:solidFill>
                <a:latin typeface="Verdana"/>
              </a:rPr>
              <a:t>Gyventojų skaičius milijonais (202</a:t>
            </a:r>
            <a:r>
              <a:rPr lang="it-IT" sz="1800" b="1" strike="noStrike" dirty="0">
                <a:solidFill>
                  <a:srgbClr val="0F5494"/>
                </a:solidFill>
                <a:latin typeface="Verdana"/>
              </a:rPr>
              <a:t>4</a:t>
            </a:r>
            <a:r>
              <a:rPr lang="lt-LT" sz="1800" b="1" strike="noStrike" dirty="0">
                <a:solidFill>
                  <a:srgbClr val="0F5494"/>
                </a:solidFill>
                <a:latin typeface="Verdana"/>
              </a:rPr>
              <a:t> m.)</a:t>
            </a:r>
            <a:br>
              <a:rPr lang="lt-LT" dirty="0"/>
            </a:br>
            <a:r>
              <a:rPr lang="lt-LT" sz="1800" b="1" strike="noStrike" dirty="0">
                <a:solidFill>
                  <a:srgbClr val="0F5494"/>
                </a:solidFill>
                <a:latin typeface="Verdana"/>
              </a:rPr>
              <a:t>Iš viso 44</a:t>
            </a:r>
            <a:r>
              <a:rPr lang="it-IT" sz="1800" b="1" strike="noStrike" dirty="0">
                <a:solidFill>
                  <a:srgbClr val="0F5494"/>
                </a:solidFill>
                <a:latin typeface="Verdana"/>
              </a:rPr>
              <a:t>9</a:t>
            </a:r>
            <a:r>
              <a:rPr lang="lt-LT" sz="1800" b="1" strike="noStrike" dirty="0">
                <a:solidFill>
                  <a:srgbClr val="0F5494"/>
                </a:solidFill>
                <a:latin typeface="Verdana"/>
              </a:rPr>
              <a:t> mln.</a:t>
            </a:r>
            <a:br>
              <a:rPr lang="lt-LT" dirty="0"/>
            </a:br>
            <a:endParaRPr lang="lt-LT" dirty="0"/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AA54E1BE-E936-EAB6-5DA3-09896CD1598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06232885"/>
              </p:ext>
            </p:extLst>
          </p:nvPr>
        </p:nvGraphicFramePr>
        <p:xfrm>
          <a:off x="2273647" y="2030721"/>
          <a:ext cx="8110539" cy="44700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TextShape 1"/>
          <p:cNvSpPr txBox="1"/>
          <p:nvPr/>
        </p:nvSpPr>
        <p:spPr>
          <a:xfrm>
            <a:off x="2423520" y="1439640"/>
            <a:ext cx="4628880" cy="5263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marL="201960">
              <a:lnSpc>
                <a:spcPct val="100000"/>
              </a:lnSpc>
            </a:pPr>
            <a:r>
              <a:rPr lang="lt-LT" sz="2100" b="1" strike="noStrike">
                <a:solidFill>
                  <a:srgbClr val="0F5494"/>
                </a:solidFill>
                <a:latin typeface="Verdana"/>
              </a:rPr>
              <a:t>Trys Pirmininkai: </a:t>
            </a:r>
          </a:p>
        </p:txBody>
      </p:sp>
      <p:sp>
        <p:nvSpPr>
          <p:cNvPr id="191" name="CustomShape 2"/>
          <p:cNvSpPr/>
          <p:nvPr/>
        </p:nvSpPr>
        <p:spPr>
          <a:xfrm>
            <a:off x="2661480" y="1998720"/>
            <a:ext cx="2754000" cy="742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endParaRPr lang="en-GB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lt-LT" sz="1430" b="1" strike="noStrike">
                <a:solidFill>
                  <a:srgbClr val="667F1E"/>
                </a:solidFill>
                <a:latin typeface="Verdana"/>
              </a:rPr>
              <a:t>Roberta Metsola</a:t>
            </a:r>
            <a:br>
              <a:rPr lang="lt-LT"/>
            </a:br>
            <a:r>
              <a:rPr lang="lt-LT" sz="1430" b="1" strike="noStrike">
                <a:solidFill>
                  <a:srgbClr val="333399"/>
                </a:solidFill>
                <a:latin typeface="Verdana"/>
              </a:rPr>
              <a:t>Europos Parlamentas</a:t>
            </a:r>
          </a:p>
        </p:txBody>
      </p:sp>
      <p:sp>
        <p:nvSpPr>
          <p:cNvPr id="192" name="CustomShape 3"/>
          <p:cNvSpPr/>
          <p:nvPr/>
        </p:nvSpPr>
        <p:spPr>
          <a:xfrm>
            <a:off x="2655720" y="3705840"/>
            <a:ext cx="3645000" cy="53099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lt-LT" sz="1430" b="1" strike="noStrike" dirty="0" err="1">
                <a:solidFill>
                  <a:srgbClr val="667F1E"/>
                </a:solidFill>
                <a:latin typeface="Verdana"/>
              </a:rPr>
              <a:t>António</a:t>
            </a:r>
            <a:r>
              <a:rPr lang="lt-LT" sz="1430" b="1" strike="noStrike" dirty="0">
                <a:solidFill>
                  <a:srgbClr val="667F1E"/>
                </a:solidFill>
                <a:latin typeface="Verdana"/>
              </a:rPr>
              <a:t> </a:t>
            </a:r>
            <a:r>
              <a:rPr lang="lt-LT" sz="1430" b="1" strike="noStrike" dirty="0" err="1">
                <a:solidFill>
                  <a:srgbClr val="667F1E"/>
                </a:solidFill>
                <a:latin typeface="Verdana"/>
              </a:rPr>
              <a:t>Costa</a:t>
            </a:r>
            <a:br>
              <a:rPr lang="lt-LT" dirty="0"/>
            </a:br>
            <a:r>
              <a:rPr lang="lt-LT" sz="1430" b="1" strike="noStrike" dirty="0">
                <a:solidFill>
                  <a:srgbClr val="333399"/>
                </a:solidFill>
                <a:latin typeface="Verdana"/>
              </a:rPr>
              <a:t>Europos Vadovų Taryba</a:t>
            </a:r>
          </a:p>
        </p:txBody>
      </p:sp>
      <p:sp>
        <p:nvSpPr>
          <p:cNvPr id="193" name="CustomShape 4"/>
          <p:cNvSpPr/>
          <p:nvPr/>
        </p:nvSpPr>
        <p:spPr>
          <a:xfrm>
            <a:off x="2655720" y="5193000"/>
            <a:ext cx="3486960" cy="713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endParaRPr lang="en-GB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lt-LT" sz="1430" b="1" strike="noStrike">
                <a:solidFill>
                  <a:srgbClr val="667F1E"/>
                </a:solidFill>
                <a:latin typeface="Verdana"/>
              </a:rPr>
              <a:t>Ursula von der Leyen</a:t>
            </a:r>
          </a:p>
          <a:p>
            <a:pPr>
              <a:lnSpc>
                <a:spcPct val="100000"/>
              </a:lnSpc>
            </a:pPr>
            <a:r>
              <a:rPr lang="lt-LT" sz="1430" b="1" strike="noStrike">
                <a:solidFill>
                  <a:srgbClr val="333399"/>
                </a:solidFill>
                <a:latin typeface="Verdana"/>
              </a:rPr>
              <a:t>Europos Komisija</a:t>
            </a:r>
          </a:p>
          <a:p>
            <a:pPr>
              <a:lnSpc>
                <a:spcPct val="100000"/>
              </a:lnSpc>
            </a:pPr>
            <a:endParaRPr lang="en-GB" sz="1430" b="0" strike="noStrike" spc="-1">
              <a:latin typeface="Arial"/>
            </a:endParaRPr>
          </a:p>
        </p:txBody>
      </p:sp>
      <p:pic>
        <p:nvPicPr>
          <p:cNvPr id="195" name="Picture 12"/>
          <p:cNvPicPr/>
          <p:nvPr/>
        </p:nvPicPr>
        <p:blipFill>
          <a:blip r:embed="rId3"/>
          <a:stretch/>
        </p:blipFill>
        <p:spPr>
          <a:xfrm>
            <a:off x="7896240" y="4847760"/>
            <a:ext cx="1224720" cy="1413720"/>
          </a:xfrm>
          <a:prstGeom prst="rect">
            <a:avLst/>
          </a:prstGeom>
          <a:ln w="0">
            <a:noFill/>
          </a:ln>
        </p:spPr>
      </p:pic>
      <p:pic>
        <p:nvPicPr>
          <p:cNvPr id="196" name="Picture 13"/>
          <p:cNvPicPr/>
          <p:nvPr/>
        </p:nvPicPr>
        <p:blipFill>
          <a:blip r:embed="rId4"/>
          <a:stretch/>
        </p:blipFill>
        <p:spPr>
          <a:xfrm>
            <a:off x="7896240" y="1667880"/>
            <a:ext cx="1224720" cy="1413720"/>
          </a:xfrm>
          <a:prstGeom prst="rect">
            <a:avLst/>
          </a:prstGeom>
          <a:ln w="0"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5767559-43CF-2C6F-BF28-C04F7E0B353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138" y="3254678"/>
            <a:ext cx="1225185" cy="142012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TextShape 1"/>
          <p:cNvSpPr txBox="1"/>
          <p:nvPr/>
        </p:nvSpPr>
        <p:spPr>
          <a:xfrm>
            <a:off x="2362320" y="3340080"/>
            <a:ext cx="2160000" cy="533160"/>
          </a:xfrm>
          <a:prstGeom prst="rect">
            <a:avLst/>
          </a:prstGeom>
          <a:noFill/>
          <a:ln w="31680">
            <a:solidFill>
              <a:srgbClr val="0093D3"/>
            </a:solidFill>
            <a:miter/>
          </a:ln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  <a:spcBef>
                <a:spcPts val="261"/>
              </a:spcBef>
              <a:tabLst>
                <a:tab pos="0" algn="l"/>
              </a:tabLst>
            </a:pPr>
            <a:r>
              <a:rPr lang="lt-LT" sz="1300" b="1" strike="noStrike">
                <a:solidFill>
                  <a:srgbClr val="333399"/>
                </a:solidFill>
                <a:latin typeface="Calibri"/>
              </a:rPr>
              <a:t>Europos Parlamentas</a:t>
            </a:r>
          </a:p>
        </p:txBody>
      </p:sp>
      <p:sp>
        <p:nvSpPr>
          <p:cNvPr id="198" name="CustomShape 2"/>
          <p:cNvSpPr/>
          <p:nvPr/>
        </p:nvSpPr>
        <p:spPr>
          <a:xfrm>
            <a:off x="1836360" y="1484640"/>
            <a:ext cx="7427520" cy="503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lt-LT" sz="2800" b="1" strike="noStrike">
                <a:solidFill>
                  <a:srgbClr val="0F5494"/>
                </a:solidFill>
                <a:latin typeface="Calibri Light"/>
              </a:rPr>
              <a:t>ES institucijos </a:t>
            </a:r>
            <a:r>
              <a:rPr lang="lt-LT" sz="2000" b="1" strike="noStrike">
                <a:solidFill>
                  <a:srgbClr val="FFFFFF"/>
                </a:solidFill>
                <a:latin typeface="Calibri Light"/>
              </a:rPr>
              <a:t>institucijos</a:t>
            </a:r>
          </a:p>
        </p:txBody>
      </p:sp>
      <p:sp>
        <p:nvSpPr>
          <p:cNvPr id="199" name="CustomShape 3"/>
          <p:cNvSpPr/>
          <p:nvPr/>
        </p:nvSpPr>
        <p:spPr>
          <a:xfrm>
            <a:off x="2362320" y="4254480"/>
            <a:ext cx="990360" cy="533160"/>
          </a:xfrm>
          <a:prstGeom prst="rect">
            <a:avLst/>
          </a:prstGeom>
          <a:noFill/>
          <a:ln w="31750">
            <a:solidFill>
              <a:srgbClr val="0093D3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261"/>
              </a:spcBef>
            </a:pPr>
            <a:r>
              <a:rPr lang="lt-LT" sz="1300" b="1" strike="noStrike">
                <a:solidFill>
                  <a:srgbClr val="333399"/>
                </a:solidFill>
                <a:latin typeface="Calibri"/>
              </a:rPr>
              <a:t>Teisingumo Teismas</a:t>
            </a:r>
          </a:p>
        </p:txBody>
      </p:sp>
      <p:sp>
        <p:nvSpPr>
          <p:cNvPr id="200" name="CustomShape 4"/>
          <p:cNvSpPr/>
          <p:nvPr/>
        </p:nvSpPr>
        <p:spPr>
          <a:xfrm>
            <a:off x="3657600" y="4254480"/>
            <a:ext cx="990360" cy="533160"/>
          </a:xfrm>
          <a:prstGeom prst="rect">
            <a:avLst/>
          </a:prstGeom>
          <a:noFill/>
          <a:ln w="31750">
            <a:solidFill>
              <a:srgbClr val="0093D3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261"/>
              </a:spcBef>
            </a:pPr>
            <a:r>
              <a:rPr lang="lt-LT" sz="1300" b="1" strike="noStrike">
                <a:solidFill>
                  <a:srgbClr val="333399"/>
                </a:solidFill>
                <a:latin typeface="Calibri"/>
              </a:rPr>
              <a:t>Audito Rūmai</a:t>
            </a:r>
          </a:p>
        </p:txBody>
      </p:sp>
      <p:sp>
        <p:nvSpPr>
          <p:cNvPr id="201" name="CustomShape 5"/>
          <p:cNvSpPr/>
          <p:nvPr/>
        </p:nvSpPr>
        <p:spPr>
          <a:xfrm>
            <a:off x="4952880" y="4254480"/>
            <a:ext cx="2285640" cy="533160"/>
          </a:xfrm>
          <a:prstGeom prst="rect">
            <a:avLst/>
          </a:prstGeom>
          <a:noFill/>
          <a:ln w="31750">
            <a:solidFill>
              <a:srgbClr val="0093D3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261"/>
              </a:spcBef>
            </a:pPr>
            <a:r>
              <a:rPr lang="lt-LT" sz="1300" b="1" strike="noStrike">
                <a:solidFill>
                  <a:srgbClr val="333399"/>
                </a:solidFill>
                <a:latin typeface="Calibri"/>
              </a:rPr>
              <a:t>Ekonomikos ir socialinių reikalų komitetas</a:t>
            </a:r>
          </a:p>
        </p:txBody>
      </p:sp>
      <p:sp>
        <p:nvSpPr>
          <p:cNvPr id="202" name="CustomShape 6"/>
          <p:cNvSpPr/>
          <p:nvPr/>
        </p:nvSpPr>
        <p:spPr>
          <a:xfrm>
            <a:off x="7543800" y="4254480"/>
            <a:ext cx="2285640" cy="533160"/>
          </a:xfrm>
          <a:prstGeom prst="rect">
            <a:avLst/>
          </a:prstGeom>
          <a:noFill/>
          <a:ln w="31750">
            <a:solidFill>
              <a:srgbClr val="0093D3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spcBef>
                <a:spcPts val="261"/>
              </a:spcBef>
            </a:pPr>
            <a:r>
              <a:rPr lang="lt-LT" sz="1300" b="1" strike="noStrike">
                <a:solidFill>
                  <a:srgbClr val="333399"/>
                </a:solidFill>
                <a:latin typeface="Calibri"/>
              </a:rPr>
              <a:t>Regionų komitetas</a:t>
            </a:r>
          </a:p>
        </p:txBody>
      </p:sp>
      <p:sp>
        <p:nvSpPr>
          <p:cNvPr id="203" name="CustomShape 7"/>
          <p:cNvSpPr/>
          <p:nvPr/>
        </p:nvSpPr>
        <p:spPr>
          <a:xfrm>
            <a:off x="4952880" y="3340080"/>
            <a:ext cx="2285640" cy="533160"/>
          </a:xfrm>
          <a:prstGeom prst="rect">
            <a:avLst/>
          </a:prstGeom>
          <a:noFill/>
          <a:ln w="31750">
            <a:solidFill>
              <a:srgbClr val="0093D3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80000"/>
              </a:lnSpc>
              <a:spcBef>
                <a:spcPts val="261"/>
              </a:spcBef>
            </a:pPr>
            <a:r>
              <a:rPr lang="lt-LT" sz="1300" b="1" strike="noStrike">
                <a:solidFill>
                  <a:srgbClr val="333399"/>
                </a:solidFill>
                <a:latin typeface="Calibri"/>
              </a:rPr>
              <a:t>Ministrų Taryba</a:t>
            </a:r>
          </a:p>
          <a:p>
            <a:pPr algn="ctr">
              <a:lnSpc>
                <a:spcPct val="80000"/>
              </a:lnSpc>
              <a:spcBef>
                <a:spcPts val="261"/>
              </a:spcBef>
            </a:pPr>
            <a:r>
              <a:rPr lang="lt-LT" sz="1300" b="1" strike="noStrike">
                <a:solidFill>
                  <a:srgbClr val="333399"/>
                </a:solidFill>
                <a:latin typeface="Calibri"/>
              </a:rPr>
              <a:t>(Taryba)</a:t>
            </a:r>
          </a:p>
        </p:txBody>
      </p:sp>
      <p:sp>
        <p:nvSpPr>
          <p:cNvPr id="204" name="CustomShape 8"/>
          <p:cNvSpPr/>
          <p:nvPr/>
        </p:nvSpPr>
        <p:spPr>
          <a:xfrm>
            <a:off x="7543800" y="3340080"/>
            <a:ext cx="2285640" cy="533160"/>
          </a:xfrm>
          <a:prstGeom prst="rect">
            <a:avLst/>
          </a:prstGeom>
          <a:noFill/>
          <a:ln w="31750">
            <a:solidFill>
              <a:srgbClr val="0093D3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spcBef>
                <a:spcPts val="261"/>
              </a:spcBef>
            </a:pPr>
            <a:r>
              <a:rPr lang="lt-LT" sz="1300" b="1" strike="noStrike">
                <a:solidFill>
                  <a:srgbClr val="333399"/>
                </a:solidFill>
                <a:latin typeface="Calibri"/>
              </a:rPr>
              <a:t>Europos Komisija</a:t>
            </a:r>
          </a:p>
        </p:txBody>
      </p:sp>
      <p:sp>
        <p:nvSpPr>
          <p:cNvPr id="205" name="CustomShape 9"/>
          <p:cNvSpPr/>
          <p:nvPr/>
        </p:nvSpPr>
        <p:spPr>
          <a:xfrm>
            <a:off x="2362320" y="5168880"/>
            <a:ext cx="2285640" cy="533160"/>
          </a:xfrm>
          <a:prstGeom prst="rect">
            <a:avLst/>
          </a:prstGeom>
          <a:noFill/>
          <a:ln w="31750">
            <a:solidFill>
              <a:srgbClr val="0093D3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spcBef>
                <a:spcPts val="261"/>
              </a:spcBef>
            </a:pPr>
            <a:r>
              <a:rPr lang="lt-LT" sz="1300" b="1" strike="noStrike">
                <a:solidFill>
                  <a:srgbClr val="333399"/>
                </a:solidFill>
                <a:latin typeface="Calibri"/>
              </a:rPr>
              <a:t>Europos investicijų bankas</a:t>
            </a:r>
          </a:p>
        </p:txBody>
      </p:sp>
      <p:sp>
        <p:nvSpPr>
          <p:cNvPr id="206" name="CustomShape 10"/>
          <p:cNvSpPr/>
          <p:nvPr/>
        </p:nvSpPr>
        <p:spPr>
          <a:xfrm>
            <a:off x="7543800" y="5168880"/>
            <a:ext cx="2285640" cy="533160"/>
          </a:xfrm>
          <a:prstGeom prst="rect">
            <a:avLst/>
          </a:prstGeom>
          <a:noFill/>
          <a:ln w="31750">
            <a:solidFill>
              <a:srgbClr val="0093D3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spcBef>
                <a:spcPts val="261"/>
              </a:spcBef>
            </a:pPr>
            <a:r>
              <a:rPr lang="lt-LT" sz="1300" b="1" strike="noStrike">
                <a:solidFill>
                  <a:srgbClr val="333399"/>
                </a:solidFill>
                <a:latin typeface="Calibri"/>
              </a:rPr>
              <a:t>Europos Centrinis Bankas</a:t>
            </a:r>
          </a:p>
        </p:txBody>
      </p:sp>
      <p:sp>
        <p:nvSpPr>
          <p:cNvPr id="207" name="CustomShape 11"/>
          <p:cNvSpPr/>
          <p:nvPr/>
        </p:nvSpPr>
        <p:spPr>
          <a:xfrm>
            <a:off x="5257800" y="5092920"/>
            <a:ext cx="1752120" cy="685440"/>
          </a:xfrm>
          <a:prstGeom prst="ellipse">
            <a:avLst/>
          </a:prstGeom>
          <a:noFill/>
          <a:ln w="31750">
            <a:solidFill>
              <a:srgbClr val="0093D3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it-IT"/>
          </a:p>
        </p:txBody>
      </p:sp>
      <p:sp>
        <p:nvSpPr>
          <p:cNvPr id="208" name="CustomShape 12"/>
          <p:cNvSpPr/>
          <p:nvPr/>
        </p:nvSpPr>
        <p:spPr>
          <a:xfrm>
            <a:off x="5105520" y="5221440"/>
            <a:ext cx="2057040" cy="380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spcBef>
                <a:spcPts val="261"/>
              </a:spcBef>
            </a:pPr>
            <a:r>
              <a:rPr lang="lt-LT" sz="1300" b="1" strike="noStrike">
                <a:solidFill>
                  <a:srgbClr val="333399"/>
                </a:solidFill>
                <a:latin typeface="Calibri"/>
              </a:rPr>
              <a:t>Agentūros</a:t>
            </a:r>
          </a:p>
        </p:txBody>
      </p:sp>
      <p:sp>
        <p:nvSpPr>
          <p:cNvPr id="209" name="CustomShape 13"/>
          <p:cNvSpPr/>
          <p:nvPr/>
        </p:nvSpPr>
        <p:spPr>
          <a:xfrm>
            <a:off x="4919553" y="2422080"/>
            <a:ext cx="2352893" cy="589320"/>
          </a:xfrm>
          <a:prstGeom prst="rect">
            <a:avLst/>
          </a:prstGeom>
          <a:noFill/>
          <a:ln w="31750">
            <a:solidFill>
              <a:schemeClr val="accent2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spcBef>
                <a:spcPts val="261"/>
              </a:spcBef>
            </a:pPr>
            <a:r>
              <a:rPr lang="lt-LT" sz="1300" b="1" strike="noStrike">
                <a:solidFill>
                  <a:srgbClr val="333399"/>
                </a:solidFill>
                <a:latin typeface="Calibri"/>
              </a:rPr>
              <a:t>Europos Vadovų Taryba (aukščiausiojo lygio susitikimas)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CustomShape 1"/>
          <p:cNvSpPr/>
          <p:nvPr/>
        </p:nvSpPr>
        <p:spPr>
          <a:xfrm>
            <a:off x="5274000" y="2847960"/>
            <a:ext cx="4929256" cy="2952000"/>
          </a:xfrm>
          <a:prstGeom prst="rect">
            <a:avLst/>
          </a:prstGeom>
          <a:solidFill>
            <a:srgbClr val="BDDEFF"/>
          </a:solidFill>
          <a:ln w="0"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it-IT"/>
          </a:p>
        </p:txBody>
      </p:sp>
      <p:sp>
        <p:nvSpPr>
          <p:cNvPr id="211" name="TextShape 2"/>
          <p:cNvSpPr txBox="1"/>
          <p:nvPr/>
        </p:nvSpPr>
        <p:spPr>
          <a:xfrm>
            <a:off x="1827000" y="1484280"/>
            <a:ext cx="8229240" cy="9363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lt-LT" sz="3200" b="1" strike="noStrike">
                <a:solidFill>
                  <a:srgbClr val="0F5494"/>
                </a:solidFill>
                <a:latin typeface="Calibri Light"/>
              </a:rPr>
              <a:t>Europos Parlamentas – tai žmonių balsas</a:t>
            </a:r>
          </a:p>
        </p:txBody>
      </p:sp>
      <p:sp>
        <p:nvSpPr>
          <p:cNvPr id="212" name="CustomShape 3"/>
          <p:cNvSpPr/>
          <p:nvPr/>
        </p:nvSpPr>
        <p:spPr>
          <a:xfrm>
            <a:off x="5205240" y="2006640"/>
            <a:ext cx="5276520" cy="381600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lt-LT" sz="1600" b="1" strike="noStrike" dirty="0">
                <a:solidFill>
                  <a:srgbClr val="333399"/>
                </a:solidFill>
                <a:latin typeface="Webdings"/>
              </a:rPr>
              <a:t>4 </a:t>
            </a:r>
            <a:r>
              <a:rPr lang="lt-LT" sz="1600" b="1" strike="noStrike" dirty="0">
                <a:solidFill>
                  <a:srgbClr val="333399"/>
                </a:solidFill>
                <a:latin typeface="Verdana"/>
              </a:rPr>
              <a:t>Kartu su Ministrų Taryba tvirtina ES teisės aktus ir biudžetą</a:t>
            </a:r>
            <a:br>
              <a:rPr lang="lt-LT" dirty="0"/>
            </a:br>
            <a:r>
              <a:rPr lang="lt-LT" sz="1600" b="1" strike="noStrike" dirty="0">
                <a:solidFill>
                  <a:srgbClr val="333399"/>
                </a:solidFill>
                <a:latin typeface="Webdings"/>
              </a:rPr>
              <a:t>4 </a:t>
            </a:r>
            <a:r>
              <a:rPr lang="lt-LT" sz="1600" b="1" strike="noStrike" dirty="0">
                <a:solidFill>
                  <a:srgbClr val="333399"/>
                </a:solidFill>
                <a:latin typeface="Verdana"/>
              </a:rPr>
              <a:t>Viso ES darbo demokratinė priežiūra</a:t>
            </a:r>
          </a:p>
          <a:p>
            <a:pPr>
              <a:lnSpc>
                <a:spcPct val="100000"/>
              </a:lnSpc>
            </a:pPr>
            <a:r>
              <a:rPr lang="lt-LT" sz="1600" b="1" strike="noStrike" dirty="0">
                <a:solidFill>
                  <a:srgbClr val="333399"/>
                </a:solidFill>
                <a:latin typeface="Webdings"/>
              </a:rPr>
              <a:t>4 </a:t>
            </a:r>
            <a:r>
              <a:rPr lang="lt-LT" sz="1600" b="1" strike="noStrike" dirty="0">
                <a:solidFill>
                  <a:srgbClr val="333399"/>
                </a:solidFill>
                <a:latin typeface="Verdana"/>
              </a:rPr>
              <a:t>Europos Parlamentą sudaro 705 nariai</a:t>
            </a:r>
          </a:p>
          <a:p>
            <a:pPr>
              <a:lnSpc>
                <a:spcPct val="100000"/>
              </a:lnSpc>
            </a:pPr>
            <a:r>
              <a:rPr lang="lt-LT" sz="1600" b="1" strike="noStrike" dirty="0">
                <a:solidFill>
                  <a:srgbClr val="333399"/>
                </a:solidFill>
                <a:latin typeface="Webdings"/>
              </a:rPr>
              <a:t>4 </a:t>
            </a:r>
            <a:r>
              <a:rPr lang="lt-LT" sz="1600" b="1" strike="noStrike" dirty="0">
                <a:solidFill>
                  <a:srgbClr val="333399"/>
                </a:solidFill>
                <a:latin typeface="Verdana"/>
              </a:rPr>
              <a:t>Rinkimai vyksta kas penkerius metus (20</a:t>
            </a:r>
            <a:r>
              <a:rPr lang="it-IT" sz="1600" b="1" strike="noStrike" dirty="0">
                <a:solidFill>
                  <a:srgbClr val="333399"/>
                </a:solidFill>
                <a:latin typeface="Verdana"/>
              </a:rPr>
              <a:t>24</a:t>
            </a:r>
            <a:r>
              <a:rPr lang="lt-LT" sz="1600" b="1" strike="noStrike" dirty="0">
                <a:solidFill>
                  <a:srgbClr val="333399"/>
                </a:solidFill>
                <a:latin typeface="Verdana"/>
              </a:rPr>
              <a:t>–202</a:t>
            </a:r>
            <a:r>
              <a:rPr lang="it-IT" sz="1600" b="1" strike="noStrike">
                <a:solidFill>
                  <a:srgbClr val="333399"/>
                </a:solidFill>
                <a:latin typeface="Verdana"/>
              </a:rPr>
              <a:t>9</a:t>
            </a:r>
            <a:r>
              <a:rPr lang="lt-LT" sz="1600" b="1" strike="noStrike">
                <a:solidFill>
                  <a:srgbClr val="333399"/>
                </a:solidFill>
                <a:latin typeface="Verdana"/>
              </a:rPr>
              <a:t> </a:t>
            </a:r>
            <a:r>
              <a:rPr lang="lt-LT" sz="1600" b="1" strike="noStrike" dirty="0">
                <a:solidFill>
                  <a:srgbClr val="333399"/>
                </a:solidFill>
                <a:latin typeface="Verdana"/>
              </a:rPr>
              <a:t>m.)</a:t>
            </a:r>
          </a:p>
        </p:txBody>
      </p:sp>
      <p:pic>
        <p:nvPicPr>
          <p:cNvPr id="213" name="Afbeelding 3"/>
          <p:cNvPicPr/>
          <p:nvPr/>
        </p:nvPicPr>
        <p:blipFill>
          <a:blip r:embed="rId3"/>
          <a:stretch/>
        </p:blipFill>
        <p:spPr>
          <a:xfrm>
            <a:off x="1622520" y="3140280"/>
            <a:ext cx="3547800" cy="23677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Picture 16" descr="presidencia_conselho"/>
          <p:cNvPicPr/>
          <p:nvPr/>
        </p:nvPicPr>
        <p:blipFill>
          <a:blip r:embed="rId3"/>
          <a:stretch/>
        </p:blipFill>
        <p:spPr>
          <a:xfrm>
            <a:off x="1828800" y="2486880"/>
            <a:ext cx="8586360" cy="4038120"/>
          </a:xfrm>
          <a:prstGeom prst="rect">
            <a:avLst/>
          </a:prstGeom>
          <a:ln w="0">
            <a:noFill/>
          </a:ln>
        </p:spPr>
      </p:pic>
      <p:sp>
        <p:nvSpPr>
          <p:cNvPr id="215" name="TextShape 1"/>
          <p:cNvSpPr txBox="1"/>
          <p:nvPr/>
        </p:nvSpPr>
        <p:spPr>
          <a:xfrm>
            <a:off x="1827000" y="1484640"/>
            <a:ext cx="8229240" cy="9363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lt-LT" sz="3000" b="1" strike="noStrike">
                <a:solidFill>
                  <a:srgbClr val="0F5494"/>
                </a:solidFill>
                <a:latin typeface="Calibri Light"/>
              </a:rPr>
              <a:t>Ministrų Taryba – tai valstybių narių balsas</a:t>
            </a:r>
          </a:p>
        </p:txBody>
      </p:sp>
      <p:sp>
        <p:nvSpPr>
          <p:cNvPr id="216" name="CustomShape 2"/>
          <p:cNvSpPr/>
          <p:nvPr/>
        </p:nvSpPr>
        <p:spPr>
          <a:xfrm>
            <a:off x="4419720" y="1805760"/>
            <a:ext cx="6136920" cy="4392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50000"/>
              </a:lnSpc>
            </a:pPr>
            <a:r>
              <a:rPr lang="lt-LT" sz="1600" b="1" strike="noStrike">
                <a:solidFill>
                  <a:srgbClr val="333399"/>
                </a:solidFill>
                <a:latin typeface="Webdings"/>
              </a:rPr>
              <a:t>4</a:t>
            </a:r>
            <a:r>
              <a:rPr lang="lt-LT" sz="1600" b="1" strike="noStrike">
                <a:solidFill>
                  <a:srgbClr val="333399"/>
                </a:solidFill>
                <a:latin typeface="Verdana"/>
              </a:rPr>
              <a:t>Po vieną ministrą iš kiekvienos ES šalies</a:t>
            </a:r>
            <a:br>
              <a:rPr lang="lt-LT"/>
            </a:br>
            <a:r>
              <a:rPr lang="lt-LT" sz="1600" b="1" strike="noStrike">
                <a:solidFill>
                  <a:srgbClr val="333399"/>
                </a:solidFill>
                <a:latin typeface="Webdings"/>
              </a:rPr>
              <a:t>4</a:t>
            </a:r>
            <a:r>
              <a:rPr lang="lt-LT" sz="1600" b="1" strike="noStrike">
                <a:solidFill>
                  <a:srgbClr val="333399"/>
                </a:solidFill>
                <a:latin typeface="Verdana"/>
              </a:rPr>
              <a:t>Pirmininkaujama pagal rotacijos principą po šešis mėnesius</a:t>
            </a:r>
            <a:br>
              <a:rPr lang="lt-LT"/>
            </a:br>
            <a:r>
              <a:rPr lang="lt-LT" sz="1600" b="1" strike="noStrike">
                <a:solidFill>
                  <a:srgbClr val="333399"/>
                </a:solidFill>
                <a:latin typeface="Webdings"/>
              </a:rPr>
              <a:t>4</a:t>
            </a:r>
            <a:r>
              <a:rPr lang="lt-LT" sz="1600" b="1" strike="noStrike">
                <a:solidFill>
                  <a:srgbClr val="333399"/>
                </a:solidFill>
                <a:latin typeface="Verdana"/>
              </a:rPr>
              <a:t>Kartu su Parlamentu </a:t>
            </a:r>
            <a:br>
              <a:rPr lang="lt-LT"/>
            </a:br>
            <a:r>
              <a:rPr lang="lt-LT" sz="1600" b="1" strike="noStrike">
                <a:solidFill>
                  <a:srgbClr val="333399"/>
                </a:solidFill>
                <a:latin typeface="Verdana"/>
              </a:rPr>
              <a:t>   tvirtina ES teisės aktus ir biudžetą</a:t>
            </a:r>
            <a:br>
              <a:rPr lang="lt-LT"/>
            </a:br>
            <a:r>
              <a:rPr lang="lt-LT" sz="1600" b="1" strike="noStrike">
                <a:solidFill>
                  <a:srgbClr val="333399"/>
                </a:solidFill>
                <a:latin typeface="Webdings"/>
              </a:rPr>
              <a:t>4</a:t>
            </a:r>
            <a:r>
              <a:rPr lang="lt-LT" sz="1600" b="1" strike="noStrike">
                <a:solidFill>
                  <a:srgbClr val="333399"/>
                </a:solidFill>
                <a:latin typeface="Verdana"/>
              </a:rPr>
              <a:t>Atsako už bendrą užsienio ir</a:t>
            </a:r>
            <a:r>
              <a:rPr lang="lt-LT" sz="1600" b="1" strike="noStrike">
                <a:solidFill>
                  <a:srgbClr val="333399"/>
                </a:solidFill>
              </a:rPr>
              <a:t> </a:t>
            </a:r>
            <a:r>
              <a:rPr lang="lt-LT" sz="1600" b="1" strike="noStrike">
                <a:solidFill>
                  <a:srgbClr val="333399"/>
                </a:solidFill>
                <a:latin typeface="Verdana"/>
              </a:rPr>
              <a:t> </a:t>
            </a:r>
            <a:br>
              <a:rPr lang="lt-LT"/>
            </a:br>
            <a:r>
              <a:rPr lang="lt-LT" sz="1600" b="1" strike="noStrike">
                <a:solidFill>
                  <a:srgbClr val="333399"/>
                </a:solidFill>
                <a:latin typeface="Verdana"/>
              </a:rPr>
              <a:t>   saugumo politiką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TextShape 1"/>
          <p:cNvSpPr txBox="1"/>
          <p:nvPr/>
        </p:nvSpPr>
        <p:spPr>
          <a:xfrm>
            <a:off x="1827000" y="1354860"/>
            <a:ext cx="8229240" cy="9363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lt-LT" sz="3000" b="1" strike="noStrike" dirty="0">
                <a:solidFill>
                  <a:srgbClr val="0F5494"/>
                </a:solidFill>
                <a:latin typeface="Calibri Light"/>
              </a:rPr>
              <a:t>Europos Komisija – bendrų interesų gynėja</a:t>
            </a:r>
          </a:p>
        </p:txBody>
      </p:sp>
      <p:sp>
        <p:nvSpPr>
          <p:cNvPr id="218" name="CustomShape 2"/>
          <p:cNvSpPr/>
          <p:nvPr/>
        </p:nvSpPr>
        <p:spPr>
          <a:xfrm>
            <a:off x="3415800" y="1596797"/>
            <a:ext cx="5360400" cy="381600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lt-LT" sz="1600" b="1" strike="noStrike" dirty="0">
                <a:solidFill>
                  <a:srgbClr val="333399"/>
                </a:solidFill>
                <a:latin typeface="Verdana"/>
              </a:rPr>
              <a:t>27 nepriklausomi nariai, </a:t>
            </a:r>
            <a:br>
              <a:rPr lang="lt-LT" dirty="0"/>
            </a:br>
            <a:r>
              <a:rPr lang="lt-LT" sz="1600" b="1" strike="noStrike" dirty="0">
                <a:solidFill>
                  <a:srgbClr val="333399"/>
                </a:solidFill>
                <a:latin typeface="Verdana"/>
              </a:rPr>
              <a:t>po vieną iš kiekvienos ES šalies</a:t>
            </a:r>
            <a:br>
              <a:rPr lang="lt-LT" dirty="0"/>
            </a:br>
            <a:br>
              <a:rPr lang="lt-LT" dirty="0"/>
            </a:br>
            <a:r>
              <a:rPr lang="lt-LT" sz="1600" b="1" strike="noStrike" dirty="0">
                <a:solidFill>
                  <a:srgbClr val="333399"/>
                </a:solidFill>
                <a:latin typeface="Webdings"/>
              </a:rPr>
              <a:t>4</a:t>
            </a:r>
            <a:r>
              <a:rPr lang="lt-LT" sz="1600" b="1" strike="noStrike" dirty="0">
                <a:solidFill>
                  <a:srgbClr val="333399"/>
                </a:solidFill>
                <a:latin typeface="Verdana"/>
              </a:rPr>
              <a:t>Siūlo naujus teisės aktus</a:t>
            </a:r>
            <a:br>
              <a:rPr lang="lt-LT" dirty="0"/>
            </a:br>
            <a:br>
              <a:rPr lang="lt-LT" dirty="0"/>
            </a:br>
            <a:r>
              <a:rPr lang="lt-LT" sz="1600" b="1" strike="noStrike" dirty="0">
                <a:solidFill>
                  <a:srgbClr val="333399"/>
                </a:solidFill>
                <a:latin typeface="Webdings"/>
              </a:rPr>
              <a:t>4</a:t>
            </a:r>
            <a:r>
              <a:rPr lang="lt-LT" sz="1600" b="1" strike="noStrike" dirty="0">
                <a:solidFill>
                  <a:srgbClr val="333399"/>
                </a:solidFill>
                <a:latin typeface="Verdana"/>
              </a:rPr>
              <a:t>Vykdomasis organas </a:t>
            </a:r>
          </a:p>
          <a:p>
            <a:pPr>
              <a:lnSpc>
                <a:spcPct val="100000"/>
              </a:lnSpc>
            </a:pPr>
            <a:br>
              <a:rPr lang="lt-LT" dirty="0"/>
            </a:br>
            <a:r>
              <a:rPr lang="lt-LT" sz="1600" b="1" strike="noStrike" dirty="0">
                <a:solidFill>
                  <a:srgbClr val="333399"/>
                </a:solidFill>
                <a:latin typeface="Webdings"/>
              </a:rPr>
              <a:t>4</a:t>
            </a:r>
            <a:r>
              <a:rPr lang="lt-LT" sz="1600" b="1" strike="noStrike" dirty="0">
                <a:solidFill>
                  <a:srgbClr val="333399"/>
                </a:solidFill>
                <a:latin typeface="Verdana"/>
              </a:rPr>
              <a:t>Sutarčių sergėtoja</a:t>
            </a:r>
          </a:p>
          <a:p>
            <a:pPr>
              <a:lnSpc>
                <a:spcPct val="100000"/>
              </a:lnSpc>
            </a:pPr>
            <a:br>
              <a:rPr lang="lt-LT" dirty="0"/>
            </a:br>
            <a:r>
              <a:rPr lang="lt-LT" sz="1600" b="1" strike="noStrike" dirty="0">
                <a:solidFill>
                  <a:srgbClr val="333399"/>
                </a:solidFill>
                <a:latin typeface="Webdings"/>
              </a:rPr>
              <a:t>4</a:t>
            </a:r>
            <a:r>
              <a:rPr lang="lt-LT" sz="1600" b="1" strike="noStrike" dirty="0">
                <a:solidFill>
                  <a:srgbClr val="333399"/>
                </a:solidFill>
                <a:latin typeface="Verdana"/>
              </a:rPr>
              <a:t>Atstovauja ES tarptautinėje arenoje</a:t>
            </a:r>
          </a:p>
        </p:txBody>
      </p:sp>
      <p:pic>
        <p:nvPicPr>
          <p:cNvPr id="219" name="Picture 2"/>
          <p:cNvPicPr/>
          <p:nvPr/>
        </p:nvPicPr>
        <p:blipFill>
          <a:blip r:embed="rId3"/>
          <a:stretch/>
        </p:blipFill>
        <p:spPr>
          <a:xfrm>
            <a:off x="3081823" y="4815037"/>
            <a:ext cx="5328360" cy="19296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CustomShape 1"/>
          <p:cNvSpPr/>
          <p:nvPr/>
        </p:nvSpPr>
        <p:spPr>
          <a:xfrm>
            <a:off x="1981080" y="476640"/>
            <a:ext cx="7427520" cy="1142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it-IT"/>
          </a:p>
        </p:txBody>
      </p:sp>
      <p:sp>
        <p:nvSpPr>
          <p:cNvPr id="221" name="Line 2"/>
          <p:cNvSpPr/>
          <p:nvPr/>
        </p:nvSpPr>
        <p:spPr>
          <a:xfrm>
            <a:off x="6124320" y="3053160"/>
            <a:ext cx="0" cy="75960"/>
          </a:xfrm>
          <a:prstGeom prst="line">
            <a:avLst/>
          </a:prstGeom>
          <a:ln w="50800">
            <a:solidFill>
              <a:schemeClr val="accent2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it-IT"/>
          </a:p>
        </p:txBody>
      </p:sp>
      <p:sp>
        <p:nvSpPr>
          <p:cNvPr id="222" name="CustomShape 3"/>
          <p:cNvSpPr/>
          <p:nvPr/>
        </p:nvSpPr>
        <p:spPr>
          <a:xfrm>
            <a:off x="3737880" y="2345400"/>
            <a:ext cx="4876560" cy="533160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it-IT"/>
          </a:p>
        </p:txBody>
      </p:sp>
      <p:sp>
        <p:nvSpPr>
          <p:cNvPr id="223" name="CustomShape 4"/>
          <p:cNvSpPr/>
          <p:nvPr/>
        </p:nvSpPr>
        <p:spPr>
          <a:xfrm>
            <a:off x="3810240" y="2421720"/>
            <a:ext cx="4800240" cy="380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spcBef>
                <a:spcPts val="241"/>
              </a:spcBef>
            </a:pPr>
            <a:r>
              <a:rPr lang="lt-LT" sz="1200" b="1" strike="noStrike">
                <a:solidFill>
                  <a:srgbClr val="333399"/>
                </a:solidFill>
                <a:latin typeface="Calibri"/>
              </a:rPr>
              <a:t>Piliečiai, interesų grupės, ekspertai diskutuoja, pataria</a:t>
            </a:r>
          </a:p>
        </p:txBody>
      </p:sp>
      <p:sp>
        <p:nvSpPr>
          <p:cNvPr id="224" name="CustomShape 5"/>
          <p:cNvSpPr/>
          <p:nvPr/>
        </p:nvSpPr>
        <p:spPr>
          <a:xfrm>
            <a:off x="3686040" y="3213720"/>
            <a:ext cx="4876560" cy="533160"/>
          </a:xfrm>
          <a:prstGeom prst="ellipse">
            <a:avLst/>
          </a:prstGeom>
          <a:solidFill>
            <a:schemeClr val="bg1"/>
          </a:solidFill>
          <a:ln w="19050">
            <a:solidFill>
              <a:srgbClr val="FF00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it-IT"/>
          </a:p>
        </p:txBody>
      </p:sp>
      <p:sp>
        <p:nvSpPr>
          <p:cNvPr id="225" name="CustomShape 6"/>
          <p:cNvSpPr/>
          <p:nvPr/>
        </p:nvSpPr>
        <p:spPr>
          <a:xfrm>
            <a:off x="3998160" y="3290040"/>
            <a:ext cx="4800240" cy="380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spcBef>
                <a:spcPts val="241"/>
              </a:spcBef>
            </a:pPr>
            <a:r>
              <a:rPr lang="lt-LT" sz="1200" b="1" strike="noStrike">
                <a:solidFill>
                  <a:srgbClr val="333399"/>
                </a:solidFill>
                <a:latin typeface="Calibri"/>
              </a:rPr>
              <a:t>Komisija teikia oficialius pasiūlymus </a:t>
            </a:r>
          </a:p>
        </p:txBody>
      </p:sp>
      <p:sp>
        <p:nvSpPr>
          <p:cNvPr id="226" name="CustomShape 7"/>
          <p:cNvSpPr/>
          <p:nvPr/>
        </p:nvSpPr>
        <p:spPr>
          <a:xfrm>
            <a:off x="3677760" y="4048200"/>
            <a:ext cx="4876560" cy="533160"/>
          </a:xfrm>
          <a:prstGeom prst="ellipse">
            <a:avLst/>
          </a:prstGeom>
          <a:solidFill>
            <a:schemeClr val="bg1"/>
          </a:solidFill>
          <a:ln w="19050">
            <a:solidFill>
              <a:srgbClr val="FF8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it-IT"/>
          </a:p>
        </p:txBody>
      </p:sp>
      <p:sp>
        <p:nvSpPr>
          <p:cNvPr id="227" name="CustomShape 8"/>
          <p:cNvSpPr/>
          <p:nvPr/>
        </p:nvSpPr>
        <p:spPr>
          <a:xfrm>
            <a:off x="3866400" y="4124520"/>
            <a:ext cx="4800240" cy="380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spcBef>
                <a:spcPts val="241"/>
              </a:spcBef>
            </a:pPr>
            <a:r>
              <a:rPr lang="lt-LT" sz="1200" b="1" strike="noStrike">
                <a:solidFill>
                  <a:srgbClr val="333399"/>
                </a:solidFill>
                <a:latin typeface="Calibri"/>
              </a:rPr>
              <a:t>Parlamentas ir Ministrų Taryba priima bendrus sprendimus </a:t>
            </a:r>
          </a:p>
        </p:txBody>
      </p:sp>
      <p:sp>
        <p:nvSpPr>
          <p:cNvPr id="228" name="CustomShape 9"/>
          <p:cNvSpPr/>
          <p:nvPr/>
        </p:nvSpPr>
        <p:spPr>
          <a:xfrm>
            <a:off x="3863880" y="5821920"/>
            <a:ext cx="4800240" cy="380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spcBef>
                <a:spcPts val="241"/>
              </a:spcBef>
            </a:pPr>
            <a:r>
              <a:rPr lang="lt-LT" sz="1200" b="1" strike="noStrike">
                <a:solidFill>
                  <a:srgbClr val="333399"/>
                </a:solidFill>
                <a:latin typeface="Calibri"/>
              </a:rPr>
              <a:t>Komisija ir Teisingumo Teismas stebi įgyvendinimo procesą</a:t>
            </a:r>
          </a:p>
        </p:txBody>
      </p:sp>
      <p:sp>
        <p:nvSpPr>
          <p:cNvPr id="229" name="CustomShape 10"/>
          <p:cNvSpPr/>
          <p:nvPr/>
        </p:nvSpPr>
        <p:spPr>
          <a:xfrm>
            <a:off x="3849480" y="5745600"/>
            <a:ext cx="4876560" cy="53316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it-IT"/>
          </a:p>
        </p:txBody>
      </p:sp>
      <p:sp>
        <p:nvSpPr>
          <p:cNvPr id="230" name="CustomShape 11"/>
          <p:cNvSpPr/>
          <p:nvPr/>
        </p:nvSpPr>
        <p:spPr>
          <a:xfrm>
            <a:off x="3686040" y="4870080"/>
            <a:ext cx="4876560" cy="533160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FF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it-IT"/>
          </a:p>
        </p:txBody>
      </p:sp>
      <p:sp>
        <p:nvSpPr>
          <p:cNvPr id="231" name="CustomShape 12"/>
          <p:cNvSpPr/>
          <p:nvPr/>
        </p:nvSpPr>
        <p:spPr>
          <a:xfrm>
            <a:off x="3887280" y="4946040"/>
            <a:ext cx="4800240" cy="380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spcBef>
                <a:spcPts val="241"/>
              </a:spcBef>
            </a:pPr>
            <a:r>
              <a:rPr lang="lt-LT" sz="1200" b="1" strike="noStrike">
                <a:solidFill>
                  <a:srgbClr val="333399"/>
                </a:solidFill>
                <a:latin typeface="Calibri"/>
              </a:rPr>
              <a:t>Nacionalinės arba vietos valdžios institucijos juos įgyvendina</a:t>
            </a:r>
          </a:p>
        </p:txBody>
      </p:sp>
      <p:sp>
        <p:nvSpPr>
          <p:cNvPr id="232" name="Line 13"/>
          <p:cNvSpPr/>
          <p:nvPr/>
        </p:nvSpPr>
        <p:spPr>
          <a:xfrm>
            <a:off x="6124320" y="3884760"/>
            <a:ext cx="0" cy="76320"/>
          </a:xfrm>
          <a:prstGeom prst="line">
            <a:avLst/>
          </a:prstGeom>
          <a:ln w="50800">
            <a:solidFill>
              <a:schemeClr val="accent2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it-IT"/>
          </a:p>
        </p:txBody>
      </p:sp>
      <p:sp>
        <p:nvSpPr>
          <p:cNvPr id="233" name="Line 14"/>
          <p:cNvSpPr/>
          <p:nvPr/>
        </p:nvSpPr>
        <p:spPr>
          <a:xfrm>
            <a:off x="6124320" y="4735800"/>
            <a:ext cx="0" cy="76320"/>
          </a:xfrm>
          <a:prstGeom prst="line">
            <a:avLst/>
          </a:prstGeom>
          <a:ln w="50800">
            <a:solidFill>
              <a:schemeClr val="accent2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it-IT"/>
          </a:p>
        </p:txBody>
      </p:sp>
      <p:sp>
        <p:nvSpPr>
          <p:cNvPr id="234" name="Line 15"/>
          <p:cNvSpPr/>
          <p:nvPr/>
        </p:nvSpPr>
        <p:spPr>
          <a:xfrm>
            <a:off x="6124320" y="5573880"/>
            <a:ext cx="0" cy="76320"/>
          </a:xfrm>
          <a:prstGeom prst="line">
            <a:avLst/>
          </a:prstGeom>
          <a:ln w="50800">
            <a:solidFill>
              <a:schemeClr val="accent2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it-IT"/>
          </a:p>
        </p:txBody>
      </p:sp>
      <p:sp>
        <p:nvSpPr>
          <p:cNvPr id="235" name="CustomShape 16"/>
          <p:cNvSpPr/>
          <p:nvPr/>
        </p:nvSpPr>
        <p:spPr>
          <a:xfrm>
            <a:off x="1846800" y="1484640"/>
            <a:ext cx="7345080" cy="516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lt-LT" sz="2800" b="1" strike="noStrike">
                <a:solidFill>
                  <a:srgbClr val="0F5494"/>
                </a:solidFill>
                <a:latin typeface="Verdana"/>
              </a:rPr>
              <a:t>Kaip rengiami ES teisės aktai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 Them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Them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694</TotalTime>
  <Words>471</Words>
  <Application>Microsoft Office PowerPoint</Application>
  <PresentationFormat>Widescreen</PresentationFormat>
  <Paragraphs>80</Paragraphs>
  <Slides>13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13</vt:i4>
      </vt:variant>
    </vt:vector>
  </HeadingPairs>
  <TitlesOfParts>
    <vt:vector size="26" baseType="lpstr">
      <vt:lpstr>Arial</vt:lpstr>
      <vt:lpstr>Calibri</vt:lpstr>
      <vt:lpstr>Calibri Light</vt:lpstr>
      <vt:lpstr>StarSymbol</vt:lpstr>
      <vt:lpstr>Symbol</vt:lpstr>
      <vt:lpstr>Times New Roman</vt:lpstr>
      <vt:lpstr>Verdana</vt:lpstr>
      <vt:lpstr>Webdings</vt:lpstr>
      <vt:lpstr>Wingdings</vt:lpstr>
      <vt:lpstr>Office Theme</vt:lpstr>
      <vt:lpstr>Office Theme</vt:lpstr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European Commission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subject/>
  <dc:creator>INFELDT Madeleine (COMM-THE HAGUE)</dc:creator>
  <dc:description/>
  <cp:lastModifiedBy>ORETANO Manuela (COMM)</cp:lastModifiedBy>
  <cp:revision>87</cp:revision>
  <dcterms:created xsi:type="dcterms:W3CDTF">2015-09-01T10:36:18Z</dcterms:created>
  <dcterms:modified xsi:type="dcterms:W3CDTF">2025-07-17T15:22:54Z</dcterms:modified>
  <dc:language>en-GB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6bd9ddd1-4d20-43f6-abfa-fc3c07406f94_ActionId">
    <vt:lpwstr>9b29f482-2235-4a46-9c2b-963185109feb</vt:lpwstr>
  </property>
  <property fmtid="{D5CDD505-2E9C-101B-9397-08002B2CF9AE}" pid="3" name="MSIP_Label_6bd9ddd1-4d20-43f6-abfa-fc3c07406f94_ContentBits">
    <vt:lpwstr>0</vt:lpwstr>
  </property>
  <property fmtid="{D5CDD505-2E9C-101B-9397-08002B2CF9AE}" pid="4" name="MSIP_Label_6bd9ddd1-4d20-43f6-abfa-fc3c07406f94_Enabled">
    <vt:lpwstr>true</vt:lpwstr>
  </property>
  <property fmtid="{D5CDD505-2E9C-101B-9397-08002B2CF9AE}" pid="5" name="MSIP_Label_6bd9ddd1-4d20-43f6-abfa-fc3c07406f94_Method">
    <vt:lpwstr>Standard</vt:lpwstr>
  </property>
  <property fmtid="{D5CDD505-2E9C-101B-9397-08002B2CF9AE}" pid="6" name="MSIP_Label_6bd9ddd1-4d20-43f6-abfa-fc3c07406f94_Name">
    <vt:lpwstr>Commission Use</vt:lpwstr>
  </property>
  <property fmtid="{D5CDD505-2E9C-101B-9397-08002B2CF9AE}" pid="7" name="MSIP_Label_6bd9ddd1-4d20-43f6-abfa-fc3c07406f94_SetDate">
    <vt:lpwstr>2022-12-01T10:53:59Z</vt:lpwstr>
  </property>
  <property fmtid="{D5CDD505-2E9C-101B-9397-08002B2CF9AE}" pid="8" name="MSIP_Label_6bd9ddd1-4d20-43f6-abfa-fc3c07406f94_SiteId">
    <vt:lpwstr>b24c8b06-522c-46fe-9080-70926f8dddb1</vt:lpwstr>
  </property>
  <property fmtid="{D5CDD505-2E9C-101B-9397-08002B2CF9AE}" pid="9" name="Notes">
    <vt:i4>10</vt:i4>
  </property>
  <property fmtid="{D5CDD505-2E9C-101B-9397-08002B2CF9AE}" pid="10" name="PresentationFormat">
    <vt:lpwstr>Widescreen</vt:lpwstr>
  </property>
  <property fmtid="{D5CDD505-2E9C-101B-9397-08002B2CF9AE}" pid="11" name="Slides">
    <vt:i4>13</vt:i4>
  </property>
</Properties>
</file>