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4" r:id="rId2"/>
    <p:sldId id="256" r:id="rId3"/>
    <p:sldId id="257" r:id="rId4"/>
    <p:sldId id="259" r:id="rId5"/>
    <p:sldId id="263" r:id="rId6"/>
    <p:sldId id="262" r:id="rId7"/>
    <p:sldId id="260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88" d="100"/>
          <a:sy n="188" d="100"/>
        </p:scale>
        <p:origin x="-282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AU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25039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39062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3414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84437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7239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0236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05503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68706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9935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56676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4783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7BBDC8-4980-3345-A4D2-5AD180566B01}" type="datetimeFigureOut">
              <a:rPr lang="en-US" smtClean="0"/>
              <a:t>16/Sep/12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639023-A9CD-174C-B0EA-CF90F7B0EC6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214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r"/>
            <a:r>
              <a:rPr lang="en-US" dirty="0" smtClean="0"/>
              <a:t>Adaptation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560920"/>
            <a:ext cx="6400800" cy="1752600"/>
          </a:xfrm>
        </p:spPr>
        <p:txBody>
          <a:bodyPr/>
          <a:lstStyle/>
          <a:p>
            <a:pPr algn="r"/>
            <a:r>
              <a:rPr lang="en-US" dirty="0" smtClean="0"/>
              <a:t>Drafted by Ian Noble (English)</a:t>
            </a:r>
          </a:p>
          <a:p>
            <a:pPr algn="r"/>
            <a:r>
              <a:rPr lang="en-US" dirty="0" smtClean="0"/>
              <a:t>&amp; Etienne </a:t>
            </a:r>
            <a:r>
              <a:rPr lang="en-US" dirty="0" err="1" smtClean="0"/>
              <a:t>Coyette</a:t>
            </a:r>
            <a:r>
              <a:rPr lang="en-US" dirty="0" smtClean="0"/>
              <a:t> (</a:t>
            </a:r>
            <a:r>
              <a:rPr lang="en-US" dirty="0"/>
              <a:t>F</a:t>
            </a:r>
            <a:r>
              <a:rPr lang="en-US" dirty="0" smtClean="0"/>
              <a:t>rench)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275401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NAPAs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851566"/>
            <a:ext cx="8229600" cy="4525963"/>
          </a:xfrm>
        </p:spPr>
        <p:txBody>
          <a:bodyPr/>
          <a:lstStyle/>
          <a:p>
            <a:r>
              <a:rPr lang="en-US" dirty="0" smtClean="0"/>
              <a:t>NAPAs </a:t>
            </a:r>
          </a:p>
          <a:p>
            <a:pPr lvl="1"/>
            <a:r>
              <a:rPr lang="en-US" dirty="0" smtClean="0"/>
              <a:t> “the basis of our CCA program”, GCCA core part of their implementation</a:t>
            </a:r>
          </a:p>
          <a:p>
            <a:pPr lvl="1"/>
            <a:r>
              <a:rPr lang="en-US" dirty="0"/>
              <a:t> </a:t>
            </a:r>
            <a:r>
              <a:rPr lang="en-US" dirty="0" smtClean="0"/>
              <a:t>“saw them mostly as a means to raise funds, and thus the profile of CC in the wider development goals”</a:t>
            </a:r>
          </a:p>
          <a:p>
            <a:pPr lvl="1"/>
            <a:r>
              <a:rPr lang="en-US" strike="sngStrike" dirty="0" smtClean="0"/>
              <a:t>“move on”</a:t>
            </a:r>
          </a:p>
          <a:p>
            <a:pPr lvl="1"/>
            <a:r>
              <a:rPr lang="en-US" dirty="0" smtClean="0"/>
              <a:t>Relationships between NAPA and longer-term strategy transition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871252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Stakeholders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35231"/>
            <a:ext cx="8229600" cy="4525963"/>
          </a:xfrm>
        </p:spPr>
        <p:txBody>
          <a:bodyPr/>
          <a:lstStyle/>
          <a:p>
            <a:r>
              <a:rPr lang="en-US" dirty="0" smtClean="0"/>
              <a:t>“the wider the consultation, the better the outcome”</a:t>
            </a:r>
          </a:p>
          <a:p>
            <a:r>
              <a:rPr lang="en-US" dirty="0" smtClean="0"/>
              <a:t>“consultation is part of designing solutions – not just gaining acceptance/participation”</a:t>
            </a:r>
          </a:p>
          <a:p>
            <a:r>
              <a:rPr lang="en-US" dirty="0" smtClean="0"/>
              <a:t>“the earlier the input, the better”</a:t>
            </a:r>
          </a:p>
          <a:p>
            <a:r>
              <a:rPr lang="en-US" dirty="0" smtClean="0"/>
              <a:t>National Adaptation Bodies – benefits of having local </a:t>
            </a:r>
            <a:r>
              <a:rPr lang="en-US" dirty="0" err="1" smtClean="0"/>
              <a:t>govt</a:t>
            </a:r>
            <a:r>
              <a:rPr lang="en-US" dirty="0" smtClean="0"/>
              <a:t>, CSO and NGO participation</a:t>
            </a:r>
          </a:p>
          <a:p>
            <a:pPr lvl="1"/>
            <a:r>
              <a:rPr lang="en-US" dirty="0" smtClean="0"/>
              <a:t>Private sector missing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96380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Pilots and learning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Best learning comes through well designed pilots</a:t>
            </a:r>
          </a:p>
          <a:p>
            <a:r>
              <a:rPr lang="en-US" dirty="0" smtClean="0"/>
              <a:t>But how do we scale up???</a:t>
            </a:r>
          </a:p>
          <a:p>
            <a:pPr lvl="1"/>
            <a:r>
              <a:rPr lang="en-US" dirty="0" smtClean="0"/>
              <a:t>Successful scaling up needs a good monitoring and reporting system </a:t>
            </a:r>
            <a:br>
              <a:rPr lang="en-US" dirty="0" smtClean="0"/>
            </a:br>
            <a:r>
              <a:rPr lang="en-US" dirty="0" smtClean="0"/>
              <a:t>to gather lessons and </a:t>
            </a:r>
            <a:br>
              <a:rPr lang="en-US" dirty="0" smtClean="0"/>
            </a:br>
            <a:r>
              <a:rPr lang="en-US" dirty="0" smtClean="0"/>
              <a:t>share them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905295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Research &amp; Information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7638"/>
            <a:ext cx="8229600" cy="4525963"/>
          </a:xfrm>
        </p:spPr>
        <p:txBody>
          <a:bodyPr/>
          <a:lstStyle/>
          <a:p>
            <a:r>
              <a:rPr lang="en-US" dirty="0" smtClean="0"/>
              <a:t>“Consultant Colonialism” </a:t>
            </a:r>
          </a:p>
          <a:p>
            <a:pPr lvl="1"/>
            <a:r>
              <a:rPr lang="en-US" dirty="0" smtClean="0"/>
              <a:t>Role of external experts – need to work with national expert</a:t>
            </a:r>
          </a:p>
          <a:p>
            <a:pPr lvl="1"/>
            <a:r>
              <a:rPr lang="en-US" dirty="0" smtClean="0"/>
              <a:t>capacity development (and retention) </a:t>
            </a:r>
          </a:p>
          <a:p>
            <a:r>
              <a:rPr lang="en-US" dirty="0" smtClean="0"/>
              <a:t>Information systems </a:t>
            </a:r>
          </a:p>
          <a:p>
            <a:pPr lvl="1"/>
            <a:r>
              <a:rPr lang="en-US" dirty="0"/>
              <a:t>D</a:t>
            </a:r>
            <a:r>
              <a:rPr lang="en-US" dirty="0" smtClean="0"/>
              <a:t>ata to remain within country – and available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53423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Sustainability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Engaging local actors is essential</a:t>
            </a:r>
          </a:p>
          <a:p>
            <a:pPr lvl="1"/>
            <a:r>
              <a:rPr lang="en-US" dirty="0" smtClean="0"/>
              <a:t>Can build on traditional knowledge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518170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issues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7477" y="1600200"/>
            <a:ext cx="6468595" cy="4525963"/>
          </a:xfrm>
        </p:spPr>
        <p:txBody>
          <a:bodyPr/>
          <a:lstStyle/>
          <a:p>
            <a:r>
              <a:rPr lang="en-US" dirty="0" smtClean="0"/>
              <a:t>Ecosystem based adaptation</a:t>
            </a:r>
          </a:p>
          <a:p>
            <a:r>
              <a:rPr lang="en-US" dirty="0" smtClean="0"/>
              <a:t>Costs of preparedness; CC – adaptation - DRR relationship</a:t>
            </a:r>
          </a:p>
          <a:p>
            <a:r>
              <a:rPr lang="en-US" dirty="0" smtClean="0"/>
              <a:t>Benefits of engaging local government</a:t>
            </a:r>
          </a:p>
          <a:p>
            <a:r>
              <a:rPr lang="en-US" dirty="0" smtClean="0"/>
              <a:t>Value of using NGO’s </a:t>
            </a:r>
            <a:br>
              <a:rPr lang="en-US" dirty="0" smtClean="0"/>
            </a:br>
            <a:r>
              <a:rPr lang="en-US" dirty="0" smtClean="0"/>
              <a:t>and researchers to implement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164954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</TotalTime>
  <Words>220</Words>
  <Application>Microsoft Macintosh PowerPoint</Application>
  <PresentationFormat>On-screen Show (4:3)</PresentationFormat>
  <Paragraphs>33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Adaptation</vt:lpstr>
      <vt:lpstr>NAPAs</vt:lpstr>
      <vt:lpstr>Stakeholders</vt:lpstr>
      <vt:lpstr>Pilots and learning</vt:lpstr>
      <vt:lpstr>Research &amp; Information</vt:lpstr>
      <vt:lpstr>Sustainability</vt:lpstr>
      <vt:lpstr>Other issues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NAPAs</dc:title>
  <dc:creator>Ian Noble</dc:creator>
  <cp:lastModifiedBy>Ian Noble</cp:lastModifiedBy>
  <cp:revision>14</cp:revision>
  <dcterms:created xsi:type="dcterms:W3CDTF">2012-09-13T11:50:02Z</dcterms:created>
  <dcterms:modified xsi:type="dcterms:W3CDTF">2012-09-16T17:11:17Z</dcterms:modified>
</cp:coreProperties>
</file>

<file path=docProps/thumbnail.jpeg>
</file>