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0" r:id="rId2"/>
    <p:sldId id="264" r:id="rId3"/>
  </p:sldIdLst>
  <p:sldSz cx="9144000" cy="6858000" type="screen4x3"/>
  <p:notesSz cx="6797675" cy="9926638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166CF"/>
    <a:srgbClr val="3E6FD2"/>
    <a:srgbClr val="2D5EC1"/>
    <a:srgbClr val="BDDEFF"/>
    <a:srgbClr val="99CCFF"/>
    <a:srgbClr val="808080"/>
    <a:srgbClr val="FFD624"/>
    <a:srgbClr val="0F549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1992" y="-7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endParaRPr lang="en-GB" altLang="en-US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endParaRPr lang="en-GB" altLang="en-US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endParaRPr lang="en-GB" altLang="en-US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fld id="{F3B7FA47-9B9E-4810-A053-EAA94927A6B5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378834451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endParaRPr lang="en-GB" alt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endParaRPr lang="en-GB" altLang="en-US"/>
          </a:p>
        </p:txBody>
      </p:sp>
      <p:sp>
        <p:nvSpPr>
          <p:cNvPr id="368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4113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Master text styles</a:t>
            </a:r>
          </a:p>
          <a:p>
            <a:pPr lvl="1"/>
            <a:r>
              <a:rPr lang="en-GB" altLang="en-US" smtClean="0"/>
              <a:t>Second level</a:t>
            </a:r>
          </a:p>
          <a:p>
            <a:pPr lvl="2"/>
            <a:r>
              <a:rPr lang="en-GB" altLang="en-US" smtClean="0"/>
              <a:t>Third level</a:t>
            </a:r>
          </a:p>
          <a:p>
            <a:pPr lvl="3"/>
            <a:r>
              <a:rPr lang="en-GB" altLang="en-US" smtClean="0"/>
              <a:t>Fourth level</a:t>
            </a:r>
          </a:p>
          <a:p>
            <a:pPr lvl="4"/>
            <a:r>
              <a:rPr lang="en-GB" altLang="en-US" smtClean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endParaRPr lang="en-GB" altLang="en-US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fld id="{6CBE87EB-D7B1-47E2-B70C-F0496099A900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70284217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Shape 481"/>
          <p:cNvSpPr>
            <a:spLocks noGrp="1" noRot="1" noChangeAspect="1" noTextEdit="1"/>
          </p:cNvSpPr>
          <p:nvPr>
            <p:ph type="sldImg" idx="2"/>
          </p:nvPr>
        </p:nvSpPr>
        <p:spPr>
          <a:xfrm>
            <a:off x="917575" y="746125"/>
            <a:ext cx="4962525" cy="3722688"/>
          </a:xfrm>
          <a:custGeom>
            <a:avLst/>
            <a:gdLst>
              <a:gd name="T0" fmla="*/ 0 w 120000"/>
              <a:gd name="T1" fmla="*/ 0 h 120000"/>
              <a:gd name="T2" fmla="*/ 2147483647 w 120000"/>
              <a:gd name="T3" fmla="*/ 0 h 120000"/>
              <a:gd name="T4" fmla="*/ 2147483647 w 120000"/>
              <a:gd name="T5" fmla="*/ 2147483647 h 120000"/>
              <a:gd name="T6" fmla="*/ 0 w 120000"/>
              <a:gd name="T7" fmla="*/ 2147483647 h 120000"/>
              <a:gd name="T8" fmla="*/ 0 w 120000"/>
              <a:gd name="T9" fmla="*/ 0 h 120000"/>
              <a:gd name="T10" fmla="*/ 0 60000 65536"/>
              <a:gd name="T11" fmla="*/ 0 60000 65536"/>
              <a:gd name="T12" fmla="*/ 0 60000 65536"/>
              <a:gd name="T13" fmla="*/ 0 60000 65536"/>
              <a:gd name="T14" fmla="*/ 0 60000 65536"/>
              <a:gd name="T15" fmla="*/ 0 w 120000"/>
              <a:gd name="T16" fmla="*/ 0 h 120000"/>
              <a:gd name="T17" fmla="*/ 120000 w 120000"/>
              <a:gd name="T18" fmla="*/ 120000 h 1200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lnTo>
                  <a:pt x="0" y="0"/>
                </a:lnTo>
                <a:close/>
              </a:path>
            </a:pathLst>
          </a:custGeom>
          <a:noFill/>
          <a:ln cap="flat">
            <a:round/>
            <a:headEnd type="none" w="med" len="med"/>
            <a:tailEnd type="none" w="med" len="med"/>
          </a:ln>
        </p:spPr>
      </p:sp>
      <p:sp>
        <p:nvSpPr>
          <p:cNvPr id="39939" name="Shape 482"/>
          <p:cNvSpPr>
            <a:spLocks noGrp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246" tIns="92246" rIns="92246" bIns="92246"/>
          <a:lstStyle/>
          <a:p>
            <a:pPr>
              <a:spcBef>
                <a:spcPct val="0"/>
              </a:spcBef>
            </a:pPr>
            <a:endParaRPr lang="en-US" altLang="en-US" smtClean="0">
              <a:latin typeface="Arial" pitchFamily="34" charset="0"/>
            </a:endParaRPr>
          </a:p>
        </p:txBody>
      </p:sp>
      <p:sp>
        <p:nvSpPr>
          <p:cNvPr id="39940" name="Shape 483"/>
          <p:cNvSpPr>
            <a:spLocks noGrp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13" tIns="45707" rIns="91413" bIns="45707"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1pPr>
            <a:lvl2pPr marL="741687" indent="-285264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2pPr>
            <a:lvl3pPr marL="1141057" indent="-228211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3pPr>
            <a:lvl4pPr marL="1597480" indent="-228211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3902" indent="-228211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0325" indent="-228211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66748" indent="-228211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3171" indent="-228211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79593" indent="-228211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>
                <a:srgbClr val="000000"/>
              </a:buClr>
              <a:buSzPct val="25000"/>
            </a:pPr>
            <a:fld id="{CD936BAB-80F6-4206-B61E-95443CCE39CE}" type="slidenum">
              <a:rPr lang="en-GB" altLang="en-US" smtClean="0"/>
              <a:pPr eaLnBrk="1" hangingPunct="1">
                <a:spcBef>
                  <a:spcPct val="0"/>
                </a:spcBef>
                <a:buClr>
                  <a:srgbClr val="000000"/>
                </a:buClr>
                <a:buSzPct val="25000"/>
              </a:pPr>
              <a:t>1</a:t>
            </a:fld>
            <a:endParaRPr lang="en-GB" alt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/>
          <a:lstStyle/>
          <a:p>
            <a:pPr>
              <a:defRPr/>
            </a:pPr>
            <a:endParaRPr lang="en-US">
              <a:latin typeface="Arial" charset="0"/>
              <a:ea typeface="ＭＳ Ｐゴシック" charset="0"/>
              <a:cs typeface="+mn-cs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0" y="981075"/>
            <a:ext cx="9180513" cy="5876925"/>
          </a:xfrm>
          <a:prstGeom prst="rect">
            <a:avLst/>
          </a:prstGeom>
          <a:solidFill>
            <a:srgbClr val="0F5494"/>
          </a:solidFill>
          <a:ln w="25400" algn="ctr">
            <a:solidFill>
              <a:srgbClr val="0F5494"/>
            </a:solidFill>
            <a:miter lim="800000"/>
            <a:headEnd/>
            <a:tailEnd/>
          </a:ln>
          <a:effectLst>
            <a:outerShdw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</a:endParaRPr>
          </a:p>
        </p:txBody>
      </p:sp>
      <p:pic>
        <p:nvPicPr>
          <p:cNvPr id="3086" name="Picture 6" descr="LOGO CE-EN-quadri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995738" y="2565400"/>
            <a:ext cx="5040312" cy="790575"/>
          </a:xfrm>
        </p:spPr>
        <p:txBody>
          <a:bodyPr/>
          <a:lstStyle>
            <a:lvl1pPr marL="3175">
              <a:defRPr sz="7600">
                <a:solidFill>
                  <a:srgbClr val="FFD624"/>
                </a:solidFill>
              </a:defRPr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GB" altLang="en-US" noProof="0" smtClean="0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3716338"/>
            <a:ext cx="8532812" cy="1728787"/>
          </a:xfrm>
        </p:spPr>
        <p:txBody>
          <a:bodyPr/>
          <a:lstStyle>
            <a:lvl1pPr marL="0" indent="0">
              <a:buFontTx/>
              <a:buNone/>
              <a:defRPr sz="3000" b="1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GB" altLang="en-US" noProof="0" smtClean="0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sz="1200" b="1">
                <a:solidFill>
                  <a:schemeClr val="bg1"/>
                </a:solidFill>
                <a:latin typeface="+mn-lt"/>
              </a:defRPr>
            </a:lvl1pPr>
          </a:lstStyle>
          <a:p>
            <a:endParaRPr lang="en-GB" alt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endParaRPr lang="en-GB" altLang="en-US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fld id="{1E26FD80-4BA5-4CFC-8FBA-B90B63F2325E}" type="slidenum">
              <a:rPr lang="en-GB" altLang="en-US"/>
              <a:pPr/>
              <a:t>‹#›</a:t>
            </a:fld>
            <a:endParaRPr lang="en-GB" altLang="en-US"/>
          </a:p>
        </p:txBody>
      </p:sp>
      <p:sp>
        <p:nvSpPr>
          <p:cNvPr id="7" name="Rectangle 6"/>
          <p:cNvSpPr/>
          <p:nvPr userDrawn="1"/>
        </p:nvSpPr>
        <p:spPr>
          <a:xfrm>
            <a:off x="4267200" y="6659563"/>
            <a:ext cx="611188" cy="215900"/>
          </a:xfrm>
          <a:prstGeom prst="rect">
            <a:avLst/>
          </a:prstGeom>
          <a:solidFill>
            <a:srgbClr val="133176"/>
          </a:solidFill>
          <a:ln>
            <a:solidFill>
              <a:srgbClr val="13317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3B243A9-9BB2-4628-808B-90EFC1F31CFF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8291493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5113" y="1339850"/>
            <a:ext cx="2071687" cy="46815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288" y="1339850"/>
            <a:ext cx="6067425" cy="46815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6A1A08A-CA59-488F-BFA7-67E1EBBEA30D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3929484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5B90D3-6845-4EB8-8912-C7C2434F8B26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42341904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D498D5-E0FA-417D-A146-DAF08BD8DFEA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658749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CA8FF49-B972-4FA0-A7FE-C9DA75514DEF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25259645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6C65AE-D006-4BF0-9CFA-E63BB2368ACD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0369413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C658979-E8C7-4F63-AEC3-B4FC300BC8BC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42599505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079F55D-7436-4826-AC5F-6F4885552984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5972798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6F7F371-ED66-4042-A845-9996946CFE1A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26834936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A9FF610-F971-41BE-8398-73450F965EE8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9404562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1339850"/>
            <a:ext cx="8229600" cy="936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Title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492375"/>
            <a:ext cx="8229600" cy="3529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BE" altLang="en-US" smtClean="0"/>
              <a:t>Second level</a:t>
            </a:r>
            <a:endParaRPr lang="en-GB" altLang="en-US" smtClean="0"/>
          </a:p>
          <a:p>
            <a:pPr lvl="1"/>
            <a:r>
              <a:rPr lang="en-GB" altLang="en-US" smtClean="0"/>
              <a:t>Third level</a:t>
            </a:r>
          </a:p>
          <a:p>
            <a:pPr lvl="2"/>
            <a:r>
              <a:rPr lang="en-GB" altLang="en-US" smtClean="0"/>
              <a:t>- Fourth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endParaRPr lang="en-GB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endParaRPr lang="en-GB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fld id="{C6336C38-6B21-4EEB-96EE-256E74937E80}" type="slidenum">
              <a:rPr lang="en-GB" altLang="en-US"/>
              <a:pPr/>
              <a:t>‹#›</a:t>
            </a:fld>
            <a:endParaRPr lang="en-GB" altLang="en-US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9144000" cy="957263"/>
          </a:xfrm>
          <a:prstGeom prst="rect">
            <a:avLst/>
          </a:prstGeom>
          <a:solidFill>
            <a:srgbClr val="0F5494"/>
          </a:solidFill>
          <a:ln>
            <a:solidFill>
              <a:srgbClr val="0F5494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sp>
        <p:nvSpPr>
          <p:cNvPr id="7" name="Rectangle 6"/>
          <p:cNvSpPr/>
          <p:nvPr/>
        </p:nvSpPr>
        <p:spPr>
          <a:xfrm>
            <a:off x="4262438" y="6659563"/>
            <a:ext cx="611187" cy="198437"/>
          </a:xfrm>
          <a:prstGeom prst="rect">
            <a:avLst/>
          </a:prstGeom>
          <a:solidFill>
            <a:srgbClr val="133176"/>
          </a:solidFill>
          <a:ln>
            <a:solidFill>
              <a:srgbClr val="13317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pic>
        <p:nvPicPr>
          <p:cNvPr id="1041" name="Picture 17" descr="LOGO CE_Vertical_EN_NEG_quadri_HR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100488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marL="3587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+mj-lt"/>
          <a:ea typeface="+mj-ea"/>
          <a:cs typeface="+mj-cs"/>
        </a:defRPr>
      </a:lvl1pPr>
      <a:lvl2pPr marL="3587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2pPr>
      <a:lvl3pPr marL="3587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3pPr>
      <a:lvl4pPr marL="3587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4pPr>
      <a:lvl5pPr marL="3587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5pPr>
      <a:lvl6pPr marL="8159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6pPr>
      <a:lvl7pPr marL="12731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7pPr>
      <a:lvl8pPr marL="17303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8pPr>
      <a:lvl9pPr marL="21875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bg1"/>
        </a:buClr>
        <a:buChar char="•"/>
        <a:defRPr sz="2400" i="1">
          <a:solidFill>
            <a:srgbClr val="0F5494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009FBA"/>
        </a:buClr>
        <a:buChar char="•"/>
        <a:defRPr sz="2000" b="1">
          <a:solidFill>
            <a:srgbClr val="0F5494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defRPr sz="1400">
          <a:solidFill>
            <a:srgbClr val="0F5494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Arial" pitchFamily="34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pitchFamily="34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pitchFamily="34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pitchFamily="34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pitchFamily="34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pitchFamily="34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0" name="Shape 465"/>
          <p:cNvSpPr>
            <a:spLocks noChangeArrowheads="1"/>
          </p:cNvSpPr>
          <p:nvPr/>
        </p:nvSpPr>
        <p:spPr bwMode="auto">
          <a:xfrm>
            <a:off x="673100" y="1701800"/>
            <a:ext cx="7632700" cy="628650"/>
          </a:xfrm>
          <a:prstGeom prst="rect">
            <a:avLst/>
          </a:prstGeom>
          <a:solidFill>
            <a:srgbClr val="F3F3F3"/>
          </a:solidFill>
          <a:ln w="38100">
            <a:solidFill>
              <a:srgbClr val="1155CC"/>
            </a:solidFill>
            <a:round/>
            <a:headEnd/>
            <a:tailEnd/>
          </a:ln>
        </p:spPr>
        <p:txBody>
          <a:bodyPr lIns="91425" tIns="91425" rIns="91425" bIns="91425" anchor="ctr"/>
          <a:lstStyle>
            <a:lvl1pPr marL="914400" indent="457200"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BE" altLang="en-US" b="1" i="0" dirty="0" smtClean="0">
                <a:sym typeface="Verdana" pitchFamily="34" charset="0"/>
              </a:rPr>
              <a:t>Développement Local/Territorial </a:t>
            </a:r>
            <a:endParaRPr lang="fr-BE" altLang="en-US" b="1" i="0" dirty="0">
              <a:sym typeface="Verdana" pitchFamily="34" charset="0"/>
            </a:endParaRPr>
          </a:p>
        </p:txBody>
      </p:sp>
      <p:sp>
        <p:nvSpPr>
          <p:cNvPr id="19463" name="Shape 468"/>
          <p:cNvSpPr>
            <a:spLocks noChangeArrowheads="1"/>
          </p:cNvSpPr>
          <p:nvPr/>
        </p:nvSpPr>
        <p:spPr bwMode="auto">
          <a:xfrm>
            <a:off x="5924550" y="2644775"/>
            <a:ext cx="2381250" cy="2425700"/>
          </a:xfrm>
          <a:prstGeom prst="rect">
            <a:avLst/>
          </a:prstGeom>
          <a:solidFill>
            <a:srgbClr val="F3F3F3"/>
          </a:solidFill>
          <a:ln w="38100">
            <a:solidFill>
              <a:srgbClr val="1155CC"/>
            </a:solidFill>
            <a:round/>
            <a:headEnd/>
            <a:tailEnd/>
          </a:ln>
        </p:spPr>
        <p:txBody>
          <a:bodyPr lIns="91425" tIns="91425" rIns="91425" bIns="91425" anchor="ctr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  <p:sp>
        <p:nvSpPr>
          <p:cNvPr id="19462" name="Shape 467"/>
          <p:cNvSpPr>
            <a:spLocks noChangeArrowheads="1"/>
          </p:cNvSpPr>
          <p:nvPr/>
        </p:nvSpPr>
        <p:spPr bwMode="auto">
          <a:xfrm>
            <a:off x="3327400" y="2644775"/>
            <a:ext cx="2381250" cy="2425700"/>
          </a:xfrm>
          <a:prstGeom prst="rect">
            <a:avLst/>
          </a:prstGeom>
          <a:solidFill>
            <a:srgbClr val="F3F3F3"/>
          </a:solidFill>
          <a:ln w="38100">
            <a:solidFill>
              <a:srgbClr val="1155CC"/>
            </a:solidFill>
            <a:round/>
            <a:headEnd/>
            <a:tailEnd/>
          </a:ln>
        </p:spPr>
        <p:txBody>
          <a:bodyPr lIns="91425" tIns="91425" rIns="91425" bIns="91425" anchor="ctr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  <p:sp>
        <p:nvSpPr>
          <p:cNvPr id="19461" name="Shape 466"/>
          <p:cNvSpPr>
            <a:spLocks noChangeArrowheads="1"/>
          </p:cNvSpPr>
          <p:nvPr/>
        </p:nvSpPr>
        <p:spPr bwMode="auto">
          <a:xfrm>
            <a:off x="730250" y="2644775"/>
            <a:ext cx="2381250" cy="2425700"/>
          </a:xfrm>
          <a:prstGeom prst="rect">
            <a:avLst/>
          </a:prstGeom>
          <a:solidFill>
            <a:srgbClr val="F3F3F3"/>
          </a:solidFill>
          <a:ln w="38100">
            <a:solidFill>
              <a:srgbClr val="1155CC"/>
            </a:solidFill>
            <a:round/>
            <a:headEnd/>
            <a:tailEnd/>
          </a:ln>
        </p:spPr>
        <p:txBody>
          <a:bodyPr lIns="91425" tIns="91425" rIns="91425" bIns="91425" anchor="ctr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  <p:sp>
        <p:nvSpPr>
          <p:cNvPr id="19465" name="Shape 470"/>
          <p:cNvSpPr txBox="1">
            <a:spLocks noChangeArrowheads="1"/>
          </p:cNvSpPr>
          <p:nvPr/>
        </p:nvSpPr>
        <p:spPr bwMode="auto">
          <a:xfrm>
            <a:off x="761206" y="2754313"/>
            <a:ext cx="2319338" cy="2182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91425" rIns="91425" bIns="91425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BE" altLang="en-US" sz="1200" b="1" i="0" dirty="0">
                <a:sym typeface="Verdana" pitchFamily="34" charset="0"/>
              </a:rPr>
              <a:t>Résultats politiques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endParaRPr lang="fr-BE" altLang="en-US" sz="1200" b="1" i="0" dirty="0">
              <a:sym typeface="Verdana" pitchFamily="34" charset="0"/>
            </a:endParaRPr>
          </a:p>
          <a:p>
            <a:pPr marL="171450" indent="-171450" eaLnBrk="1" hangingPunct="1">
              <a:spcBef>
                <a:spcPct val="0"/>
              </a:spcBef>
              <a:buClrTx/>
            </a:pPr>
            <a:r>
              <a:rPr lang="fr-BE" altLang="en-US" sz="1200" i="0" dirty="0" smtClean="0">
                <a:solidFill>
                  <a:schemeClr val="tx1"/>
                </a:solidFill>
                <a:sym typeface="Verdana" pitchFamily="34" charset="0"/>
              </a:rPr>
              <a:t>Décentralisation </a:t>
            </a:r>
            <a:r>
              <a:rPr lang="fr-BE" altLang="en-US" sz="1200" i="0" dirty="0">
                <a:solidFill>
                  <a:schemeClr val="tx1"/>
                </a:solidFill>
                <a:sym typeface="Verdana" pitchFamily="34" charset="0"/>
              </a:rPr>
              <a:t>&amp; politiques de développement territorial</a:t>
            </a:r>
          </a:p>
          <a:p>
            <a:pPr marL="171450" indent="-171450" eaLnBrk="1" hangingPunct="1">
              <a:spcBef>
                <a:spcPct val="0"/>
              </a:spcBef>
              <a:buClrTx/>
            </a:pPr>
            <a:r>
              <a:rPr lang="fr-BE" altLang="en-US" sz="1200" i="0" dirty="0" smtClean="0">
                <a:solidFill>
                  <a:srgbClr val="000000"/>
                </a:solidFill>
                <a:sym typeface="Verdana" pitchFamily="34" charset="0"/>
              </a:rPr>
              <a:t>Programmes </a:t>
            </a:r>
            <a:r>
              <a:rPr lang="fr-BE" altLang="en-US" sz="1200" i="0" dirty="0">
                <a:solidFill>
                  <a:srgbClr val="000000"/>
                </a:solidFill>
                <a:sym typeface="Verdana" pitchFamily="34" charset="0"/>
              </a:rPr>
              <a:t>et stratégies de mise en œuvre des réformes</a:t>
            </a:r>
          </a:p>
          <a:p>
            <a:pPr marL="171450" indent="-171450" eaLnBrk="1" hangingPunct="1">
              <a:spcBef>
                <a:spcPct val="0"/>
              </a:spcBef>
              <a:buClr>
                <a:srgbClr val="000000"/>
              </a:buClr>
              <a:buSzPct val="92000"/>
            </a:pPr>
            <a:r>
              <a:rPr lang="fr-BE" altLang="en-US" sz="1200" i="0" dirty="0" smtClean="0">
                <a:solidFill>
                  <a:srgbClr val="000000"/>
                </a:solidFill>
                <a:sym typeface="Verdana" pitchFamily="34" charset="0"/>
              </a:rPr>
              <a:t>Cadres </a:t>
            </a:r>
            <a:r>
              <a:rPr lang="fr-BE" altLang="en-US" sz="1200" i="0" dirty="0">
                <a:solidFill>
                  <a:srgbClr val="000000"/>
                </a:solidFill>
                <a:sym typeface="Verdana" pitchFamily="34" charset="0"/>
              </a:rPr>
              <a:t>constitutionnel, législatif et réglementaire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 dirty="0"/>
          </a:p>
        </p:txBody>
      </p:sp>
      <p:sp>
        <p:nvSpPr>
          <p:cNvPr id="19466" name="Shape 471"/>
          <p:cNvSpPr txBox="1">
            <a:spLocks noChangeArrowheads="1"/>
          </p:cNvSpPr>
          <p:nvPr/>
        </p:nvSpPr>
        <p:spPr bwMode="auto">
          <a:xfrm>
            <a:off x="3446463" y="2754313"/>
            <a:ext cx="2143125" cy="2246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91425" rIns="91425" bIns="91425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BE" altLang="en-US" sz="1200" b="1" i="0" dirty="0" smtClean="0">
                <a:sym typeface="Verdana" pitchFamily="34" charset="0"/>
              </a:rPr>
              <a:t>Résultats sectoriels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endParaRPr lang="fr-BE" altLang="en-US" sz="1200" i="0" dirty="0" smtClean="0">
              <a:sym typeface="Verdana" pitchFamily="34" charset="0"/>
            </a:endParaRPr>
          </a:p>
          <a:p>
            <a:pPr marL="171450" indent="-171450" eaLnBrk="1" hangingPunct="1">
              <a:spcBef>
                <a:spcPct val="0"/>
              </a:spcBef>
              <a:buClrTx/>
            </a:pPr>
            <a:r>
              <a:rPr lang="fr-BE" altLang="en-US" sz="1200" i="0" dirty="0" smtClean="0">
                <a:solidFill>
                  <a:srgbClr val="000000"/>
                </a:solidFill>
                <a:sym typeface="Verdana" pitchFamily="34" charset="0"/>
              </a:rPr>
              <a:t>Provision de services publics</a:t>
            </a:r>
          </a:p>
          <a:p>
            <a:pPr marL="171450" indent="-171450" eaLnBrk="1" hangingPunct="1">
              <a:spcBef>
                <a:spcPct val="0"/>
              </a:spcBef>
              <a:buClrTx/>
            </a:pPr>
            <a:r>
              <a:rPr lang="fr-BE" altLang="en-US" sz="1200" i="0" dirty="0" smtClean="0">
                <a:solidFill>
                  <a:srgbClr val="000000"/>
                </a:solidFill>
                <a:sym typeface="Verdana" pitchFamily="34" charset="0"/>
              </a:rPr>
              <a:t>Protection et gestion  l’environnement</a:t>
            </a:r>
          </a:p>
          <a:p>
            <a:pPr marL="171450" indent="-171450" eaLnBrk="1" hangingPunct="1">
              <a:spcBef>
                <a:spcPct val="0"/>
              </a:spcBef>
              <a:buClr>
                <a:srgbClr val="000000"/>
              </a:buClr>
              <a:buSzPct val="92000"/>
            </a:pPr>
            <a:r>
              <a:rPr lang="fr-BE" altLang="en-US" sz="1200" i="0" dirty="0" smtClean="0">
                <a:solidFill>
                  <a:srgbClr val="000000"/>
                </a:solidFill>
                <a:sym typeface="Verdana" pitchFamily="34" charset="0"/>
              </a:rPr>
              <a:t>Développement économique et promotion de l’emploi</a:t>
            </a:r>
            <a:endParaRPr lang="fr-BE" altLang="en-US" sz="1200" i="0" dirty="0">
              <a:solidFill>
                <a:srgbClr val="000000"/>
              </a:solidFill>
              <a:sym typeface="Verdana" pitchFamily="34" charset="0"/>
            </a:endParaRPr>
          </a:p>
        </p:txBody>
      </p:sp>
      <p:sp>
        <p:nvSpPr>
          <p:cNvPr id="19467" name="Shape 472"/>
          <p:cNvSpPr txBox="1">
            <a:spLocks noChangeArrowheads="1"/>
          </p:cNvSpPr>
          <p:nvPr/>
        </p:nvSpPr>
        <p:spPr bwMode="auto">
          <a:xfrm>
            <a:off x="5924550" y="2598738"/>
            <a:ext cx="2438400" cy="23034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91425" rIns="91425" bIns="91425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b="1" i="0" dirty="0">
              <a:sym typeface="Verdana" pitchFamily="34" charset="0"/>
            </a:endParaRP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BE" altLang="en-US" sz="1200" b="1" i="0" dirty="0" smtClean="0">
                <a:sym typeface="Verdana" pitchFamily="34" charset="0"/>
              </a:rPr>
              <a:t>Résultats institutionnels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fr-BE" altLang="en-US" sz="1200" i="0" dirty="0" smtClean="0">
              <a:sym typeface="Verdana" pitchFamily="34" charset="0"/>
            </a:endParaRPr>
          </a:p>
          <a:p>
            <a:pPr marL="171450" indent="-171450" eaLnBrk="1" hangingPunct="1">
              <a:spcBef>
                <a:spcPct val="0"/>
              </a:spcBef>
              <a:buClrTx/>
            </a:pPr>
            <a:r>
              <a:rPr lang="fr-BE" altLang="en-US" sz="1200" i="0" dirty="0" smtClean="0">
                <a:solidFill>
                  <a:srgbClr val="000000"/>
                </a:solidFill>
                <a:sym typeface="Verdana" pitchFamily="34" charset="0"/>
              </a:rPr>
              <a:t>Institutions de gouvernance multi-acteurs et multi-niveau (2D): Institutions favorisant le leadership et capacités administratives des AL</a:t>
            </a:r>
          </a:p>
          <a:p>
            <a:pPr marL="171450" indent="-171450" eaLnBrk="1" hangingPunct="1">
              <a:spcBef>
                <a:spcPct val="0"/>
              </a:spcBef>
              <a:buClrTx/>
            </a:pPr>
            <a:r>
              <a:rPr lang="fr-BE" altLang="en-US" sz="1200" i="0" dirty="0" smtClean="0">
                <a:solidFill>
                  <a:srgbClr val="000000"/>
                </a:solidFill>
                <a:sym typeface="Verdana" pitchFamily="34" charset="0"/>
              </a:rPr>
              <a:t>Institutions facilitant la citoyenneté active, et les partenariats public-privée</a:t>
            </a:r>
          </a:p>
        </p:txBody>
      </p:sp>
      <p:sp>
        <p:nvSpPr>
          <p:cNvPr id="19469" name="Shape 474"/>
          <p:cNvSpPr>
            <a:spLocks noChangeArrowheads="1"/>
          </p:cNvSpPr>
          <p:nvPr/>
        </p:nvSpPr>
        <p:spPr bwMode="auto">
          <a:xfrm>
            <a:off x="4378325" y="2376488"/>
            <a:ext cx="222250" cy="222250"/>
          </a:xfrm>
          <a:prstGeom prst="upArrow">
            <a:avLst>
              <a:gd name="adj1" fmla="val 50000"/>
              <a:gd name="adj2" fmla="val 49866"/>
            </a:avLst>
          </a:prstGeom>
          <a:solidFill>
            <a:srgbClr val="0B5394"/>
          </a:solidFill>
          <a:ln w="9525">
            <a:solidFill>
              <a:schemeClr val="tx2"/>
            </a:solidFill>
            <a:round/>
            <a:headEnd/>
            <a:tailEnd/>
          </a:ln>
        </p:spPr>
        <p:txBody>
          <a:bodyPr lIns="91425" tIns="91425" rIns="91425" bIns="91425" anchor="ctr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  <p:sp>
        <p:nvSpPr>
          <p:cNvPr id="19470" name="Shape 475"/>
          <p:cNvSpPr>
            <a:spLocks noChangeArrowheads="1"/>
          </p:cNvSpPr>
          <p:nvPr/>
        </p:nvSpPr>
        <p:spPr bwMode="auto">
          <a:xfrm>
            <a:off x="1758950" y="2376488"/>
            <a:ext cx="222250" cy="222250"/>
          </a:xfrm>
          <a:prstGeom prst="upArrow">
            <a:avLst>
              <a:gd name="adj1" fmla="val 50000"/>
              <a:gd name="adj2" fmla="val 49866"/>
            </a:avLst>
          </a:prstGeom>
          <a:solidFill>
            <a:srgbClr val="0B5394"/>
          </a:solidFill>
          <a:ln w="9525">
            <a:solidFill>
              <a:schemeClr val="tx2"/>
            </a:solidFill>
            <a:round/>
            <a:headEnd/>
            <a:tailEnd/>
          </a:ln>
        </p:spPr>
        <p:txBody>
          <a:bodyPr lIns="91425" tIns="91425" rIns="91425" bIns="91425" anchor="ctr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  <p:sp>
        <p:nvSpPr>
          <p:cNvPr id="19471" name="Shape 476"/>
          <p:cNvSpPr>
            <a:spLocks noChangeArrowheads="1"/>
          </p:cNvSpPr>
          <p:nvPr/>
        </p:nvSpPr>
        <p:spPr bwMode="auto">
          <a:xfrm>
            <a:off x="6921500" y="2376488"/>
            <a:ext cx="222250" cy="222250"/>
          </a:xfrm>
          <a:prstGeom prst="upArrow">
            <a:avLst>
              <a:gd name="adj1" fmla="val 50000"/>
              <a:gd name="adj2" fmla="val 49866"/>
            </a:avLst>
          </a:prstGeom>
          <a:solidFill>
            <a:srgbClr val="0B5394"/>
          </a:solidFill>
          <a:ln w="9525">
            <a:solidFill>
              <a:schemeClr val="tx2"/>
            </a:solidFill>
            <a:round/>
            <a:headEnd/>
            <a:tailEnd/>
          </a:ln>
        </p:spPr>
        <p:txBody>
          <a:bodyPr lIns="91425" tIns="91425" rIns="91425" bIns="91425" anchor="ctr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  <p:sp>
        <p:nvSpPr>
          <p:cNvPr id="19464" name="Shape 469"/>
          <p:cNvSpPr>
            <a:spLocks noChangeArrowheads="1"/>
          </p:cNvSpPr>
          <p:nvPr/>
        </p:nvSpPr>
        <p:spPr bwMode="auto">
          <a:xfrm>
            <a:off x="730250" y="5426075"/>
            <a:ext cx="7632700" cy="628650"/>
          </a:xfrm>
          <a:prstGeom prst="rect">
            <a:avLst/>
          </a:prstGeom>
          <a:solidFill>
            <a:srgbClr val="F3F3F3"/>
          </a:solidFill>
          <a:ln w="38100">
            <a:solidFill>
              <a:srgbClr val="1155CC"/>
            </a:solidFill>
            <a:round/>
            <a:headEnd/>
            <a:tailEnd/>
          </a:ln>
        </p:spPr>
        <p:txBody>
          <a:bodyPr lIns="91425" tIns="91425" rIns="91425" bIns="91425" anchor="ctr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en-GB" altLang="en-US" sz="2200" b="1" i="0" dirty="0">
                <a:sym typeface="Verdana" pitchFamily="34" charset="0"/>
              </a:rPr>
              <a:t>   </a:t>
            </a:r>
            <a:r>
              <a:rPr lang="fr-BE" altLang="en-US" sz="2200" b="1" i="0" dirty="0" smtClean="0">
                <a:sym typeface="Verdana" pitchFamily="34" charset="0"/>
              </a:rPr>
              <a:t>Contributions financières et non-financières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BE" altLang="en-US" sz="2200" b="1" i="0" dirty="0" smtClean="0">
                <a:sym typeface="Verdana" pitchFamily="34" charset="0"/>
              </a:rPr>
              <a:t>         (</a:t>
            </a:r>
            <a:r>
              <a:rPr lang="fr-BE" altLang="en-US" sz="1400" b="1" dirty="0" smtClean="0">
                <a:sym typeface="Verdana" pitchFamily="34" charset="0"/>
              </a:rPr>
              <a:t>AT, dialogue politique, renforcement de capacités…)</a:t>
            </a:r>
            <a:endParaRPr lang="en-GB" altLang="en-US" sz="1400" b="1" dirty="0">
              <a:sym typeface="Verdana" pitchFamily="34" charset="0"/>
            </a:endParaRPr>
          </a:p>
        </p:txBody>
      </p:sp>
      <p:sp>
        <p:nvSpPr>
          <p:cNvPr id="19472" name="Shape 477"/>
          <p:cNvSpPr>
            <a:spLocks noChangeArrowheads="1"/>
          </p:cNvSpPr>
          <p:nvPr/>
        </p:nvSpPr>
        <p:spPr bwMode="auto">
          <a:xfrm>
            <a:off x="1809750" y="5146675"/>
            <a:ext cx="222250" cy="222250"/>
          </a:xfrm>
          <a:prstGeom prst="upArrow">
            <a:avLst>
              <a:gd name="adj1" fmla="val 50000"/>
              <a:gd name="adj2" fmla="val 49866"/>
            </a:avLst>
          </a:prstGeom>
          <a:solidFill>
            <a:srgbClr val="0B5394"/>
          </a:solidFill>
          <a:ln w="9525">
            <a:solidFill>
              <a:schemeClr val="tx2"/>
            </a:solidFill>
            <a:round/>
            <a:headEnd/>
            <a:tailEnd/>
          </a:ln>
        </p:spPr>
        <p:txBody>
          <a:bodyPr lIns="91425" tIns="91425" rIns="91425" bIns="91425" anchor="ctr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  <p:sp>
        <p:nvSpPr>
          <p:cNvPr id="19473" name="Shape 478"/>
          <p:cNvSpPr>
            <a:spLocks noChangeArrowheads="1"/>
          </p:cNvSpPr>
          <p:nvPr/>
        </p:nvSpPr>
        <p:spPr bwMode="auto">
          <a:xfrm>
            <a:off x="4435475" y="5137150"/>
            <a:ext cx="222250" cy="222250"/>
          </a:xfrm>
          <a:prstGeom prst="upArrow">
            <a:avLst>
              <a:gd name="adj1" fmla="val 50000"/>
              <a:gd name="adj2" fmla="val 49866"/>
            </a:avLst>
          </a:prstGeom>
          <a:solidFill>
            <a:srgbClr val="0B5394"/>
          </a:solidFill>
          <a:ln w="9525">
            <a:solidFill>
              <a:schemeClr val="tx2"/>
            </a:solidFill>
            <a:round/>
            <a:headEnd/>
            <a:tailEnd/>
          </a:ln>
        </p:spPr>
        <p:txBody>
          <a:bodyPr lIns="91425" tIns="91425" rIns="91425" bIns="91425" anchor="ctr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  <p:sp>
        <p:nvSpPr>
          <p:cNvPr id="19474" name="Shape 479"/>
          <p:cNvSpPr>
            <a:spLocks noChangeArrowheads="1"/>
          </p:cNvSpPr>
          <p:nvPr/>
        </p:nvSpPr>
        <p:spPr bwMode="auto">
          <a:xfrm>
            <a:off x="7004050" y="5137150"/>
            <a:ext cx="222250" cy="222250"/>
          </a:xfrm>
          <a:prstGeom prst="upArrow">
            <a:avLst>
              <a:gd name="adj1" fmla="val 50000"/>
              <a:gd name="adj2" fmla="val 49866"/>
            </a:avLst>
          </a:prstGeom>
          <a:solidFill>
            <a:srgbClr val="0B5394"/>
          </a:solidFill>
          <a:ln w="9525">
            <a:solidFill>
              <a:schemeClr val="tx2"/>
            </a:solidFill>
            <a:round/>
            <a:headEnd/>
            <a:tailEnd/>
          </a:ln>
        </p:spPr>
        <p:txBody>
          <a:bodyPr lIns="91425" tIns="91425" rIns="91425" bIns="91425" anchor="ctr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  <p:sp>
        <p:nvSpPr>
          <p:cNvPr id="16" name="Oval 19"/>
          <p:cNvSpPr>
            <a:spLocks noChangeArrowheads="1"/>
          </p:cNvSpPr>
          <p:nvPr/>
        </p:nvSpPr>
        <p:spPr bwMode="auto">
          <a:xfrm rot="10800000">
            <a:off x="3274267" y="2121354"/>
            <a:ext cx="2487513" cy="3315831"/>
          </a:xfrm>
          <a:prstGeom prst="ellipse">
            <a:avLst/>
          </a:prstGeom>
          <a:noFill/>
          <a:ln w="57150">
            <a:solidFill>
              <a:srgbClr val="C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/>
          <a:lstStyle>
            <a:lvl1pPr marL="3175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  <p:sp>
        <p:nvSpPr>
          <p:cNvPr id="17" name="Oval 19"/>
          <p:cNvSpPr>
            <a:spLocks noChangeArrowheads="1"/>
          </p:cNvSpPr>
          <p:nvPr/>
        </p:nvSpPr>
        <p:spPr bwMode="auto">
          <a:xfrm rot="10800000">
            <a:off x="848795" y="2121355"/>
            <a:ext cx="2297085" cy="3448727"/>
          </a:xfrm>
          <a:prstGeom prst="ellipse">
            <a:avLst/>
          </a:prstGeom>
          <a:noFill/>
          <a:ln w="57150">
            <a:solidFill>
              <a:srgbClr val="C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/>
          <a:lstStyle>
            <a:lvl1pPr marL="3175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  <p:sp>
        <p:nvSpPr>
          <p:cNvPr id="18" name="Oval 19"/>
          <p:cNvSpPr>
            <a:spLocks noChangeArrowheads="1"/>
          </p:cNvSpPr>
          <p:nvPr/>
        </p:nvSpPr>
        <p:spPr bwMode="auto">
          <a:xfrm rot="10800000">
            <a:off x="5970686" y="2121355"/>
            <a:ext cx="2335113" cy="3365044"/>
          </a:xfrm>
          <a:prstGeom prst="ellipse">
            <a:avLst/>
          </a:prstGeom>
          <a:noFill/>
          <a:ln w="57150">
            <a:solidFill>
              <a:srgbClr val="C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/>
          <a:lstStyle>
            <a:lvl1pPr marL="3175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1pPr>
            <a:lvl2pPr marL="742950" indent="-28575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1400">
                <a:solidFill>
                  <a:srgbClr val="0F5494"/>
                </a:solidFill>
                <a:latin typeface="Verdana" pitchFamily="34" charset="0"/>
                <a:ea typeface="MS PGothic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MS PGothic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en-US" altLang="en-US" sz="1200" i="0"/>
          </a:p>
        </p:txBody>
      </p:sp>
    </p:spTree>
    <p:extLst>
      <p:ext uri="{BB962C8B-B14F-4D97-AF65-F5344CB8AC3E}">
        <p14:creationId xmlns:p14="http://schemas.microsoft.com/office/powerpoint/2010/main" val="2086762098"/>
      </p:ext>
    </p:extLst>
  </p:cSld>
  <p:clrMapOvr>
    <a:masterClrMapping/>
  </p:clrMapOvr>
  <p:transition spd="slow"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46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46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94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94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4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94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94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94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94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947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947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94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94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94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94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94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94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94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94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194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194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194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194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194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194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94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194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1947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947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194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1947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500" fill="hold"/>
                                        <p:tgtEl>
                                          <p:spTgt spid="1947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194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194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194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194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194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500" fill="hold"/>
                                        <p:tgtEl>
                                          <p:spTgt spid="194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94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63" grpId="0" animBg="1"/>
      <p:bldP spid="19462" grpId="0" animBg="1"/>
      <p:bldP spid="19461" grpId="0" animBg="1"/>
      <p:bldP spid="19465" grpId="0"/>
      <p:bldP spid="19466" grpId="0"/>
      <p:bldP spid="19467" grpId="0"/>
      <p:bldP spid="19469" grpId="0" animBg="1"/>
      <p:bldP spid="19470" grpId="0" animBg="1"/>
      <p:bldP spid="19471" grpId="0" animBg="1"/>
      <p:bldP spid="19464" grpId="0" animBg="1"/>
      <p:bldP spid="19472" grpId="0" animBg="1"/>
      <p:bldP spid="19473" grpId="0" animBg="1"/>
      <p:bldP spid="19474" grpId="0" animBg="1"/>
      <p:bldP spid="16" grpId="0" animBg="1"/>
      <p:bldP spid="17" grpId="0" animBg="1"/>
      <p:bldP spid="18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5"/>
          <p:cNvSpPr>
            <a:spLocks noGrp="1" noChangeArrowheads="1"/>
          </p:cNvSpPr>
          <p:nvPr>
            <p:ph type="ctrTitle"/>
          </p:nvPr>
        </p:nvSpPr>
        <p:spPr>
          <a:xfrm>
            <a:off x="395288" y="2133600"/>
            <a:ext cx="8208962" cy="2952750"/>
          </a:xfrm>
          <a:extLs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indent="0" algn="ctr" eaLnBrk="1" hangingPunct="1">
              <a:spcAft>
                <a:spcPts val="1000"/>
              </a:spcAft>
            </a:pPr>
            <a:r>
              <a:rPr lang="fr-BE" altLang="en-US" sz="4000" smtClean="0">
                <a:solidFill>
                  <a:srgbClr val="FF9900"/>
                </a:solidFill>
                <a:latin typeface="Arial" charset="0"/>
                <a:cs typeface="Arial" charset="0"/>
              </a:rPr>
              <a:t/>
            </a:r>
            <a:br>
              <a:rPr lang="fr-BE" altLang="en-US" sz="4000" smtClean="0">
                <a:solidFill>
                  <a:srgbClr val="FF9900"/>
                </a:solidFill>
                <a:latin typeface="Arial" charset="0"/>
                <a:cs typeface="Arial" charset="0"/>
              </a:rPr>
            </a:br>
            <a:r>
              <a:rPr lang="fr-BE" altLang="en-US" sz="4000" smtClean="0">
                <a:solidFill>
                  <a:srgbClr val="FF9900"/>
                </a:solidFill>
                <a:latin typeface="Arial" charset="0"/>
                <a:cs typeface="Arial" charset="0"/>
              </a:rPr>
              <a:t> </a:t>
            </a:r>
            <a:r>
              <a:rPr lang="en-US" altLang="en-US" sz="4000" smtClean="0">
                <a:solidFill>
                  <a:srgbClr val="FF9900"/>
                </a:solidFill>
                <a:latin typeface="Arial" charset="0"/>
                <a:cs typeface="Arial" charset="0"/>
              </a:rPr>
              <a:t>MERCI</a:t>
            </a:r>
            <a:br>
              <a:rPr lang="en-US" altLang="en-US" sz="4000" smtClean="0">
                <a:solidFill>
                  <a:srgbClr val="FF9900"/>
                </a:solidFill>
                <a:latin typeface="Arial" charset="0"/>
                <a:cs typeface="Arial" charset="0"/>
              </a:rPr>
            </a:br>
            <a:r>
              <a:rPr lang="en-US" altLang="en-US" sz="4000" smtClean="0">
                <a:solidFill>
                  <a:srgbClr val="FF9900"/>
                </a:solidFill>
                <a:latin typeface="Arial" charset="0"/>
                <a:cs typeface="Arial" charset="0"/>
              </a:rPr>
              <a:t/>
            </a:r>
            <a:br>
              <a:rPr lang="en-US" altLang="en-US" sz="4000" smtClean="0">
                <a:solidFill>
                  <a:srgbClr val="FF9900"/>
                </a:solidFill>
                <a:latin typeface="Arial" charset="0"/>
                <a:cs typeface="Arial" charset="0"/>
              </a:rPr>
            </a:br>
            <a:r>
              <a:rPr lang="en-US" altLang="en-US" sz="4000" smtClean="0">
                <a:solidFill>
                  <a:srgbClr val="FF9900"/>
                </a:solidFill>
                <a:latin typeface="Arial" charset="0"/>
                <a:cs typeface="Arial" charset="0"/>
              </a:rPr>
              <a:t/>
            </a:r>
            <a:br>
              <a:rPr lang="en-US" altLang="en-US" sz="4000" smtClean="0">
                <a:solidFill>
                  <a:srgbClr val="FF9900"/>
                </a:solidFill>
                <a:latin typeface="Arial" charset="0"/>
                <a:cs typeface="Arial" charset="0"/>
              </a:rPr>
            </a:br>
            <a:endParaRPr lang="en-GB" altLang="en-US" sz="4000" smtClean="0"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16439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ank">
  <a:themeElements>
    <a:clrScheme name="Slide_Mast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lide_Master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altLang="en-US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altLang="en-US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Slide_Mas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59</TotalTime>
  <Words>88</Words>
  <Application>Microsoft Office PowerPoint</Application>
  <PresentationFormat>On-screen Show (4:3)</PresentationFormat>
  <Paragraphs>20</Paragraphs>
  <Slides>2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blank</vt:lpstr>
      <vt:lpstr>PowerPoint Presentation</vt:lpstr>
      <vt:lpstr>  MERCI   </vt:lpstr>
    </vt:vector>
  </TitlesOfParts>
  <Company>European Commission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RODRIGUEZ BILBAO Jorge (DEVCO)</dc:creator>
  <cp:lastModifiedBy>RODRIGUEZ BILBAO Jorge (DEVCO)</cp:lastModifiedBy>
  <cp:revision>9</cp:revision>
  <dcterms:created xsi:type="dcterms:W3CDTF">2015-11-12T14:42:08Z</dcterms:created>
  <dcterms:modified xsi:type="dcterms:W3CDTF">2015-11-19T09:06:42Z</dcterms:modified>
</cp:coreProperties>
</file>

<file path=docProps/thumbnail.jpeg>
</file>