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 id="2147483838" r:id="rId2"/>
  </p:sldMasterIdLst>
  <p:notesMasterIdLst>
    <p:notesMasterId r:id="rId8"/>
  </p:notesMasterIdLst>
  <p:handoutMasterIdLst>
    <p:handoutMasterId r:id="rId9"/>
  </p:handoutMasterIdLst>
  <p:sldIdLst>
    <p:sldId id="609" r:id="rId3"/>
    <p:sldId id="610" r:id="rId4"/>
    <p:sldId id="611" r:id="rId5"/>
    <p:sldId id="644" r:id="rId6"/>
    <p:sldId id="615" r:id="rId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rnWhat="handouts6" hiddenSlides="1" frameSlides="1"/>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AC8C7C"/>
    <a:srgbClr val="F2E945"/>
    <a:srgbClr val="FFB490"/>
    <a:srgbClr val="B5CC81"/>
    <a:srgbClr val="C1D989"/>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993" autoAdjust="0"/>
    <p:restoredTop sz="72712" autoAdjust="0"/>
  </p:normalViewPr>
  <p:slideViewPr>
    <p:cSldViewPr snapToGrid="0" snapToObjects="1">
      <p:cViewPr varScale="1">
        <p:scale>
          <a:sx n="54" d="100"/>
          <a:sy n="54" d="100"/>
        </p:scale>
        <p:origin x="1872" y="60"/>
      </p:cViewPr>
      <p:guideLst>
        <p:guide orient="horz" pos="2160"/>
        <p:guide pos="2880"/>
      </p:guideLst>
    </p:cSldViewPr>
  </p:slideViewPr>
  <p:notesTextViewPr>
    <p:cViewPr>
      <p:scale>
        <a:sx n="100" d="100"/>
        <a:sy n="100" d="100"/>
      </p:scale>
      <p:origin x="0" y="0"/>
    </p:cViewPr>
  </p:notesTextViewPr>
  <p:sorterViewPr>
    <p:cViewPr>
      <p:scale>
        <a:sx n="75" d="100"/>
        <a:sy n="75" d="100"/>
      </p:scale>
      <p:origin x="0" y="2272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theme" Target="theme/theme1.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viewProps" Target="viewProps.xml"/><Relationship Id="rId5" Type="http://schemas.openxmlformats.org/officeDocument/2006/relationships/slide" Target="slides/slide3.xml"/><Relationship Id="rId10" Type="http://schemas.openxmlformats.org/officeDocument/2006/relationships/presProps" Target="presProps.xml"/><Relationship Id="rId4" Type="http://schemas.openxmlformats.org/officeDocument/2006/relationships/slide" Target="slides/slide2.xml"/><Relationship Id="rId9"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38DE35DC-FCFC-0E46-B780-71F6D3139989}" type="datetimeFigureOut">
              <a:rPr lang="en-US" smtClean="0"/>
              <a:t>5/20/2015</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4F292019-1642-A84A-B0F5-501BB77F4EF0}" type="slidenum">
              <a:rPr lang="en-US" smtClean="0"/>
              <a:t>‹#›</a:t>
            </a:fld>
            <a:endParaRPr lang="en-US"/>
          </a:p>
        </p:txBody>
      </p:sp>
    </p:spTree>
    <p:extLst>
      <p:ext uri="{BB962C8B-B14F-4D97-AF65-F5344CB8AC3E}">
        <p14:creationId xmlns:p14="http://schemas.microsoft.com/office/powerpoint/2010/main" val="1054647412"/>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469D0B00-ABF3-E743-BB16-B51AA2DCBA07}" type="datetimeFigureOut">
              <a:rPr lang="en-US" smtClean="0"/>
              <a:t>5/20/2015</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nl-NL" smtClean="0"/>
              <a:t>Click to edit Master text styles</a:t>
            </a:r>
          </a:p>
          <a:p>
            <a:pPr lvl="1"/>
            <a:r>
              <a:rPr lang="nl-NL" smtClean="0"/>
              <a:t>Second level</a:t>
            </a:r>
          </a:p>
          <a:p>
            <a:pPr lvl="2"/>
            <a:r>
              <a:rPr lang="nl-NL" smtClean="0"/>
              <a:t>Third level</a:t>
            </a:r>
          </a:p>
          <a:p>
            <a:pPr lvl="3"/>
            <a:r>
              <a:rPr lang="nl-NL" smtClean="0"/>
              <a:t>Fourth level</a:t>
            </a:r>
          </a:p>
          <a:p>
            <a:pPr lvl="4"/>
            <a:r>
              <a:rPr lang="nl-NL"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23B61BA-BC8E-9343-8767-AC4364421968}" type="slidenum">
              <a:rPr lang="en-US" smtClean="0"/>
              <a:t>‹#›</a:t>
            </a:fld>
            <a:endParaRPr lang="en-US"/>
          </a:p>
        </p:txBody>
      </p:sp>
    </p:spTree>
    <p:extLst>
      <p:ext uri="{BB962C8B-B14F-4D97-AF65-F5344CB8AC3E}">
        <p14:creationId xmlns:p14="http://schemas.microsoft.com/office/powerpoint/2010/main" val="483805182"/>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The </a:t>
            </a:r>
            <a:r>
              <a:rPr lang="en-US" dirty="0" err="1" smtClean="0"/>
              <a:t>Busan</a:t>
            </a:r>
            <a:r>
              <a:rPr lang="en-US" dirty="0" smtClean="0"/>
              <a:t> BB on Managing Diversity</a:t>
            </a:r>
            <a:r>
              <a:rPr lang="en-US" baseline="0" dirty="0" smtClean="0"/>
              <a:t> and Reducing Fragmentation </a:t>
            </a:r>
            <a:r>
              <a:rPr lang="en-US" dirty="0" smtClean="0"/>
              <a:t>specifically addresses this issue.</a:t>
            </a:r>
            <a:r>
              <a:rPr lang="en-US" baseline="0" dirty="0" smtClean="0"/>
              <a:t> </a:t>
            </a:r>
          </a:p>
          <a:p>
            <a:r>
              <a:rPr lang="en-US" baseline="0" dirty="0" smtClean="0"/>
              <a:t>EU Joint programming is on the rise.</a:t>
            </a:r>
          </a:p>
          <a:p>
            <a:endParaRPr lang="en-US" dirty="0"/>
          </a:p>
        </p:txBody>
      </p:sp>
      <p:sp>
        <p:nvSpPr>
          <p:cNvPr id="4" name="Slide Number Placeholder 3"/>
          <p:cNvSpPr>
            <a:spLocks noGrp="1"/>
          </p:cNvSpPr>
          <p:nvPr>
            <p:ph type="sldNum" sz="quarter" idx="10"/>
          </p:nvPr>
        </p:nvSpPr>
        <p:spPr/>
        <p:txBody>
          <a:bodyPr/>
          <a:lstStyle/>
          <a:p>
            <a:fld id="{A23B61BA-BC8E-9343-8767-AC4364421968}" type="slidenum">
              <a:rPr lang="en-US" smtClean="0"/>
              <a:t>3</a:t>
            </a:fld>
            <a:endParaRPr lang="en-US"/>
          </a:p>
        </p:txBody>
      </p:sp>
    </p:spTree>
    <p:extLst>
      <p:ext uri="{BB962C8B-B14F-4D97-AF65-F5344CB8AC3E}">
        <p14:creationId xmlns:p14="http://schemas.microsoft.com/office/powerpoint/2010/main" val="387368068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Espace réservé de l'image des diapositives 1"/>
          <p:cNvSpPr>
            <a:spLocks noGrp="1" noRot="1" noChangeAspect="1" noTextEdit="1"/>
          </p:cNvSpPr>
          <p:nvPr>
            <p:ph type="sldImg"/>
          </p:nvPr>
        </p:nvSpPr>
        <p:spPr>
          <a:ln/>
        </p:spPr>
      </p:sp>
      <p:sp>
        <p:nvSpPr>
          <p:cNvPr id="8195" name="Espace réservé des commentaires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ma14="http://schemas.microsoft.com/office/mac/drawingml/2011/main" xmlns="" val="1"/>
            </a:ext>
          </a:extLst>
        </p:spPr>
        <p:txBody>
          <a:bodyPr/>
          <a:lstStyle/>
          <a:p>
            <a:pPr>
              <a:lnSpc>
                <a:spcPct val="90000"/>
              </a:lnSpc>
            </a:pPr>
            <a:endParaRPr lang="en-GB" dirty="0"/>
          </a:p>
        </p:txBody>
      </p:sp>
      <p:sp>
        <p:nvSpPr>
          <p:cNvPr id="8196" name="Espace réservé du numéro de diapositive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1200">
                <a:solidFill>
                  <a:srgbClr val="0F5494"/>
                </a:solidFill>
                <a:latin typeface="Verdana" charset="0"/>
                <a:ea typeface="ＭＳ Ｐゴシック" charset="0"/>
                <a:cs typeface="ＭＳ Ｐゴシック" charset="0"/>
              </a:defRPr>
            </a:lvl1pPr>
            <a:lvl2pPr marL="742950" indent="-285750" eaLnBrk="0" hangingPunct="0">
              <a:defRPr sz="1200">
                <a:solidFill>
                  <a:srgbClr val="0F5494"/>
                </a:solidFill>
                <a:latin typeface="Verdana" charset="0"/>
                <a:ea typeface="ＭＳ Ｐゴシック" charset="0"/>
              </a:defRPr>
            </a:lvl2pPr>
            <a:lvl3pPr marL="1143000" indent="-228600" eaLnBrk="0" hangingPunct="0">
              <a:defRPr sz="1200">
                <a:solidFill>
                  <a:srgbClr val="0F5494"/>
                </a:solidFill>
                <a:latin typeface="Verdana" charset="0"/>
                <a:ea typeface="ＭＳ Ｐゴシック" charset="0"/>
              </a:defRPr>
            </a:lvl3pPr>
            <a:lvl4pPr marL="1600200" indent="-228600" eaLnBrk="0" hangingPunct="0">
              <a:defRPr sz="1200">
                <a:solidFill>
                  <a:srgbClr val="0F5494"/>
                </a:solidFill>
                <a:latin typeface="Verdana" charset="0"/>
                <a:ea typeface="ＭＳ Ｐゴシック" charset="0"/>
              </a:defRPr>
            </a:lvl4pPr>
            <a:lvl5pPr marL="2057400" indent="-228600" eaLnBrk="0" hangingPunct="0">
              <a:defRPr sz="1200">
                <a:solidFill>
                  <a:srgbClr val="0F5494"/>
                </a:solidFill>
                <a:latin typeface="Verdana" charset="0"/>
                <a:ea typeface="ＭＳ Ｐゴシック" charset="0"/>
              </a:defRPr>
            </a:lvl5pPr>
            <a:lvl6pPr marL="2514600" indent="-228600" eaLnBrk="0" fontAlgn="base" hangingPunct="0">
              <a:spcBef>
                <a:spcPct val="0"/>
              </a:spcBef>
              <a:spcAft>
                <a:spcPct val="0"/>
              </a:spcAft>
              <a:defRPr sz="1200">
                <a:solidFill>
                  <a:srgbClr val="0F5494"/>
                </a:solidFill>
                <a:latin typeface="Verdana" charset="0"/>
                <a:ea typeface="ＭＳ Ｐゴシック" charset="0"/>
              </a:defRPr>
            </a:lvl6pPr>
            <a:lvl7pPr marL="2971800" indent="-228600" eaLnBrk="0" fontAlgn="base" hangingPunct="0">
              <a:spcBef>
                <a:spcPct val="0"/>
              </a:spcBef>
              <a:spcAft>
                <a:spcPct val="0"/>
              </a:spcAft>
              <a:defRPr sz="1200">
                <a:solidFill>
                  <a:srgbClr val="0F5494"/>
                </a:solidFill>
                <a:latin typeface="Verdana" charset="0"/>
                <a:ea typeface="ＭＳ Ｐゴシック" charset="0"/>
              </a:defRPr>
            </a:lvl7pPr>
            <a:lvl8pPr marL="3429000" indent="-228600" eaLnBrk="0" fontAlgn="base" hangingPunct="0">
              <a:spcBef>
                <a:spcPct val="0"/>
              </a:spcBef>
              <a:spcAft>
                <a:spcPct val="0"/>
              </a:spcAft>
              <a:defRPr sz="1200">
                <a:solidFill>
                  <a:srgbClr val="0F5494"/>
                </a:solidFill>
                <a:latin typeface="Verdana" charset="0"/>
                <a:ea typeface="ＭＳ Ｐゴシック" charset="0"/>
              </a:defRPr>
            </a:lvl8pPr>
            <a:lvl9pPr marL="3886200" indent="-228600" eaLnBrk="0" fontAlgn="base" hangingPunct="0">
              <a:spcBef>
                <a:spcPct val="0"/>
              </a:spcBef>
              <a:spcAft>
                <a:spcPct val="0"/>
              </a:spcAft>
              <a:defRPr sz="1200">
                <a:solidFill>
                  <a:srgbClr val="0F5494"/>
                </a:solidFill>
                <a:latin typeface="Verdana" charset="0"/>
                <a:ea typeface="ＭＳ Ｐゴシック" charset="0"/>
              </a:defRPr>
            </a:lvl9pPr>
          </a:lstStyle>
          <a:p>
            <a:pPr eaLnBrk="1" hangingPunct="1"/>
            <a:fld id="{D1A652AA-B01D-E446-8E5F-1D75378B3531}" type="slidenum">
              <a:rPr lang="en-GB">
                <a:solidFill>
                  <a:prstClr val="black"/>
                </a:solidFill>
                <a:latin typeface="Arial" charset="0"/>
              </a:rPr>
              <a:pPr eaLnBrk="1" hangingPunct="1"/>
              <a:t>4</a:t>
            </a:fld>
            <a:endParaRPr lang="en-GB">
              <a:solidFill>
                <a:prstClr val="black"/>
              </a:solidFill>
              <a:latin typeface="Arial" charset="0"/>
            </a:endParaRPr>
          </a:p>
        </p:txBody>
      </p:sp>
    </p:spTree>
    <p:extLst>
      <p:ext uri="{BB962C8B-B14F-4D97-AF65-F5344CB8AC3E}">
        <p14:creationId xmlns:p14="http://schemas.microsoft.com/office/powerpoint/2010/main" val="420386926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fld id="{A23B61BA-BC8E-9343-8767-AC4364421968}" type="slidenum">
              <a:rPr lang="en-US" smtClean="0"/>
              <a:t>5</a:t>
            </a:fld>
            <a:endParaRPr lang="en-US"/>
          </a:p>
        </p:txBody>
      </p:sp>
    </p:spTree>
    <p:extLst>
      <p:ext uri="{BB962C8B-B14F-4D97-AF65-F5344CB8AC3E}">
        <p14:creationId xmlns:p14="http://schemas.microsoft.com/office/powerpoint/2010/main" val="871699092"/>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Rectangle 3"/>
          <p:cNvSpPr>
            <a:spLocks noChangeArrowheads="1"/>
          </p:cNvSpPr>
          <p:nvPr/>
        </p:nvSpPr>
        <p:spPr bwMode="auto">
          <a:xfrm>
            <a:off x="0" y="981075"/>
            <a:ext cx="9180513" cy="5876925"/>
          </a:xfrm>
          <a:prstGeom prst="rect">
            <a:avLst/>
          </a:prstGeom>
          <a:solidFill>
            <a:srgbClr val="0F5494"/>
          </a:solidFill>
          <a:ln w="25400">
            <a:solidFill>
              <a:srgbClr val="0F5494"/>
            </a:solidFill>
            <a:miter lim="800000"/>
            <a:headEnd/>
            <a:tailEnd/>
          </a:ln>
          <a:effectLst>
            <a:outerShdw blurRad="63500" dist="23000" dir="5400000" rotWithShape="0">
              <a:srgbClr val="000000">
                <a:alpha val="34998"/>
              </a:srgbClr>
            </a:outerShdw>
          </a:effectLst>
        </p:spPr>
        <p:txBody>
          <a:bodyPr anchor="ctr"/>
          <a:lstStyle/>
          <a:p>
            <a:pPr algn="ctr">
              <a:defRPr/>
            </a:pPr>
            <a:endParaRPr lang="en-US">
              <a:solidFill>
                <a:srgbClr val="FFFFFF"/>
              </a:solidFill>
              <a:latin typeface="Verdana"/>
              <a:ea typeface="ＭＳ Ｐゴシック"/>
              <a:cs typeface="ＭＳ Ｐゴシック" charset="0"/>
            </a:endParaRPr>
          </a:p>
        </p:txBody>
      </p:sp>
      <p:pic>
        <p:nvPicPr>
          <p:cNvPr id="5" name="Picture 6" descr="LOGO CE-EN-quadri.eps"/>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3957639" y="258765"/>
            <a:ext cx="1436687" cy="9985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6" name="Rectangle 5"/>
          <p:cNvSpPr>
            <a:spLocks noChangeArrowheads="1"/>
          </p:cNvSpPr>
          <p:nvPr userDrawn="1"/>
        </p:nvSpPr>
        <p:spPr bwMode="auto">
          <a:xfrm>
            <a:off x="4267200" y="6659563"/>
            <a:ext cx="611188" cy="215900"/>
          </a:xfrm>
          <a:prstGeom prst="rect">
            <a:avLst/>
          </a:prstGeom>
          <a:solidFill>
            <a:srgbClr val="133176"/>
          </a:solidFill>
          <a:ln w="9525">
            <a:solidFill>
              <a:srgbClr val="133176"/>
            </a:solidFill>
            <a:miter lim="800000"/>
            <a:headEnd/>
            <a:tailEnd/>
          </a:ln>
          <a:effectLst>
            <a:outerShdw blurRad="63500" dist="23000" dir="5400000" rotWithShape="0">
              <a:srgbClr val="000000">
                <a:alpha val="34998"/>
              </a:srgbClr>
            </a:outerShdw>
          </a:effectLst>
        </p:spPr>
        <p:txBody>
          <a:bodyPr anchor="ctr"/>
          <a:lstStyle/>
          <a:p>
            <a:pPr algn="ctr">
              <a:defRPr/>
            </a:pPr>
            <a:endParaRPr lang="en-US">
              <a:solidFill>
                <a:srgbClr val="FFFFFF"/>
              </a:solidFill>
              <a:latin typeface="Verdana"/>
              <a:ea typeface="ＭＳ Ｐゴシック"/>
              <a:cs typeface="ＭＳ Ｐゴシック" charset="0"/>
            </a:endParaRPr>
          </a:p>
        </p:txBody>
      </p:sp>
      <p:sp>
        <p:nvSpPr>
          <p:cNvPr id="3076" name="Rectangle 4"/>
          <p:cNvSpPr>
            <a:spLocks noGrp="1" noChangeArrowheads="1"/>
          </p:cNvSpPr>
          <p:nvPr>
            <p:ph type="ctrTitle"/>
          </p:nvPr>
        </p:nvSpPr>
        <p:spPr>
          <a:xfrm>
            <a:off x="3995738" y="2565402"/>
            <a:ext cx="5040312" cy="790575"/>
          </a:xfrm>
        </p:spPr>
        <p:txBody>
          <a:bodyPr/>
          <a:lstStyle>
            <a:lvl1pPr marL="3175">
              <a:defRPr sz="7600">
                <a:solidFill>
                  <a:srgbClr val="FFD624"/>
                </a:solidFill>
              </a:defRPr>
            </a:lvl1pPr>
          </a:lstStyle>
          <a:p>
            <a:pPr lvl="0"/>
            <a:r>
              <a:rPr lang="fr-BE" noProof="0" smtClean="0"/>
              <a:t>Title</a:t>
            </a:r>
            <a:endParaRPr lang="en-GB" noProof="0" smtClean="0"/>
          </a:p>
        </p:txBody>
      </p:sp>
      <p:sp>
        <p:nvSpPr>
          <p:cNvPr id="3077" name="Rectangle 5"/>
          <p:cNvSpPr>
            <a:spLocks noGrp="1" noChangeArrowheads="1"/>
          </p:cNvSpPr>
          <p:nvPr>
            <p:ph type="subTitle" idx="1"/>
          </p:nvPr>
        </p:nvSpPr>
        <p:spPr>
          <a:xfrm>
            <a:off x="611188" y="3716340"/>
            <a:ext cx="8532812" cy="1728787"/>
          </a:xfrm>
        </p:spPr>
        <p:txBody>
          <a:bodyPr/>
          <a:lstStyle>
            <a:lvl1pPr marL="0" indent="0">
              <a:buFontTx/>
              <a:buNone/>
              <a:defRPr sz="3000" b="1" i="0">
                <a:solidFill>
                  <a:schemeClr val="bg1"/>
                </a:solidFill>
              </a:defRPr>
            </a:lvl1pPr>
          </a:lstStyle>
          <a:p>
            <a:pPr lvl="0"/>
            <a:r>
              <a:rPr lang="fr-BE" noProof="0" smtClean="0"/>
              <a:t>Subtitle</a:t>
            </a:r>
            <a:endParaRPr lang="en-GB" noProof="0" smtClean="0"/>
          </a:p>
        </p:txBody>
      </p:sp>
      <p:sp>
        <p:nvSpPr>
          <p:cNvPr id="7" name="Rectangle 6"/>
          <p:cNvSpPr>
            <a:spLocks noGrp="1" noChangeArrowheads="1"/>
          </p:cNvSpPr>
          <p:nvPr>
            <p:ph type="dt" sz="half" idx="10"/>
          </p:nvPr>
        </p:nvSpPr>
        <p:spPr/>
        <p:txBody>
          <a:bodyPr/>
          <a:lstStyle>
            <a:lvl1pPr>
              <a:defRPr sz="1200" b="1">
                <a:solidFill>
                  <a:schemeClr val="bg1"/>
                </a:solidFill>
                <a:latin typeface="+mn-lt"/>
              </a:defRPr>
            </a:lvl1pPr>
          </a:lstStyle>
          <a:p>
            <a:pPr>
              <a:defRPr/>
            </a:pPr>
            <a:endParaRPr lang="en-GB">
              <a:solidFill>
                <a:srgbClr val="FFFFFF"/>
              </a:solidFill>
              <a:latin typeface="Verdana"/>
            </a:endParaRPr>
          </a:p>
        </p:txBody>
      </p:sp>
      <p:sp>
        <p:nvSpPr>
          <p:cNvPr id="8" name="Rectangle 7"/>
          <p:cNvSpPr>
            <a:spLocks noGrp="1" noChangeArrowheads="1"/>
          </p:cNvSpPr>
          <p:nvPr>
            <p:ph type="ftr" sz="quarter" idx="11"/>
          </p:nvPr>
        </p:nvSpPr>
        <p:spPr/>
        <p:txBody>
          <a:bodyPr/>
          <a:lstStyle>
            <a:lvl1pPr>
              <a:defRPr>
                <a:solidFill>
                  <a:schemeClr val="bg1"/>
                </a:solidFill>
                <a:latin typeface="+mn-lt"/>
              </a:defRPr>
            </a:lvl1pPr>
          </a:lstStyle>
          <a:p>
            <a:pPr>
              <a:defRPr/>
            </a:pPr>
            <a:endParaRPr lang="en-GB">
              <a:solidFill>
                <a:srgbClr val="FFFFFF"/>
              </a:solidFill>
              <a:latin typeface="Verdana"/>
            </a:endParaRPr>
          </a:p>
        </p:txBody>
      </p:sp>
      <p:sp>
        <p:nvSpPr>
          <p:cNvPr id="9" name="Rectangle 8"/>
          <p:cNvSpPr>
            <a:spLocks noGrp="1" noChangeArrowheads="1"/>
          </p:cNvSpPr>
          <p:nvPr>
            <p:ph type="sldNum" sz="quarter" idx="12"/>
          </p:nvPr>
        </p:nvSpPr>
        <p:spPr/>
        <p:txBody>
          <a:bodyPr/>
          <a:lstStyle>
            <a:lvl1pPr>
              <a:defRPr smtClean="0">
                <a:solidFill>
                  <a:schemeClr val="bg1"/>
                </a:solidFill>
                <a:latin typeface="Verdana" charset="0"/>
              </a:defRPr>
            </a:lvl1pPr>
          </a:lstStyle>
          <a:p>
            <a:pPr>
              <a:defRPr/>
            </a:pPr>
            <a:fld id="{5310F79E-DD35-2843-90AF-31D6EF30B56C}" type="slidenum">
              <a:rPr lang="en-GB">
                <a:solidFill>
                  <a:srgbClr val="FFFFFF"/>
                </a:solidFill>
              </a:rPr>
              <a:pPr>
                <a:defRPr/>
              </a:pPr>
              <a:t>‹#›</a:t>
            </a:fld>
            <a:endParaRPr lang="en-GB">
              <a:solidFill>
                <a:srgbClr val="FFFFFF"/>
              </a:solidFill>
            </a:endParaRPr>
          </a:p>
        </p:txBody>
      </p:sp>
    </p:spTree>
    <p:extLst>
      <p:ext uri="{BB962C8B-B14F-4D97-AF65-F5344CB8AC3E}">
        <p14:creationId xmlns:p14="http://schemas.microsoft.com/office/powerpoint/2010/main" val="277371692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pPr>
              <a:defRPr/>
            </a:pPr>
            <a:endParaRPr lang="en-GB">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2ACAC377-C7AA-9349-87D5-93AA3EB46EB9}" type="slidenum">
              <a:rPr lang="en-GB">
                <a:solidFill>
                  <a:srgbClr val="000000"/>
                </a:solidFill>
              </a:rPr>
              <a:pPr>
                <a:defRPr/>
              </a:pPr>
              <a:t>‹#›</a:t>
            </a:fld>
            <a:endParaRPr lang="en-GB">
              <a:solidFill>
                <a:srgbClr val="000000"/>
              </a:solidFill>
            </a:endParaRPr>
          </a:p>
        </p:txBody>
      </p:sp>
    </p:spTree>
    <p:extLst>
      <p:ext uri="{BB962C8B-B14F-4D97-AF65-F5344CB8AC3E}">
        <p14:creationId xmlns:p14="http://schemas.microsoft.com/office/powerpoint/2010/main" val="9645616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15114" y="1339850"/>
            <a:ext cx="2071687" cy="4681538"/>
          </a:xfrm>
        </p:spPr>
        <p:txBody>
          <a:bodyPr vert="eaVert"/>
          <a:lstStyle/>
          <a:p>
            <a:r>
              <a:rPr lang="en-GB" smtClean="0"/>
              <a:t>Click to edit Master title style</a:t>
            </a:r>
            <a:endParaRPr lang="en-GB"/>
          </a:p>
        </p:txBody>
      </p:sp>
      <p:sp>
        <p:nvSpPr>
          <p:cNvPr id="3" name="Vertical Text Placeholder 2"/>
          <p:cNvSpPr>
            <a:spLocks noGrp="1"/>
          </p:cNvSpPr>
          <p:nvPr>
            <p:ph type="body" orient="vert" idx="1"/>
          </p:nvPr>
        </p:nvSpPr>
        <p:spPr>
          <a:xfrm>
            <a:off x="395288" y="1339850"/>
            <a:ext cx="6067425" cy="4681538"/>
          </a:xfrm>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pPr>
              <a:defRPr/>
            </a:pPr>
            <a:endParaRPr lang="en-GB">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61EB886A-5020-DC41-9728-F3F0D210052E}" type="slidenum">
              <a:rPr lang="en-GB">
                <a:solidFill>
                  <a:srgbClr val="000000"/>
                </a:solidFill>
              </a:rPr>
              <a:pPr>
                <a:defRPr/>
              </a:pPr>
              <a:t>‹#›</a:t>
            </a:fld>
            <a:endParaRPr lang="en-GB">
              <a:solidFill>
                <a:srgbClr val="000000"/>
              </a:solidFill>
            </a:endParaRPr>
          </a:p>
        </p:txBody>
      </p:sp>
    </p:spTree>
    <p:extLst>
      <p:ext uri="{BB962C8B-B14F-4D97-AF65-F5344CB8AC3E}">
        <p14:creationId xmlns:p14="http://schemas.microsoft.com/office/powerpoint/2010/main" val="192863686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nl-NL"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Click to edit Master subtitle style</a:t>
            </a:r>
            <a:endParaRPr lang="en-GB"/>
          </a:p>
        </p:txBody>
      </p:sp>
      <p:sp>
        <p:nvSpPr>
          <p:cNvPr id="4" name="Date Placeholder 3"/>
          <p:cNvSpPr>
            <a:spLocks noGrp="1"/>
          </p:cNvSpPr>
          <p:nvPr>
            <p:ph type="dt" sz="half" idx="10"/>
          </p:nvPr>
        </p:nvSpPr>
        <p:spPr/>
        <p:txBody>
          <a:body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5" name="Footer Placeholder 4"/>
          <p:cNvSpPr>
            <a:spLocks noGrp="1"/>
          </p:cNvSpPr>
          <p:nvPr>
            <p:ph type="ftr" sz="quarter" idx="11"/>
          </p:nvPr>
        </p:nvSpPr>
        <p:spPr/>
        <p:txBody>
          <a:bodyPr/>
          <a:lstStyle/>
          <a:p>
            <a:endParaRPr lang="en-GB">
              <a:solidFill>
                <a:prstClr val="black">
                  <a:tint val="75000"/>
                </a:prstClr>
              </a:solidFill>
              <a:latin typeface="Calibri"/>
            </a:endParaRPr>
          </a:p>
        </p:txBody>
      </p:sp>
      <p:sp>
        <p:nvSpPr>
          <p:cNvPr id="6" name="Slide Number Placeholder 5"/>
          <p:cNvSpPr>
            <a:spLocks noGrp="1"/>
          </p:cNvSpPr>
          <p:nvPr>
            <p:ph type="sldNum" sz="quarter" idx="12"/>
          </p:nvPr>
        </p:nvSpPr>
        <p:spPr/>
        <p:txBody>
          <a:body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218876318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Click to edit Master title style</a:t>
            </a:r>
            <a:endParaRPr lang="en-GB"/>
          </a:p>
        </p:txBody>
      </p:sp>
      <p:sp>
        <p:nvSpPr>
          <p:cNvPr id="3" name="Content Placeholder 2"/>
          <p:cNvSpPr>
            <a:spLocks noGrp="1"/>
          </p:cNvSpPr>
          <p:nvPr>
            <p:ph idx="1"/>
          </p:nvPr>
        </p:nvSpPr>
        <p:spPr/>
        <p:txBody>
          <a:bodyPr/>
          <a:lstStyle/>
          <a:p>
            <a:pPr lvl="0"/>
            <a:r>
              <a:rPr lang="nl-NL" smtClean="0"/>
              <a:t>Click to edit Master text styles</a:t>
            </a:r>
          </a:p>
          <a:p>
            <a:pPr lvl="1"/>
            <a:r>
              <a:rPr lang="nl-NL" smtClean="0"/>
              <a:t>Second level</a:t>
            </a:r>
          </a:p>
          <a:p>
            <a:pPr lvl="2"/>
            <a:r>
              <a:rPr lang="nl-NL" smtClean="0"/>
              <a:t>Third level</a:t>
            </a:r>
          </a:p>
          <a:p>
            <a:pPr lvl="3"/>
            <a:r>
              <a:rPr lang="nl-NL" smtClean="0"/>
              <a:t>Fourth level</a:t>
            </a:r>
          </a:p>
          <a:p>
            <a:pPr lvl="4"/>
            <a:r>
              <a:rPr lang="nl-NL" smtClean="0"/>
              <a:t>Fifth level</a:t>
            </a:r>
            <a:endParaRPr lang="en-GB"/>
          </a:p>
        </p:txBody>
      </p:sp>
      <p:sp>
        <p:nvSpPr>
          <p:cNvPr id="4" name="Date Placeholder 3"/>
          <p:cNvSpPr>
            <a:spLocks noGrp="1"/>
          </p:cNvSpPr>
          <p:nvPr>
            <p:ph type="dt" sz="half" idx="10"/>
          </p:nvPr>
        </p:nvSpPr>
        <p:spPr/>
        <p:txBody>
          <a:body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5" name="Footer Placeholder 4"/>
          <p:cNvSpPr>
            <a:spLocks noGrp="1"/>
          </p:cNvSpPr>
          <p:nvPr>
            <p:ph type="ftr" sz="quarter" idx="11"/>
          </p:nvPr>
        </p:nvSpPr>
        <p:spPr/>
        <p:txBody>
          <a:bodyPr/>
          <a:lstStyle/>
          <a:p>
            <a:endParaRPr lang="en-GB">
              <a:solidFill>
                <a:prstClr val="black">
                  <a:tint val="75000"/>
                </a:prstClr>
              </a:solidFill>
              <a:latin typeface="Calibri"/>
            </a:endParaRPr>
          </a:p>
        </p:txBody>
      </p:sp>
      <p:sp>
        <p:nvSpPr>
          <p:cNvPr id="6" name="Slide Number Placeholder 5"/>
          <p:cNvSpPr>
            <a:spLocks noGrp="1"/>
          </p:cNvSpPr>
          <p:nvPr>
            <p:ph type="sldNum" sz="quarter" idx="12"/>
          </p:nvPr>
        </p:nvSpPr>
        <p:spPr/>
        <p:txBody>
          <a:body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405384596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nl-NL"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Click to edit Master text styles</a:t>
            </a:r>
          </a:p>
        </p:txBody>
      </p:sp>
      <p:sp>
        <p:nvSpPr>
          <p:cNvPr id="4" name="Date Placeholder 3"/>
          <p:cNvSpPr>
            <a:spLocks noGrp="1"/>
          </p:cNvSpPr>
          <p:nvPr>
            <p:ph type="dt" sz="half" idx="10"/>
          </p:nvPr>
        </p:nvSpPr>
        <p:spPr/>
        <p:txBody>
          <a:body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5" name="Footer Placeholder 4"/>
          <p:cNvSpPr>
            <a:spLocks noGrp="1"/>
          </p:cNvSpPr>
          <p:nvPr>
            <p:ph type="ftr" sz="quarter" idx="11"/>
          </p:nvPr>
        </p:nvSpPr>
        <p:spPr/>
        <p:txBody>
          <a:bodyPr/>
          <a:lstStyle/>
          <a:p>
            <a:endParaRPr lang="en-GB">
              <a:solidFill>
                <a:prstClr val="black">
                  <a:tint val="75000"/>
                </a:prstClr>
              </a:solidFill>
              <a:latin typeface="Calibri"/>
            </a:endParaRPr>
          </a:p>
        </p:txBody>
      </p:sp>
      <p:sp>
        <p:nvSpPr>
          <p:cNvPr id="6" name="Slide Number Placeholder 5"/>
          <p:cNvSpPr>
            <a:spLocks noGrp="1"/>
          </p:cNvSpPr>
          <p:nvPr>
            <p:ph type="sldNum" sz="quarter" idx="12"/>
          </p:nvPr>
        </p:nvSpPr>
        <p:spPr/>
        <p:txBody>
          <a:body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46177819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Click to edit Master text styles</a:t>
            </a:r>
          </a:p>
          <a:p>
            <a:pPr lvl="1"/>
            <a:r>
              <a:rPr lang="nl-NL" smtClean="0"/>
              <a:t>Second level</a:t>
            </a:r>
          </a:p>
          <a:p>
            <a:pPr lvl="2"/>
            <a:r>
              <a:rPr lang="nl-NL" smtClean="0"/>
              <a:t>Third level</a:t>
            </a:r>
          </a:p>
          <a:p>
            <a:pPr lvl="3"/>
            <a:r>
              <a:rPr lang="nl-NL" smtClean="0"/>
              <a:t>Fourth level</a:t>
            </a:r>
          </a:p>
          <a:p>
            <a:pPr lvl="4"/>
            <a:r>
              <a:rPr lang="nl-NL"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Click to edit Master text styles</a:t>
            </a:r>
          </a:p>
          <a:p>
            <a:pPr lvl="1"/>
            <a:r>
              <a:rPr lang="nl-NL" smtClean="0"/>
              <a:t>Second level</a:t>
            </a:r>
          </a:p>
          <a:p>
            <a:pPr lvl="2"/>
            <a:r>
              <a:rPr lang="nl-NL" smtClean="0"/>
              <a:t>Third level</a:t>
            </a:r>
          </a:p>
          <a:p>
            <a:pPr lvl="3"/>
            <a:r>
              <a:rPr lang="nl-NL" smtClean="0"/>
              <a:t>Fourth level</a:t>
            </a:r>
          </a:p>
          <a:p>
            <a:pPr lvl="4"/>
            <a:r>
              <a:rPr lang="nl-NL" smtClean="0"/>
              <a:t>Fifth level</a:t>
            </a:r>
            <a:endParaRPr lang="en-GB"/>
          </a:p>
        </p:txBody>
      </p:sp>
      <p:sp>
        <p:nvSpPr>
          <p:cNvPr id="5" name="Date Placeholder 4"/>
          <p:cNvSpPr>
            <a:spLocks noGrp="1"/>
          </p:cNvSpPr>
          <p:nvPr>
            <p:ph type="dt" sz="half" idx="10"/>
          </p:nvPr>
        </p:nvSpPr>
        <p:spPr/>
        <p:txBody>
          <a:body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6" name="Footer Placeholder 5"/>
          <p:cNvSpPr>
            <a:spLocks noGrp="1"/>
          </p:cNvSpPr>
          <p:nvPr>
            <p:ph type="ftr" sz="quarter" idx="11"/>
          </p:nvPr>
        </p:nvSpPr>
        <p:spPr/>
        <p:txBody>
          <a:bodyPr/>
          <a:lstStyle/>
          <a:p>
            <a:endParaRPr lang="en-GB">
              <a:solidFill>
                <a:prstClr val="black">
                  <a:tint val="75000"/>
                </a:prstClr>
              </a:solidFill>
              <a:latin typeface="Calibri"/>
            </a:endParaRPr>
          </a:p>
        </p:txBody>
      </p:sp>
      <p:sp>
        <p:nvSpPr>
          <p:cNvPr id="7" name="Slide Number Placeholder 6"/>
          <p:cNvSpPr>
            <a:spLocks noGrp="1"/>
          </p:cNvSpPr>
          <p:nvPr>
            <p:ph type="sldNum" sz="quarter" idx="12"/>
          </p:nvPr>
        </p:nvSpPr>
        <p:spPr/>
        <p:txBody>
          <a:body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17220606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Click to edit Master text styles</a:t>
            </a:r>
          </a:p>
          <a:p>
            <a:pPr lvl="1"/>
            <a:r>
              <a:rPr lang="nl-NL" smtClean="0"/>
              <a:t>Second level</a:t>
            </a:r>
          </a:p>
          <a:p>
            <a:pPr lvl="2"/>
            <a:r>
              <a:rPr lang="nl-NL" smtClean="0"/>
              <a:t>Third level</a:t>
            </a:r>
          </a:p>
          <a:p>
            <a:pPr lvl="3"/>
            <a:r>
              <a:rPr lang="nl-NL" smtClean="0"/>
              <a:t>Fourth level</a:t>
            </a:r>
          </a:p>
          <a:p>
            <a:pPr lvl="4"/>
            <a:r>
              <a:rPr lang="nl-NL"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Click to edit Master text styles</a:t>
            </a:r>
          </a:p>
          <a:p>
            <a:pPr lvl="1"/>
            <a:r>
              <a:rPr lang="nl-NL" smtClean="0"/>
              <a:t>Second level</a:t>
            </a:r>
          </a:p>
          <a:p>
            <a:pPr lvl="2"/>
            <a:r>
              <a:rPr lang="nl-NL" smtClean="0"/>
              <a:t>Third level</a:t>
            </a:r>
          </a:p>
          <a:p>
            <a:pPr lvl="3"/>
            <a:r>
              <a:rPr lang="nl-NL" smtClean="0"/>
              <a:t>Fourth level</a:t>
            </a:r>
          </a:p>
          <a:p>
            <a:pPr lvl="4"/>
            <a:r>
              <a:rPr lang="nl-NL" smtClean="0"/>
              <a:t>Fifth level</a:t>
            </a:r>
            <a:endParaRPr lang="en-GB"/>
          </a:p>
        </p:txBody>
      </p:sp>
      <p:sp>
        <p:nvSpPr>
          <p:cNvPr id="7" name="Date Placeholder 6"/>
          <p:cNvSpPr>
            <a:spLocks noGrp="1"/>
          </p:cNvSpPr>
          <p:nvPr>
            <p:ph type="dt" sz="half" idx="10"/>
          </p:nvPr>
        </p:nvSpPr>
        <p:spPr/>
        <p:txBody>
          <a:body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8" name="Footer Placeholder 7"/>
          <p:cNvSpPr>
            <a:spLocks noGrp="1"/>
          </p:cNvSpPr>
          <p:nvPr>
            <p:ph type="ftr" sz="quarter" idx="11"/>
          </p:nvPr>
        </p:nvSpPr>
        <p:spPr/>
        <p:txBody>
          <a:bodyPr/>
          <a:lstStyle/>
          <a:p>
            <a:endParaRPr lang="en-GB">
              <a:solidFill>
                <a:prstClr val="black">
                  <a:tint val="75000"/>
                </a:prstClr>
              </a:solidFill>
              <a:latin typeface="Calibri"/>
            </a:endParaRPr>
          </a:p>
        </p:txBody>
      </p:sp>
      <p:sp>
        <p:nvSpPr>
          <p:cNvPr id="9" name="Slide Number Placeholder 8"/>
          <p:cNvSpPr>
            <a:spLocks noGrp="1"/>
          </p:cNvSpPr>
          <p:nvPr>
            <p:ph type="sldNum" sz="quarter" idx="12"/>
          </p:nvPr>
        </p:nvSpPr>
        <p:spPr/>
        <p:txBody>
          <a:body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102920618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Click to edit Master title style</a:t>
            </a:r>
            <a:endParaRPr lang="en-GB"/>
          </a:p>
        </p:txBody>
      </p:sp>
      <p:sp>
        <p:nvSpPr>
          <p:cNvPr id="3" name="Date Placeholder 2"/>
          <p:cNvSpPr>
            <a:spLocks noGrp="1"/>
          </p:cNvSpPr>
          <p:nvPr>
            <p:ph type="dt" sz="half" idx="10"/>
          </p:nvPr>
        </p:nvSpPr>
        <p:spPr/>
        <p:txBody>
          <a:body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4" name="Footer Placeholder 3"/>
          <p:cNvSpPr>
            <a:spLocks noGrp="1"/>
          </p:cNvSpPr>
          <p:nvPr>
            <p:ph type="ftr" sz="quarter" idx="11"/>
          </p:nvPr>
        </p:nvSpPr>
        <p:spPr/>
        <p:txBody>
          <a:bodyPr/>
          <a:lstStyle/>
          <a:p>
            <a:endParaRPr lang="en-GB">
              <a:solidFill>
                <a:prstClr val="black">
                  <a:tint val="75000"/>
                </a:prstClr>
              </a:solidFill>
              <a:latin typeface="Calibri"/>
            </a:endParaRPr>
          </a:p>
        </p:txBody>
      </p:sp>
      <p:sp>
        <p:nvSpPr>
          <p:cNvPr id="5" name="Slide Number Placeholder 4"/>
          <p:cNvSpPr>
            <a:spLocks noGrp="1"/>
          </p:cNvSpPr>
          <p:nvPr>
            <p:ph type="sldNum" sz="quarter" idx="12"/>
          </p:nvPr>
        </p:nvSpPr>
        <p:spPr/>
        <p:txBody>
          <a:body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729564049"/>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3" name="Footer Placeholder 2"/>
          <p:cNvSpPr>
            <a:spLocks noGrp="1"/>
          </p:cNvSpPr>
          <p:nvPr>
            <p:ph type="ftr" sz="quarter" idx="11"/>
          </p:nvPr>
        </p:nvSpPr>
        <p:spPr/>
        <p:txBody>
          <a:bodyPr/>
          <a:lstStyle/>
          <a:p>
            <a:endParaRPr lang="en-GB">
              <a:solidFill>
                <a:prstClr val="black">
                  <a:tint val="75000"/>
                </a:prstClr>
              </a:solidFill>
              <a:latin typeface="Calibri"/>
            </a:endParaRPr>
          </a:p>
        </p:txBody>
      </p:sp>
      <p:sp>
        <p:nvSpPr>
          <p:cNvPr id="4" name="Slide Number Placeholder 3"/>
          <p:cNvSpPr>
            <a:spLocks noGrp="1"/>
          </p:cNvSpPr>
          <p:nvPr>
            <p:ph type="sldNum" sz="quarter" idx="12"/>
          </p:nvPr>
        </p:nvSpPr>
        <p:spPr/>
        <p:txBody>
          <a:body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1093132557"/>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nl-NL"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Click to edit Master text styles</a:t>
            </a:r>
          </a:p>
          <a:p>
            <a:pPr lvl="1"/>
            <a:r>
              <a:rPr lang="nl-NL" smtClean="0"/>
              <a:t>Second level</a:t>
            </a:r>
          </a:p>
          <a:p>
            <a:pPr lvl="2"/>
            <a:r>
              <a:rPr lang="nl-NL" smtClean="0"/>
              <a:t>Third level</a:t>
            </a:r>
          </a:p>
          <a:p>
            <a:pPr lvl="3"/>
            <a:r>
              <a:rPr lang="nl-NL" smtClean="0"/>
              <a:t>Fourth level</a:t>
            </a:r>
          </a:p>
          <a:p>
            <a:pPr lvl="4"/>
            <a:r>
              <a:rPr lang="nl-NL"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Click to edit Master text styles</a:t>
            </a:r>
          </a:p>
        </p:txBody>
      </p:sp>
      <p:sp>
        <p:nvSpPr>
          <p:cNvPr id="5" name="Date Placeholder 4"/>
          <p:cNvSpPr>
            <a:spLocks noGrp="1"/>
          </p:cNvSpPr>
          <p:nvPr>
            <p:ph type="dt" sz="half" idx="10"/>
          </p:nvPr>
        </p:nvSpPr>
        <p:spPr/>
        <p:txBody>
          <a:body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6" name="Footer Placeholder 5"/>
          <p:cNvSpPr>
            <a:spLocks noGrp="1"/>
          </p:cNvSpPr>
          <p:nvPr>
            <p:ph type="ftr" sz="quarter" idx="11"/>
          </p:nvPr>
        </p:nvSpPr>
        <p:spPr/>
        <p:txBody>
          <a:bodyPr/>
          <a:lstStyle/>
          <a:p>
            <a:endParaRPr lang="en-GB">
              <a:solidFill>
                <a:prstClr val="black">
                  <a:tint val="75000"/>
                </a:prstClr>
              </a:solidFill>
              <a:latin typeface="Calibri"/>
            </a:endParaRPr>
          </a:p>
        </p:txBody>
      </p:sp>
      <p:sp>
        <p:nvSpPr>
          <p:cNvPr id="7" name="Slide Number Placeholder 6"/>
          <p:cNvSpPr>
            <a:spLocks noGrp="1"/>
          </p:cNvSpPr>
          <p:nvPr>
            <p:ph type="sldNum" sz="quarter" idx="12"/>
          </p:nvPr>
        </p:nvSpPr>
        <p:spPr/>
        <p:txBody>
          <a:body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142451665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Content Placeholder 2"/>
          <p:cNvSpPr>
            <a:spLocks noGrp="1"/>
          </p:cNvSpPr>
          <p:nvPr>
            <p:ph idx="1"/>
          </p:nvPr>
        </p:nvSpPr>
        <p:spPr/>
        <p:txBody>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pPr>
              <a:defRPr/>
            </a:pPr>
            <a:endParaRPr lang="en-GB">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0AAD172D-5449-2648-A82C-54C222114389}" type="slidenum">
              <a:rPr lang="en-GB">
                <a:solidFill>
                  <a:srgbClr val="000000"/>
                </a:solidFill>
              </a:rPr>
              <a:pPr>
                <a:defRPr/>
              </a:pPr>
              <a:t>‹#›</a:t>
            </a:fld>
            <a:endParaRPr lang="en-GB">
              <a:solidFill>
                <a:srgbClr val="000000"/>
              </a:solidFill>
            </a:endParaRPr>
          </a:p>
        </p:txBody>
      </p:sp>
    </p:spTree>
    <p:extLst>
      <p:ext uri="{BB962C8B-B14F-4D97-AF65-F5344CB8AC3E}">
        <p14:creationId xmlns:p14="http://schemas.microsoft.com/office/powerpoint/2010/main" val="356122819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nl-NL"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Click to edit Master text styles</a:t>
            </a:r>
          </a:p>
        </p:txBody>
      </p:sp>
      <p:sp>
        <p:nvSpPr>
          <p:cNvPr id="5" name="Date Placeholder 4"/>
          <p:cNvSpPr>
            <a:spLocks noGrp="1"/>
          </p:cNvSpPr>
          <p:nvPr>
            <p:ph type="dt" sz="half" idx="10"/>
          </p:nvPr>
        </p:nvSpPr>
        <p:spPr/>
        <p:txBody>
          <a:body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6" name="Footer Placeholder 5"/>
          <p:cNvSpPr>
            <a:spLocks noGrp="1"/>
          </p:cNvSpPr>
          <p:nvPr>
            <p:ph type="ftr" sz="quarter" idx="11"/>
          </p:nvPr>
        </p:nvSpPr>
        <p:spPr/>
        <p:txBody>
          <a:bodyPr/>
          <a:lstStyle/>
          <a:p>
            <a:endParaRPr lang="en-GB">
              <a:solidFill>
                <a:prstClr val="black">
                  <a:tint val="75000"/>
                </a:prstClr>
              </a:solidFill>
              <a:latin typeface="Calibri"/>
            </a:endParaRPr>
          </a:p>
        </p:txBody>
      </p:sp>
      <p:sp>
        <p:nvSpPr>
          <p:cNvPr id="7" name="Slide Number Placeholder 6"/>
          <p:cNvSpPr>
            <a:spLocks noGrp="1"/>
          </p:cNvSpPr>
          <p:nvPr>
            <p:ph type="sldNum" sz="quarter" idx="12"/>
          </p:nvPr>
        </p:nvSpPr>
        <p:spPr/>
        <p:txBody>
          <a:body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1592772130"/>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nl-NL" smtClean="0"/>
              <a:t>Click to edit Master text styles</a:t>
            </a:r>
          </a:p>
          <a:p>
            <a:pPr lvl="1"/>
            <a:r>
              <a:rPr lang="nl-NL" smtClean="0"/>
              <a:t>Second level</a:t>
            </a:r>
          </a:p>
          <a:p>
            <a:pPr lvl="2"/>
            <a:r>
              <a:rPr lang="nl-NL" smtClean="0"/>
              <a:t>Third level</a:t>
            </a:r>
          </a:p>
          <a:p>
            <a:pPr lvl="3"/>
            <a:r>
              <a:rPr lang="nl-NL" smtClean="0"/>
              <a:t>Fourth level</a:t>
            </a:r>
          </a:p>
          <a:p>
            <a:pPr lvl="4"/>
            <a:r>
              <a:rPr lang="nl-NL" smtClean="0"/>
              <a:t>Fifth level</a:t>
            </a:r>
            <a:endParaRPr lang="en-GB"/>
          </a:p>
        </p:txBody>
      </p:sp>
      <p:sp>
        <p:nvSpPr>
          <p:cNvPr id="4" name="Date Placeholder 3"/>
          <p:cNvSpPr>
            <a:spLocks noGrp="1"/>
          </p:cNvSpPr>
          <p:nvPr>
            <p:ph type="dt" sz="half" idx="10"/>
          </p:nvPr>
        </p:nvSpPr>
        <p:spPr/>
        <p:txBody>
          <a:body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5" name="Footer Placeholder 4"/>
          <p:cNvSpPr>
            <a:spLocks noGrp="1"/>
          </p:cNvSpPr>
          <p:nvPr>
            <p:ph type="ftr" sz="quarter" idx="11"/>
          </p:nvPr>
        </p:nvSpPr>
        <p:spPr/>
        <p:txBody>
          <a:bodyPr/>
          <a:lstStyle/>
          <a:p>
            <a:endParaRPr lang="en-GB">
              <a:solidFill>
                <a:prstClr val="black">
                  <a:tint val="75000"/>
                </a:prstClr>
              </a:solidFill>
              <a:latin typeface="Calibri"/>
            </a:endParaRPr>
          </a:p>
        </p:txBody>
      </p:sp>
      <p:sp>
        <p:nvSpPr>
          <p:cNvPr id="6" name="Slide Number Placeholder 5"/>
          <p:cNvSpPr>
            <a:spLocks noGrp="1"/>
          </p:cNvSpPr>
          <p:nvPr>
            <p:ph type="sldNum" sz="quarter" idx="12"/>
          </p:nvPr>
        </p:nvSpPr>
        <p:spPr/>
        <p:txBody>
          <a:body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280163122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nl-NL"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nl-NL" smtClean="0"/>
              <a:t>Click to edit Master text styles</a:t>
            </a:r>
          </a:p>
          <a:p>
            <a:pPr lvl="1"/>
            <a:r>
              <a:rPr lang="nl-NL" smtClean="0"/>
              <a:t>Second level</a:t>
            </a:r>
          </a:p>
          <a:p>
            <a:pPr lvl="2"/>
            <a:r>
              <a:rPr lang="nl-NL" smtClean="0"/>
              <a:t>Third level</a:t>
            </a:r>
          </a:p>
          <a:p>
            <a:pPr lvl="3"/>
            <a:r>
              <a:rPr lang="nl-NL" smtClean="0"/>
              <a:t>Fourth level</a:t>
            </a:r>
          </a:p>
          <a:p>
            <a:pPr lvl="4"/>
            <a:r>
              <a:rPr lang="nl-NL" smtClean="0"/>
              <a:t>Fifth level</a:t>
            </a:r>
            <a:endParaRPr lang="en-GB"/>
          </a:p>
        </p:txBody>
      </p:sp>
      <p:sp>
        <p:nvSpPr>
          <p:cNvPr id="4" name="Date Placeholder 3"/>
          <p:cNvSpPr>
            <a:spLocks noGrp="1"/>
          </p:cNvSpPr>
          <p:nvPr>
            <p:ph type="dt" sz="half" idx="10"/>
          </p:nvPr>
        </p:nvSpPr>
        <p:spPr/>
        <p:txBody>
          <a:body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5" name="Footer Placeholder 4"/>
          <p:cNvSpPr>
            <a:spLocks noGrp="1"/>
          </p:cNvSpPr>
          <p:nvPr>
            <p:ph type="ftr" sz="quarter" idx="11"/>
          </p:nvPr>
        </p:nvSpPr>
        <p:spPr/>
        <p:txBody>
          <a:bodyPr/>
          <a:lstStyle/>
          <a:p>
            <a:endParaRPr lang="en-GB">
              <a:solidFill>
                <a:prstClr val="black">
                  <a:tint val="75000"/>
                </a:prstClr>
              </a:solidFill>
              <a:latin typeface="Calibri"/>
            </a:endParaRPr>
          </a:p>
        </p:txBody>
      </p:sp>
      <p:sp>
        <p:nvSpPr>
          <p:cNvPr id="6" name="Slide Number Placeholder 5"/>
          <p:cNvSpPr>
            <a:spLocks noGrp="1"/>
          </p:cNvSpPr>
          <p:nvPr>
            <p:ph type="sldNum" sz="quarter" idx="12"/>
          </p:nvPr>
        </p:nvSpPr>
        <p:spPr/>
        <p:txBody>
          <a:body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158919760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tbl">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1370013" y="301627"/>
            <a:ext cx="7313612" cy="606425"/>
          </a:xfrm>
        </p:spPr>
        <p:txBody>
          <a:bodyPr/>
          <a:lstStyle/>
          <a:p>
            <a:r>
              <a:rPr lang="nl-NL" smtClean="0"/>
              <a:t>Click to edit Master title style</a:t>
            </a:r>
            <a:endParaRPr lang="en-US"/>
          </a:p>
        </p:txBody>
      </p:sp>
      <p:sp>
        <p:nvSpPr>
          <p:cNvPr id="3" name="Table Placeholder 2"/>
          <p:cNvSpPr>
            <a:spLocks noGrp="1"/>
          </p:cNvSpPr>
          <p:nvPr>
            <p:ph type="tbl" idx="1"/>
          </p:nvPr>
        </p:nvSpPr>
        <p:spPr>
          <a:xfrm>
            <a:off x="539751" y="1268413"/>
            <a:ext cx="8143875" cy="4673600"/>
          </a:xfrm>
        </p:spPr>
        <p:txBody>
          <a:bodyPr/>
          <a:lstStyle/>
          <a:p>
            <a:pPr lvl="0"/>
            <a:endParaRPr lang="en-US" noProof="0"/>
          </a:p>
        </p:txBody>
      </p:sp>
      <p:sp>
        <p:nvSpPr>
          <p:cNvPr id="4" name="Footer Placeholder 3"/>
          <p:cNvSpPr>
            <a:spLocks noGrp="1"/>
          </p:cNvSpPr>
          <p:nvPr>
            <p:ph type="ftr" sz="quarter" idx="10"/>
          </p:nvPr>
        </p:nvSpPr>
        <p:spPr>
          <a:xfrm>
            <a:off x="2268538" y="6248400"/>
            <a:ext cx="4751387" cy="457200"/>
          </a:xfrm>
        </p:spPr>
        <p:txBody>
          <a:bodyPr/>
          <a:lstStyle>
            <a:lvl1pPr>
              <a:defRPr>
                <a:solidFill>
                  <a:srgbClr val="000000"/>
                </a:solidFill>
              </a:defRPr>
            </a:lvl1pPr>
          </a:lstStyle>
          <a:p>
            <a:pPr>
              <a:defRPr/>
            </a:pPr>
            <a:endParaRPr lang="en-US">
              <a:latin typeface="Calibri"/>
            </a:endParaRPr>
          </a:p>
        </p:txBody>
      </p:sp>
      <p:sp>
        <p:nvSpPr>
          <p:cNvPr id="5" name="Slide Number Placeholder 4"/>
          <p:cNvSpPr>
            <a:spLocks noGrp="1"/>
          </p:cNvSpPr>
          <p:nvPr>
            <p:ph type="sldNum" sz="quarter" idx="11"/>
          </p:nvPr>
        </p:nvSpPr>
        <p:spPr>
          <a:xfrm>
            <a:off x="7524750" y="6248400"/>
            <a:ext cx="1162050" cy="457200"/>
          </a:xfrm>
          <a:prstGeom prst="rect">
            <a:avLst/>
          </a:prstGeom>
        </p:spPr>
        <p:txBody>
          <a:bodyPr/>
          <a:lstStyle>
            <a:lvl1pPr>
              <a:defRPr>
                <a:solidFill>
                  <a:srgbClr val="000000"/>
                </a:solidFill>
              </a:defRPr>
            </a:lvl1pPr>
          </a:lstStyle>
          <a:p>
            <a:fld id="{2E58D428-EB32-944C-BEE2-87C0707A22D1}" type="slidenum">
              <a:rPr lang="en-US">
                <a:latin typeface="Calibri"/>
              </a:rPr>
              <a:pPr/>
              <a:t>‹#›</a:t>
            </a:fld>
            <a:endParaRPr lang="en-US">
              <a:latin typeface="Calibri"/>
            </a:endParaRPr>
          </a:p>
        </p:txBody>
      </p:sp>
    </p:spTree>
    <p:extLst>
      <p:ext uri="{BB962C8B-B14F-4D97-AF65-F5344CB8AC3E}">
        <p14:creationId xmlns:p14="http://schemas.microsoft.com/office/powerpoint/2010/main" val="18362227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2"/>
            <a:ext cx="7772400" cy="1362075"/>
          </a:xfrm>
        </p:spPr>
        <p:txBody>
          <a:bodyPr anchor="t"/>
          <a:lstStyle>
            <a:lvl1pPr algn="l">
              <a:defRPr sz="4000" b="1" cap="all"/>
            </a:lvl1pPr>
          </a:lstStyle>
          <a:p>
            <a:r>
              <a:rPr lang="en-GB"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GB"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GB">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395EB811-B70B-BB48-A0F4-822026C73FEE}" type="slidenum">
              <a:rPr lang="en-GB">
                <a:solidFill>
                  <a:srgbClr val="000000"/>
                </a:solidFill>
              </a:rPr>
              <a:pPr>
                <a:defRPr/>
              </a:pPr>
              <a:t>‹#›</a:t>
            </a:fld>
            <a:endParaRPr lang="en-GB">
              <a:solidFill>
                <a:srgbClr val="000000"/>
              </a:solidFill>
            </a:endParaRPr>
          </a:p>
        </p:txBody>
      </p:sp>
    </p:spTree>
    <p:extLst>
      <p:ext uri="{BB962C8B-B14F-4D97-AF65-F5344CB8AC3E}">
        <p14:creationId xmlns:p14="http://schemas.microsoft.com/office/powerpoint/2010/main" val="19513250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Content Placeholder 2"/>
          <p:cNvSpPr>
            <a:spLocks noGrp="1"/>
          </p:cNvSpPr>
          <p:nvPr>
            <p:ph sz="half" idx="1"/>
          </p:nvPr>
        </p:nvSpPr>
        <p:spPr>
          <a:xfrm>
            <a:off x="457200" y="2492377"/>
            <a:ext cx="4038600" cy="35290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Content Placeholder 3"/>
          <p:cNvSpPr>
            <a:spLocks noGrp="1"/>
          </p:cNvSpPr>
          <p:nvPr>
            <p:ph sz="half" idx="2"/>
          </p:nvPr>
        </p:nvSpPr>
        <p:spPr>
          <a:xfrm>
            <a:off x="4648200" y="2492377"/>
            <a:ext cx="4038600" cy="35290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5" name="Rectangle 4"/>
          <p:cNvSpPr>
            <a:spLocks noGrp="1" noChangeArrowheads="1"/>
          </p:cNvSpPr>
          <p:nvPr>
            <p:ph type="dt" sz="half" idx="10"/>
          </p:nvPr>
        </p:nvSpPr>
        <p:spPr>
          <a:ln/>
        </p:spPr>
        <p:txBody>
          <a:bodyPr/>
          <a:lstStyle>
            <a:lvl1pPr>
              <a:defRPr/>
            </a:lvl1pPr>
          </a:lstStyle>
          <a:p>
            <a:pPr>
              <a:defRPr/>
            </a:pPr>
            <a:endParaRPr lang="en-GB">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35843380-7DC1-F248-8A26-47D807ADC15B}" type="slidenum">
              <a:rPr lang="en-GB">
                <a:solidFill>
                  <a:srgbClr val="000000"/>
                </a:solidFill>
              </a:rPr>
              <a:pPr>
                <a:defRPr/>
              </a:pPr>
              <a:t>‹#›</a:t>
            </a:fld>
            <a:endParaRPr lang="en-GB">
              <a:solidFill>
                <a:srgbClr val="000000"/>
              </a:solidFill>
            </a:endParaRPr>
          </a:p>
        </p:txBody>
      </p:sp>
    </p:spTree>
    <p:extLst>
      <p:ext uri="{BB962C8B-B14F-4D97-AF65-F5344CB8AC3E}">
        <p14:creationId xmlns:p14="http://schemas.microsoft.com/office/powerpoint/2010/main" val="26711948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GB"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5" name="Text Placeholder 4"/>
          <p:cNvSpPr>
            <a:spLocks noGrp="1"/>
          </p:cNvSpPr>
          <p:nvPr>
            <p:ph type="body" sz="quarter" idx="3"/>
          </p:nvPr>
        </p:nvSpPr>
        <p:spPr>
          <a:xfrm>
            <a:off x="4645026"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6" name="Content Placeholder 5"/>
          <p:cNvSpPr>
            <a:spLocks noGrp="1"/>
          </p:cNvSpPr>
          <p:nvPr>
            <p:ph sz="quarter" idx="4"/>
          </p:nvPr>
        </p:nvSpPr>
        <p:spPr>
          <a:xfrm>
            <a:off x="4645026"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7" name="Rectangle 4"/>
          <p:cNvSpPr>
            <a:spLocks noGrp="1" noChangeArrowheads="1"/>
          </p:cNvSpPr>
          <p:nvPr>
            <p:ph type="dt" sz="half" idx="10"/>
          </p:nvPr>
        </p:nvSpPr>
        <p:spPr>
          <a:ln/>
        </p:spPr>
        <p:txBody>
          <a:bodyPr/>
          <a:lstStyle>
            <a:lvl1pPr>
              <a:defRPr/>
            </a:lvl1pPr>
          </a:lstStyle>
          <a:p>
            <a:pPr>
              <a:defRPr/>
            </a:pPr>
            <a:endParaRPr lang="en-GB">
              <a:solidFill>
                <a:srgbClr val="000000"/>
              </a:solidFill>
            </a:endParaRPr>
          </a:p>
        </p:txBody>
      </p:sp>
      <p:sp>
        <p:nvSpPr>
          <p:cNvPr id="8"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9" name="Rectangle 6"/>
          <p:cNvSpPr>
            <a:spLocks noGrp="1" noChangeArrowheads="1"/>
          </p:cNvSpPr>
          <p:nvPr>
            <p:ph type="sldNum" sz="quarter" idx="12"/>
          </p:nvPr>
        </p:nvSpPr>
        <p:spPr>
          <a:ln/>
        </p:spPr>
        <p:txBody>
          <a:bodyPr/>
          <a:lstStyle>
            <a:lvl1pPr>
              <a:defRPr/>
            </a:lvl1pPr>
          </a:lstStyle>
          <a:p>
            <a:pPr>
              <a:defRPr/>
            </a:pPr>
            <a:fld id="{24A36D9E-D646-9042-B19D-DC78E291FBA3}" type="slidenum">
              <a:rPr lang="en-GB">
                <a:solidFill>
                  <a:srgbClr val="000000"/>
                </a:solidFill>
              </a:rPr>
              <a:pPr>
                <a:defRPr/>
              </a:pPr>
              <a:t>‹#›</a:t>
            </a:fld>
            <a:endParaRPr lang="en-GB">
              <a:solidFill>
                <a:srgbClr val="000000"/>
              </a:solidFill>
            </a:endParaRPr>
          </a:p>
        </p:txBody>
      </p:sp>
    </p:spTree>
    <p:extLst>
      <p:ext uri="{BB962C8B-B14F-4D97-AF65-F5344CB8AC3E}">
        <p14:creationId xmlns:p14="http://schemas.microsoft.com/office/powerpoint/2010/main" val="155238869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Rectangle 4"/>
          <p:cNvSpPr>
            <a:spLocks noGrp="1" noChangeArrowheads="1"/>
          </p:cNvSpPr>
          <p:nvPr>
            <p:ph type="dt" sz="half" idx="10"/>
          </p:nvPr>
        </p:nvSpPr>
        <p:spPr>
          <a:ln/>
        </p:spPr>
        <p:txBody>
          <a:bodyPr/>
          <a:lstStyle>
            <a:lvl1pPr>
              <a:defRPr/>
            </a:lvl1pPr>
          </a:lstStyle>
          <a:p>
            <a:pPr>
              <a:defRPr/>
            </a:pPr>
            <a:endParaRPr lang="en-GB">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103DCF20-0DE9-D740-908C-EFAF5C1C3EEC}" type="slidenum">
              <a:rPr lang="en-GB">
                <a:solidFill>
                  <a:srgbClr val="000000"/>
                </a:solidFill>
              </a:rPr>
              <a:pPr>
                <a:defRPr/>
              </a:pPr>
              <a:t>‹#›</a:t>
            </a:fld>
            <a:endParaRPr lang="en-GB">
              <a:solidFill>
                <a:srgbClr val="000000"/>
              </a:solidFill>
            </a:endParaRPr>
          </a:p>
        </p:txBody>
      </p:sp>
    </p:spTree>
    <p:extLst>
      <p:ext uri="{BB962C8B-B14F-4D97-AF65-F5344CB8AC3E}">
        <p14:creationId xmlns:p14="http://schemas.microsoft.com/office/powerpoint/2010/main" val="232233278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GB">
              <a:solidFill>
                <a:srgbClr val="000000"/>
              </a:solidFill>
            </a:endParaRPr>
          </a:p>
        </p:txBody>
      </p:sp>
      <p:sp>
        <p:nvSpPr>
          <p:cNvPr id="3"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4" name="Rectangle 6"/>
          <p:cNvSpPr>
            <a:spLocks noGrp="1" noChangeArrowheads="1"/>
          </p:cNvSpPr>
          <p:nvPr>
            <p:ph type="sldNum" sz="quarter" idx="12"/>
          </p:nvPr>
        </p:nvSpPr>
        <p:spPr>
          <a:ln/>
        </p:spPr>
        <p:txBody>
          <a:bodyPr/>
          <a:lstStyle>
            <a:lvl1pPr>
              <a:defRPr/>
            </a:lvl1pPr>
          </a:lstStyle>
          <a:p>
            <a:pPr>
              <a:defRPr/>
            </a:pPr>
            <a:fld id="{4ADFEE74-46A4-ED4A-9EC9-BBBEE403FE21}" type="slidenum">
              <a:rPr lang="en-GB">
                <a:solidFill>
                  <a:srgbClr val="000000"/>
                </a:solidFill>
              </a:rPr>
              <a:pPr>
                <a:defRPr/>
              </a:pPr>
              <a:t>‹#›</a:t>
            </a:fld>
            <a:endParaRPr lang="en-GB">
              <a:solidFill>
                <a:srgbClr val="000000"/>
              </a:solidFill>
            </a:endParaRPr>
          </a:p>
        </p:txBody>
      </p:sp>
    </p:spTree>
    <p:extLst>
      <p:ext uri="{BB962C8B-B14F-4D97-AF65-F5344CB8AC3E}">
        <p14:creationId xmlns:p14="http://schemas.microsoft.com/office/powerpoint/2010/main" val="391364132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GB" smtClean="0"/>
              <a:t>Click to edit Master title style</a:t>
            </a:r>
            <a:endParaRPr lang="en-GB"/>
          </a:p>
        </p:txBody>
      </p:sp>
      <p:sp>
        <p:nvSpPr>
          <p:cNvPr id="3" name="Content Placeholder 2"/>
          <p:cNvSpPr>
            <a:spLocks noGrp="1"/>
          </p:cNvSpPr>
          <p:nvPr>
            <p:ph idx="1"/>
          </p:nvPr>
        </p:nvSpPr>
        <p:spPr>
          <a:xfrm>
            <a:off x="3575051" y="273052"/>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Text Placeholder 3"/>
          <p:cNvSpPr>
            <a:spLocks noGrp="1"/>
          </p:cNvSpPr>
          <p:nvPr>
            <p:ph type="body" sz="half" idx="2"/>
          </p:nvPr>
        </p:nvSpPr>
        <p:spPr>
          <a:xfrm>
            <a:off x="457200" y="1435102"/>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CB982976-AC30-D549-B4F3-3D7982EA5AC9}" type="slidenum">
              <a:rPr lang="en-GB">
                <a:solidFill>
                  <a:srgbClr val="000000"/>
                </a:solidFill>
              </a:rPr>
              <a:pPr>
                <a:defRPr/>
              </a:pPr>
              <a:t>‹#›</a:t>
            </a:fld>
            <a:endParaRPr lang="en-GB">
              <a:solidFill>
                <a:srgbClr val="000000"/>
              </a:solidFill>
            </a:endParaRPr>
          </a:p>
        </p:txBody>
      </p:sp>
    </p:spTree>
    <p:extLst>
      <p:ext uri="{BB962C8B-B14F-4D97-AF65-F5344CB8AC3E}">
        <p14:creationId xmlns:p14="http://schemas.microsoft.com/office/powerpoint/2010/main" val="350939229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GB"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GB"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525A1FF4-0B46-494C-A988-974B12116D13}" type="slidenum">
              <a:rPr lang="en-GB">
                <a:solidFill>
                  <a:srgbClr val="000000"/>
                </a:solidFill>
              </a:rPr>
              <a:pPr>
                <a:defRPr/>
              </a:pPr>
              <a:t>‹#›</a:t>
            </a:fld>
            <a:endParaRPr lang="en-GB">
              <a:solidFill>
                <a:srgbClr val="000000"/>
              </a:solidFill>
            </a:endParaRPr>
          </a:p>
        </p:txBody>
      </p:sp>
    </p:spTree>
    <p:extLst>
      <p:ext uri="{BB962C8B-B14F-4D97-AF65-F5344CB8AC3E}">
        <p14:creationId xmlns:p14="http://schemas.microsoft.com/office/powerpoint/2010/main" val="302218577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395288" y="1339850"/>
            <a:ext cx="8229600" cy="936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ma14="http://schemas.microsoft.com/office/mac/drawingml/2011/main" xmlns="" val="1"/>
            </a:ext>
          </a:extLst>
        </p:spPr>
        <p:txBody>
          <a:bodyPr vert="horz" wrap="square" lIns="91440" tIns="45720" rIns="91440" bIns="45720" numCol="1" anchor="ctr" anchorCtr="0" compatLnSpc="1">
            <a:prstTxWarp prst="textNoShape">
              <a:avLst/>
            </a:prstTxWarp>
          </a:bodyPr>
          <a:lstStyle/>
          <a:p>
            <a:pPr lvl="0"/>
            <a:r>
              <a:rPr lang="en-GB"/>
              <a:t>Title</a:t>
            </a:r>
          </a:p>
        </p:txBody>
      </p:sp>
      <p:sp>
        <p:nvSpPr>
          <p:cNvPr id="1027" name="Rectangle 3"/>
          <p:cNvSpPr>
            <a:spLocks noGrp="1" noChangeArrowheads="1"/>
          </p:cNvSpPr>
          <p:nvPr>
            <p:ph type="body" idx="1"/>
          </p:nvPr>
        </p:nvSpPr>
        <p:spPr bwMode="auto">
          <a:xfrm>
            <a:off x="457200" y="2492377"/>
            <a:ext cx="8229600" cy="35290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ma14="http://schemas.microsoft.com/office/mac/drawingml/2011/main" xmlns="" val="1"/>
            </a:ext>
          </a:extLst>
        </p:spPr>
        <p:txBody>
          <a:bodyPr vert="horz" wrap="square" lIns="91440" tIns="45720" rIns="91440" bIns="45720" numCol="1" anchor="t" anchorCtr="0" compatLnSpc="1">
            <a:prstTxWarp prst="textNoShape">
              <a:avLst/>
            </a:prstTxWarp>
          </a:bodyPr>
          <a:lstStyle/>
          <a:p>
            <a:pPr lvl="0"/>
            <a:r>
              <a:rPr lang="fr-BE"/>
              <a:t>Second level</a:t>
            </a:r>
            <a:endParaRPr lang="en-GB"/>
          </a:p>
          <a:p>
            <a:pPr lvl="1"/>
            <a:r>
              <a:rPr lang="en-GB"/>
              <a:t>Third level</a:t>
            </a:r>
          </a:p>
          <a:p>
            <a:pPr lvl="2"/>
            <a:r>
              <a:rPr lang="en-GB"/>
              <a:t>- Fourth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defRPr sz="1400">
                <a:solidFill>
                  <a:schemeClr val="tx1"/>
                </a:solidFill>
                <a:latin typeface="Arial" charset="0"/>
                <a:ea typeface="ＭＳ Ｐゴシック" charset="0"/>
                <a:cs typeface="+mn-cs"/>
              </a:defRPr>
            </a:lvl1pPr>
          </a:lstStyle>
          <a:p>
            <a:pPr defTabSz="914400" fontAlgn="base">
              <a:spcBef>
                <a:spcPct val="0"/>
              </a:spcBef>
              <a:spcAft>
                <a:spcPct val="0"/>
              </a:spcAft>
              <a:defRPr/>
            </a:pPr>
            <a:endParaRPr lang="en-GB">
              <a:solidFill>
                <a:srgbClr val="000000"/>
              </a:solidFill>
            </a:endParaRP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lgn="ctr">
              <a:defRPr sz="1400">
                <a:solidFill>
                  <a:schemeClr val="tx1"/>
                </a:solidFill>
                <a:latin typeface="Arial" charset="0"/>
                <a:ea typeface="ＭＳ Ｐゴシック" charset="0"/>
                <a:cs typeface="+mn-cs"/>
              </a:defRPr>
            </a:lvl1pPr>
          </a:lstStyle>
          <a:p>
            <a:pPr defTabSz="914400" fontAlgn="base">
              <a:spcBef>
                <a:spcPct val="0"/>
              </a:spcBef>
              <a:spcAft>
                <a:spcPct val="0"/>
              </a:spcAft>
              <a:defRPr/>
            </a:pPr>
            <a:endParaRPr lang="en-GB">
              <a:solidFill>
                <a:srgbClr val="000000"/>
              </a:solidFill>
            </a:endParaRPr>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lgn="r">
              <a:defRPr sz="1400" smtClean="0">
                <a:solidFill>
                  <a:schemeClr val="tx1"/>
                </a:solidFill>
                <a:latin typeface="Arial" charset="0"/>
              </a:defRPr>
            </a:lvl1pPr>
          </a:lstStyle>
          <a:p>
            <a:pPr defTabSz="914400" fontAlgn="base">
              <a:spcBef>
                <a:spcPct val="0"/>
              </a:spcBef>
              <a:spcAft>
                <a:spcPct val="0"/>
              </a:spcAft>
              <a:defRPr/>
            </a:pPr>
            <a:fld id="{A805EEB3-4D14-7B4C-981F-5B84EF0D33F5}" type="slidenum">
              <a:rPr lang="en-GB">
                <a:solidFill>
                  <a:srgbClr val="000000"/>
                </a:solidFill>
                <a:ea typeface="ＭＳ Ｐゴシック" charset="0"/>
                <a:cs typeface="ＭＳ Ｐゴシック" charset="0"/>
              </a:rPr>
              <a:pPr defTabSz="914400" fontAlgn="base">
                <a:spcBef>
                  <a:spcPct val="0"/>
                </a:spcBef>
                <a:spcAft>
                  <a:spcPct val="0"/>
                </a:spcAft>
                <a:defRPr/>
              </a:pPr>
              <a:t>‹#›</a:t>
            </a:fld>
            <a:endParaRPr lang="en-GB">
              <a:solidFill>
                <a:srgbClr val="000000"/>
              </a:solidFill>
              <a:ea typeface="ＭＳ Ｐゴシック" charset="0"/>
              <a:cs typeface="ＭＳ Ｐゴシック" charset="0"/>
            </a:endParaRPr>
          </a:p>
        </p:txBody>
      </p:sp>
      <p:sp>
        <p:nvSpPr>
          <p:cNvPr id="15" name="Rectangle 14"/>
          <p:cNvSpPr/>
          <p:nvPr/>
        </p:nvSpPr>
        <p:spPr>
          <a:xfrm>
            <a:off x="0" y="0"/>
            <a:ext cx="9144000" cy="957263"/>
          </a:xfrm>
          <a:prstGeom prst="rect">
            <a:avLst/>
          </a:prstGeom>
          <a:solidFill>
            <a:srgbClr val="0F5494"/>
          </a:solidFill>
          <a:ln>
            <a:solidFill>
              <a:srgbClr val="0F5494"/>
            </a:solidFill>
          </a:ln>
          <a:effectLst/>
        </p:spPr>
        <p:style>
          <a:lnRef idx="1">
            <a:schemeClr val="accent1"/>
          </a:lnRef>
          <a:fillRef idx="3">
            <a:schemeClr val="accent1"/>
          </a:fillRef>
          <a:effectRef idx="2">
            <a:schemeClr val="accent1"/>
          </a:effectRef>
          <a:fontRef idx="minor">
            <a:schemeClr val="lt1"/>
          </a:fontRef>
        </p:style>
        <p:txBody>
          <a:bodyPr anchor="ctr"/>
          <a:lstStyle/>
          <a:p>
            <a:pPr algn="ctr">
              <a:defRPr/>
            </a:pPr>
            <a:endParaRPr lang="en-US">
              <a:solidFill>
                <a:srgbClr val="FFFFFF"/>
              </a:solidFill>
              <a:latin typeface="Verdana"/>
              <a:ea typeface="ＭＳ Ｐゴシック"/>
            </a:endParaRPr>
          </a:p>
        </p:txBody>
      </p:sp>
      <p:sp>
        <p:nvSpPr>
          <p:cNvPr id="7" name="Rectangle 6"/>
          <p:cNvSpPr>
            <a:spLocks noChangeArrowheads="1"/>
          </p:cNvSpPr>
          <p:nvPr/>
        </p:nvSpPr>
        <p:spPr bwMode="auto">
          <a:xfrm>
            <a:off x="4262439" y="6659565"/>
            <a:ext cx="611187" cy="198437"/>
          </a:xfrm>
          <a:prstGeom prst="rect">
            <a:avLst/>
          </a:prstGeom>
          <a:solidFill>
            <a:srgbClr val="133176"/>
          </a:solidFill>
          <a:ln w="9525">
            <a:solidFill>
              <a:srgbClr val="133176"/>
            </a:solidFill>
            <a:miter lim="800000"/>
            <a:headEnd/>
            <a:tailEnd/>
          </a:ln>
          <a:effectLst>
            <a:outerShdw blurRad="63500" dist="23000" dir="5400000" rotWithShape="0">
              <a:srgbClr val="000000">
                <a:alpha val="34998"/>
              </a:srgbClr>
            </a:outerShdw>
          </a:effectLst>
        </p:spPr>
        <p:txBody>
          <a:bodyPr anchor="ctr"/>
          <a:lstStyle/>
          <a:p>
            <a:pPr algn="ctr">
              <a:defRPr/>
            </a:pPr>
            <a:endParaRPr lang="en-US">
              <a:solidFill>
                <a:srgbClr val="FFFFFF"/>
              </a:solidFill>
              <a:latin typeface="Verdana"/>
              <a:ea typeface="ＭＳ Ｐゴシック"/>
              <a:cs typeface="ＭＳ Ｐゴシック" charset="0"/>
            </a:endParaRPr>
          </a:p>
        </p:txBody>
      </p:sp>
      <p:pic>
        <p:nvPicPr>
          <p:cNvPr id="1033" name="Picture 17" descr="LOGO CE_Vertical_EN_NEG_quadri_HR"/>
          <p:cNvPicPr>
            <a:picLocks noChangeAspect="1" noChangeArrowheads="1"/>
          </p:cNvPicPr>
          <p:nvPr userDrawn="1"/>
        </p:nvPicPr>
        <p:blipFill>
          <a:blip r:embed="rId13">
            <a:extLst>
              <a:ext uri="{28A0092B-C50C-407E-A947-70E740481C1C}">
                <a14:useLocalDpi xmlns:a14="http://schemas.microsoft.com/office/drawing/2010/main" val="0"/>
              </a:ext>
            </a:extLst>
          </a:blip>
          <a:srcRect/>
          <a:stretch>
            <a:fillRect/>
          </a:stretch>
        </p:blipFill>
        <p:spPr bwMode="auto">
          <a:xfrm>
            <a:off x="3957639" y="258765"/>
            <a:ext cx="1436687" cy="1004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329422597"/>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marL="358775" indent="-358775" algn="l" rtl="0" eaLnBrk="0" fontAlgn="base" hangingPunct="0">
        <a:spcBef>
          <a:spcPct val="0"/>
        </a:spcBef>
        <a:spcAft>
          <a:spcPct val="0"/>
        </a:spcAft>
        <a:defRPr sz="3000" b="1">
          <a:solidFill>
            <a:srgbClr val="0F5494"/>
          </a:solidFill>
          <a:latin typeface="+mj-lt"/>
          <a:ea typeface="+mj-ea"/>
          <a:cs typeface="ＭＳ Ｐゴシック" charset="0"/>
        </a:defRPr>
      </a:lvl1pPr>
      <a:lvl2pPr marL="358775" indent="-358775" algn="l" rtl="0" eaLnBrk="0" fontAlgn="base" hangingPunct="0">
        <a:spcBef>
          <a:spcPct val="0"/>
        </a:spcBef>
        <a:spcAft>
          <a:spcPct val="0"/>
        </a:spcAft>
        <a:defRPr sz="3000" b="1">
          <a:solidFill>
            <a:srgbClr val="0F5494"/>
          </a:solidFill>
          <a:latin typeface="Verdana" charset="0"/>
          <a:ea typeface="ＭＳ Ｐゴシック" charset="0"/>
          <a:cs typeface="ＭＳ Ｐゴシック" charset="0"/>
        </a:defRPr>
      </a:lvl2pPr>
      <a:lvl3pPr marL="358775" indent="-358775" algn="l" rtl="0" eaLnBrk="0" fontAlgn="base" hangingPunct="0">
        <a:spcBef>
          <a:spcPct val="0"/>
        </a:spcBef>
        <a:spcAft>
          <a:spcPct val="0"/>
        </a:spcAft>
        <a:defRPr sz="3000" b="1">
          <a:solidFill>
            <a:srgbClr val="0F5494"/>
          </a:solidFill>
          <a:latin typeface="Verdana" charset="0"/>
          <a:ea typeface="ＭＳ Ｐゴシック" charset="0"/>
          <a:cs typeface="ＭＳ Ｐゴシック" charset="0"/>
        </a:defRPr>
      </a:lvl3pPr>
      <a:lvl4pPr marL="358775" indent="-358775" algn="l" rtl="0" eaLnBrk="0" fontAlgn="base" hangingPunct="0">
        <a:spcBef>
          <a:spcPct val="0"/>
        </a:spcBef>
        <a:spcAft>
          <a:spcPct val="0"/>
        </a:spcAft>
        <a:defRPr sz="3000" b="1">
          <a:solidFill>
            <a:srgbClr val="0F5494"/>
          </a:solidFill>
          <a:latin typeface="Verdana" charset="0"/>
          <a:ea typeface="ＭＳ Ｐゴシック" charset="0"/>
          <a:cs typeface="ＭＳ Ｐゴシック" charset="0"/>
        </a:defRPr>
      </a:lvl4pPr>
      <a:lvl5pPr marL="358775" indent="-358775" algn="l" rtl="0" eaLnBrk="0" fontAlgn="base" hangingPunct="0">
        <a:spcBef>
          <a:spcPct val="0"/>
        </a:spcBef>
        <a:spcAft>
          <a:spcPct val="0"/>
        </a:spcAft>
        <a:defRPr sz="3000" b="1">
          <a:solidFill>
            <a:srgbClr val="0F5494"/>
          </a:solidFill>
          <a:latin typeface="Verdana" charset="0"/>
          <a:ea typeface="ＭＳ Ｐゴシック" charset="0"/>
          <a:cs typeface="ＭＳ Ｐゴシック" charset="0"/>
        </a:defRPr>
      </a:lvl5pPr>
      <a:lvl6pPr marL="815975" algn="l" rtl="0" fontAlgn="base">
        <a:spcBef>
          <a:spcPct val="0"/>
        </a:spcBef>
        <a:spcAft>
          <a:spcPct val="0"/>
        </a:spcAft>
        <a:defRPr sz="3000" b="1">
          <a:solidFill>
            <a:srgbClr val="0F5494"/>
          </a:solidFill>
          <a:latin typeface="Verdana" charset="0"/>
          <a:ea typeface="ＭＳ Ｐゴシック" charset="0"/>
        </a:defRPr>
      </a:lvl6pPr>
      <a:lvl7pPr marL="1273175" algn="l" rtl="0" fontAlgn="base">
        <a:spcBef>
          <a:spcPct val="0"/>
        </a:spcBef>
        <a:spcAft>
          <a:spcPct val="0"/>
        </a:spcAft>
        <a:defRPr sz="3000" b="1">
          <a:solidFill>
            <a:srgbClr val="0F5494"/>
          </a:solidFill>
          <a:latin typeface="Verdana" charset="0"/>
          <a:ea typeface="ＭＳ Ｐゴシック" charset="0"/>
        </a:defRPr>
      </a:lvl7pPr>
      <a:lvl8pPr marL="1730375" algn="l" rtl="0" fontAlgn="base">
        <a:spcBef>
          <a:spcPct val="0"/>
        </a:spcBef>
        <a:spcAft>
          <a:spcPct val="0"/>
        </a:spcAft>
        <a:defRPr sz="3000" b="1">
          <a:solidFill>
            <a:srgbClr val="0F5494"/>
          </a:solidFill>
          <a:latin typeface="Verdana" charset="0"/>
          <a:ea typeface="ＭＳ Ｐゴシック" charset="0"/>
        </a:defRPr>
      </a:lvl8pPr>
      <a:lvl9pPr marL="2187575" algn="l" rtl="0" fontAlgn="base">
        <a:spcBef>
          <a:spcPct val="0"/>
        </a:spcBef>
        <a:spcAft>
          <a:spcPct val="0"/>
        </a:spcAft>
        <a:defRPr sz="3000" b="1">
          <a:solidFill>
            <a:srgbClr val="0F5494"/>
          </a:solidFill>
          <a:latin typeface="Verdana" charset="0"/>
          <a:ea typeface="ＭＳ Ｐゴシック" charset="0"/>
        </a:defRPr>
      </a:lvl9pPr>
    </p:titleStyle>
    <p:bodyStyle>
      <a:lvl1pPr marL="342900" indent="-342900" algn="l" rtl="0" eaLnBrk="0" fontAlgn="base" hangingPunct="0">
        <a:spcBef>
          <a:spcPct val="20000"/>
        </a:spcBef>
        <a:spcAft>
          <a:spcPct val="0"/>
        </a:spcAft>
        <a:buClr>
          <a:schemeClr val="bg1"/>
        </a:buClr>
        <a:buChar char="•"/>
        <a:defRPr sz="2400" i="1">
          <a:solidFill>
            <a:srgbClr val="0F5494"/>
          </a:solidFill>
          <a:latin typeface="+mn-lt"/>
          <a:ea typeface="+mn-ea"/>
          <a:cs typeface="ＭＳ Ｐゴシック" charset="0"/>
        </a:defRPr>
      </a:lvl1pPr>
      <a:lvl2pPr marL="742950" indent="-285750" algn="l" rtl="0" eaLnBrk="0" fontAlgn="base" hangingPunct="0">
        <a:spcBef>
          <a:spcPct val="20000"/>
        </a:spcBef>
        <a:spcAft>
          <a:spcPct val="0"/>
        </a:spcAft>
        <a:buClr>
          <a:srgbClr val="009FBA"/>
        </a:buClr>
        <a:buChar char="•"/>
        <a:defRPr sz="2000" b="1">
          <a:solidFill>
            <a:srgbClr val="0F5494"/>
          </a:solidFill>
          <a:latin typeface="+mn-lt"/>
          <a:ea typeface="+mn-ea"/>
        </a:defRPr>
      </a:lvl2pPr>
      <a:lvl3pPr marL="1143000" indent="-228600" algn="l" rtl="0" eaLnBrk="0" fontAlgn="base" hangingPunct="0">
        <a:spcBef>
          <a:spcPct val="20000"/>
        </a:spcBef>
        <a:spcAft>
          <a:spcPct val="0"/>
        </a:spcAft>
        <a:defRPr sz="1400">
          <a:solidFill>
            <a:srgbClr val="0F5494"/>
          </a:solidFill>
          <a:latin typeface="+mn-lt"/>
          <a:ea typeface="+mn-ea"/>
        </a:defRPr>
      </a:lvl3pPr>
      <a:lvl4pPr marL="1600200" indent="-228600" algn="l" rtl="0" eaLnBrk="0" fontAlgn="base" hangingPunct="0">
        <a:spcBef>
          <a:spcPct val="20000"/>
        </a:spcBef>
        <a:spcAft>
          <a:spcPct val="0"/>
        </a:spcAft>
        <a:buChar char="–"/>
        <a:defRPr sz="2000">
          <a:solidFill>
            <a:schemeClr val="tx1"/>
          </a:solidFill>
          <a:latin typeface="Arial" charset="0"/>
          <a:ea typeface="+mn-ea"/>
        </a:defRPr>
      </a:lvl4pPr>
      <a:lvl5pPr marL="2057400" indent="-228600" algn="l" rtl="0" eaLnBrk="0" fontAlgn="base" hangingPunct="0">
        <a:spcBef>
          <a:spcPct val="20000"/>
        </a:spcBef>
        <a:spcAft>
          <a:spcPct val="0"/>
        </a:spcAft>
        <a:buChar char="»"/>
        <a:defRPr sz="2000">
          <a:solidFill>
            <a:schemeClr val="tx1"/>
          </a:solidFill>
          <a:latin typeface="Arial" charset="0"/>
          <a:ea typeface="+mn-ea"/>
        </a:defRPr>
      </a:lvl5pPr>
      <a:lvl6pPr marL="2514600" indent="-228600" algn="l" rtl="0" fontAlgn="base">
        <a:spcBef>
          <a:spcPct val="20000"/>
        </a:spcBef>
        <a:spcAft>
          <a:spcPct val="0"/>
        </a:spcAft>
        <a:buChar char="»"/>
        <a:defRPr sz="2000">
          <a:solidFill>
            <a:schemeClr val="tx1"/>
          </a:solidFill>
          <a:latin typeface="Arial" charset="0"/>
          <a:ea typeface="+mn-ea"/>
        </a:defRPr>
      </a:lvl6pPr>
      <a:lvl7pPr marL="2971800" indent="-228600" algn="l" rtl="0" fontAlgn="base">
        <a:spcBef>
          <a:spcPct val="20000"/>
        </a:spcBef>
        <a:spcAft>
          <a:spcPct val="0"/>
        </a:spcAft>
        <a:buChar char="»"/>
        <a:defRPr sz="2000">
          <a:solidFill>
            <a:schemeClr val="tx1"/>
          </a:solidFill>
          <a:latin typeface="Arial" charset="0"/>
          <a:ea typeface="+mn-ea"/>
        </a:defRPr>
      </a:lvl7pPr>
      <a:lvl8pPr marL="3429000" indent="-228600" algn="l" rtl="0" fontAlgn="base">
        <a:spcBef>
          <a:spcPct val="20000"/>
        </a:spcBef>
        <a:spcAft>
          <a:spcPct val="0"/>
        </a:spcAft>
        <a:buChar char="»"/>
        <a:defRPr sz="2000">
          <a:solidFill>
            <a:schemeClr val="tx1"/>
          </a:solidFill>
          <a:latin typeface="Arial" charset="0"/>
          <a:ea typeface="+mn-ea"/>
        </a:defRPr>
      </a:lvl8pPr>
      <a:lvl9pPr marL="3886200" indent="-228600" algn="l" rtl="0" fontAlgn="base">
        <a:spcBef>
          <a:spcPct val="20000"/>
        </a:spcBef>
        <a:spcAft>
          <a:spcPct val="0"/>
        </a:spcAft>
        <a:buChar char="»"/>
        <a:defRPr sz="2000">
          <a:solidFill>
            <a:schemeClr val="tx1"/>
          </a:solidFill>
          <a:latin typeface="Arial" charset="0"/>
          <a:ea typeface="+mn-ea"/>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lumMod val="8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nl-NL"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nl-NL" smtClean="0"/>
              <a:t>Click to edit Master text styles</a:t>
            </a:r>
          </a:p>
          <a:p>
            <a:pPr lvl="1"/>
            <a:r>
              <a:rPr lang="nl-NL" smtClean="0"/>
              <a:t>Second level</a:t>
            </a:r>
          </a:p>
          <a:p>
            <a:pPr lvl="2"/>
            <a:r>
              <a:rPr lang="nl-NL" smtClean="0"/>
              <a:t>Third level</a:t>
            </a:r>
          </a:p>
          <a:p>
            <a:pPr lvl="3"/>
            <a:r>
              <a:rPr lang="nl-NL" smtClean="0"/>
              <a:t>Fourth level</a:t>
            </a:r>
          </a:p>
          <a:p>
            <a:pPr lvl="4"/>
            <a:r>
              <a:rPr lang="nl-NL"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512C166-3ABA-7B46-A2EE-2E6518B0A770}" type="datetimeFigureOut">
              <a:rPr lang="en-US" smtClean="0">
                <a:solidFill>
                  <a:prstClr val="black">
                    <a:tint val="75000"/>
                  </a:prstClr>
                </a:solidFill>
                <a:latin typeface="Calibri"/>
              </a:rPr>
              <a:pPr/>
              <a:t>5/20/2015</a:t>
            </a:fld>
            <a:endParaRPr lang="en-GB">
              <a:solidFill>
                <a:prstClr val="black">
                  <a:tint val="75000"/>
                </a:prstClr>
              </a:solidFill>
              <a:latin typeface="Calibri"/>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solidFill>
                <a:prstClr val="black">
                  <a:tint val="75000"/>
                </a:prstClr>
              </a:solidFill>
              <a:latin typeface="Calibri"/>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D79965E-8830-9348-931B-4A9B318DAAF1}" type="slidenum">
              <a:rPr lang="en-GB" smtClean="0">
                <a:solidFill>
                  <a:prstClr val="black">
                    <a:tint val="75000"/>
                  </a:prstClr>
                </a:solidFill>
                <a:latin typeface="Calibri"/>
              </a:rPr>
              <a:pPr/>
              <a:t>‹#›</a:t>
            </a:fld>
            <a:endParaRPr lang="en-GB">
              <a:solidFill>
                <a:prstClr val="black">
                  <a:tint val="75000"/>
                </a:prstClr>
              </a:solidFill>
              <a:latin typeface="Calibri"/>
            </a:endParaRPr>
          </a:p>
        </p:txBody>
      </p:sp>
    </p:spTree>
    <p:extLst>
      <p:ext uri="{BB962C8B-B14F-4D97-AF65-F5344CB8AC3E}">
        <p14:creationId xmlns:p14="http://schemas.microsoft.com/office/powerpoint/2010/main" val="2961657088"/>
      </p:ext>
    </p:extLst>
  </p:cSld>
  <p:clrMap bg1="lt1" tx1="dk1" bg2="lt2" tx2="dk2" accent1="accent1" accent2="accent2" accent3="accent3" accent4="accent4" accent5="accent5" accent6="accent6" hlink="hlink" folHlink="folHlink"/>
  <p:sldLayoutIdLst>
    <p:sldLayoutId id="2147483839" r:id="rId1"/>
    <p:sldLayoutId id="2147483840" r:id="rId2"/>
    <p:sldLayoutId id="2147483841" r:id="rId3"/>
    <p:sldLayoutId id="2147483842" r:id="rId4"/>
    <p:sldLayoutId id="2147483843" r:id="rId5"/>
    <p:sldLayoutId id="2147483844" r:id="rId6"/>
    <p:sldLayoutId id="2147483845" r:id="rId7"/>
    <p:sldLayoutId id="2147483846" r:id="rId8"/>
    <p:sldLayoutId id="2147483847" r:id="rId9"/>
    <p:sldLayoutId id="2147483848" r:id="rId10"/>
    <p:sldLayoutId id="2147483849" r:id="rId11"/>
    <p:sldLayoutId id="2147483850" r:id="rId12"/>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1071414" y="4663148"/>
            <a:ext cx="7088187" cy="1223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ma14="http://schemas.microsoft.com/office/mac/drawingml/2011/main" xmlns="" val="1"/>
            </a:ext>
          </a:extLst>
        </p:spPr>
        <p:txBody>
          <a:bodyPr vert="horz" wrap="square" lIns="91440" tIns="45720" rIns="91440" bIns="45720" numCol="1" anchor="t" anchorCtr="0" compatLnSpc="1">
            <a:prstTxWarp prst="textNoShape">
              <a:avLst/>
            </a:prstTxWarp>
          </a:bodyPr>
          <a:lstStyle>
            <a:lvl1pPr marL="0" indent="0" algn="l" rtl="0" eaLnBrk="0" fontAlgn="base" hangingPunct="0">
              <a:spcBef>
                <a:spcPct val="20000"/>
              </a:spcBef>
              <a:spcAft>
                <a:spcPct val="0"/>
              </a:spcAft>
              <a:buClr>
                <a:schemeClr val="bg1"/>
              </a:buClr>
              <a:buFontTx/>
              <a:buNone/>
              <a:defRPr sz="3000" b="1" i="0">
                <a:solidFill>
                  <a:schemeClr val="bg1"/>
                </a:solidFill>
                <a:latin typeface="+mn-lt"/>
                <a:ea typeface="+mn-ea"/>
                <a:cs typeface="ＭＳ Ｐゴシック" charset="0"/>
              </a:defRPr>
            </a:lvl1pPr>
            <a:lvl2pPr marL="742950" indent="-285750" algn="l" rtl="0" eaLnBrk="0" fontAlgn="base" hangingPunct="0">
              <a:spcBef>
                <a:spcPct val="20000"/>
              </a:spcBef>
              <a:spcAft>
                <a:spcPct val="0"/>
              </a:spcAft>
              <a:buClr>
                <a:srgbClr val="009FBA"/>
              </a:buClr>
              <a:buChar char="•"/>
              <a:defRPr sz="2000" b="1">
                <a:solidFill>
                  <a:srgbClr val="0F5494"/>
                </a:solidFill>
                <a:latin typeface="+mn-lt"/>
                <a:ea typeface="+mn-ea"/>
              </a:defRPr>
            </a:lvl2pPr>
            <a:lvl3pPr marL="1143000" indent="-228600" algn="l" rtl="0" eaLnBrk="0" fontAlgn="base" hangingPunct="0">
              <a:spcBef>
                <a:spcPct val="20000"/>
              </a:spcBef>
              <a:spcAft>
                <a:spcPct val="0"/>
              </a:spcAft>
              <a:defRPr sz="1400">
                <a:solidFill>
                  <a:srgbClr val="0F5494"/>
                </a:solidFill>
                <a:latin typeface="+mn-lt"/>
                <a:ea typeface="+mn-ea"/>
              </a:defRPr>
            </a:lvl3pPr>
            <a:lvl4pPr marL="1600200" indent="-228600" algn="l" rtl="0" eaLnBrk="0" fontAlgn="base" hangingPunct="0">
              <a:spcBef>
                <a:spcPct val="20000"/>
              </a:spcBef>
              <a:spcAft>
                <a:spcPct val="0"/>
              </a:spcAft>
              <a:buChar char="–"/>
              <a:defRPr sz="2000">
                <a:solidFill>
                  <a:schemeClr val="tx1"/>
                </a:solidFill>
                <a:latin typeface="Arial" charset="0"/>
                <a:ea typeface="+mn-ea"/>
              </a:defRPr>
            </a:lvl4pPr>
            <a:lvl5pPr marL="2057400" indent="-228600" algn="l" rtl="0" eaLnBrk="0" fontAlgn="base" hangingPunct="0">
              <a:spcBef>
                <a:spcPct val="20000"/>
              </a:spcBef>
              <a:spcAft>
                <a:spcPct val="0"/>
              </a:spcAft>
              <a:buChar char="»"/>
              <a:defRPr sz="2000">
                <a:solidFill>
                  <a:schemeClr val="tx1"/>
                </a:solidFill>
                <a:latin typeface="Arial" charset="0"/>
                <a:ea typeface="+mn-ea"/>
              </a:defRPr>
            </a:lvl5pPr>
            <a:lvl6pPr marL="2514600" indent="-228600" algn="l" rtl="0" fontAlgn="base">
              <a:spcBef>
                <a:spcPct val="20000"/>
              </a:spcBef>
              <a:spcAft>
                <a:spcPct val="0"/>
              </a:spcAft>
              <a:buChar char="»"/>
              <a:defRPr sz="2000">
                <a:solidFill>
                  <a:schemeClr val="tx1"/>
                </a:solidFill>
                <a:latin typeface="Arial" charset="0"/>
                <a:ea typeface="+mn-ea"/>
              </a:defRPr>
            </a:lvl6pPr>
            <a:lvl7pPr marL="2971800" indent="-228600" algn="l" rtl="0" fontAlgn="base">
              <a:spcBef>
                <a:spcPct val="20000"/>
              </a:spcBef>
              <a:spcAft>
                <a:spcPct val="0"/>
              </a:spcAft>
              <a:buChar char="»"/>
              <a:defRPr sz="2000">
                <a:solidFill>
                  <a:schemeClr val="tx1"/>
                </a:solidFill>
                <a:latin typeface="Arial" charset="0"/>
                <a:ea typeface="+mn-ea"/>
              </a:defRPr>
            </a:lvl7pPr>
            <a:lvl8pPr marL="3429000" indent="-228600" algn="l" rtl="0" fontAlgn="base">
              <a:spcBef>
                <a:spcPct val="20000"/>
              </a:spcBef>
              <a:spcAft>
                <a:spcPct val="0"/>
              </a:spcAft>
              <a:buChar char="»"/>
              <a:defRPr sz="2000">
                <a:solidFill>
                  <a:schemeClr val="tx1"/>
                </a:solidFill>
                <a:latin typeface="Arial" charset="0"/>
                <a:ea typeface="+mn-ea"/>
              </a:defRPr>
            </a:lvl8pPr>
            <a:lvl9pPr marL="3886200" indent="-228600" algn="l" rtl="0" fontAlgn="base">
              <a:spcBef>
                <a:spcPct val="20000"/>
              </a:spcBef>
              <a:spcAft>
                <a:spcPct val="0"/>
              </a:spcAft>
              <a:buChar char="»"/>
              <a:defRPr sz="2000">
                <a:solidFill>
                  <a:schemeClr val="tx1"/>
                </a:solidFill>
                <a:latin typeface="Arial" charset="0"/>
                <a:ea typeface="+mn-ea"/>
              </a:defRPr>
            </a:lvl9pPr>
          </a:lstStyle>
          <a:p>
            <a:pPr algn="ctr" eaLnBrk="1" hangingPunct="1">
              <a:defRPr/>
            </a:pPr>
            <a:r>
              <a:rPr lang="fr-BE" dirty="0"/>
              <a:t>Module </a:t>
            </a:r>
            <a:r>
              <a:rPr lang="fr-BE" dirty="0" smtClean="0"/>
              <a:t>7: </a:t>
            </a:r>
            <a:r>
              <a:rPr lang="fr-BE" dirty="0"/>
              <a:t>	</a:t>
            </a:r>
          </a:p>
          <a:p>
            <a:pPr algn="ctr" eaLnBrk="1" hangingPunct="1">
              <a:defRPr/>
            </a:pPr>
            <a:r>
              <a:rPr lang="fr-BE" dirty="0"/>
              <a:t>Be Contextually Relevant - </a:t>
            </a:r>
          </a:p>
          <a:p>
            <a:pPr algn="ctr" eaLnBrk="1" hangingPunct="1">
              <a:defRPr/>
            </a:pPr>
            <a:r>
              <a:rPr lang="fr-BE" dirty="0"/>
              <a:t>Harmonized Support</a:t>
            </a:r>
          </a:p>
          <a:p>
            <a:pPr algn="ctr"/>
            <a:endParaRPr lang="en-US" dirty="0">
              <a:latin typeface="Verdana" charset="0"/>
              <a:ea typeface="ＭＳ Ｐゴシック" charset="0"/>
            </a:endParaRPr>
          </a:p>
        </p:txBody>
      </p:sp>
      <p:sp>
        <p:nvSpPr>
          <p:cNvPr id="5" name="Rectangle 2"/>
          <p:cNvSpPr>
            <a:spLocks noGrp="1" noChangeArrowheads="1"/>
          </p:cNvSpPr>
          <p:nvPr>
            <p:ph type="ctrTitle"/>
          </p:nvPr>
        </p:nvSpPr>
        <p:spPr>
          <a:xfrm>
            <a:off x="1403350" y="2164915"/>
            <a:ext cx="6172200" cy="790575"/>
          </a:xfrm>
        </p:spPr>
        <p:txBody>
          <a:bodyPr/>
          <a:lstStyle/>
          <a:p>
            <a:pPr marL="0" indent="1588" algn="ctr" eaLnBrk="1" hangingPunct="1"/>
            <a:r>
              <a:rPr lang="fr-BE" sz="3200" dirty="0" smtClean="0">
                <a:latin typeface="Verdana" charset="0"/>
                <a:ea typeface="ＭＳ Ｐゴシック" charset="0"/>
              </a:rPr>
              <a:t>Supporting change through </a:t>
            </a:r>
            <a:br>
              <a:rPr lang="fr-BE" sz="3200" dirty="0" smtClean="0">
                <a:latin typeface="Verdana" charset="0"/>
                <a:ea typeface="ＭＳ Ｐゴシック" charset="0"/>
              </a:rPr>
            </a:br>
            <a:r>
              <a:rPr lang="fr-BE" sz="3200" dirty="0" smtClean="0">
                <a:latin typeface="Verdana" charset="0"/>
                <a:ea typeface="ＭＳ Ｐゴシック" charset="0"/>
              </a:rPr>
              <a:t>Capacity Development</a:t>
            </a:r>
            <a:endParaRPr lang="en-GB" sz="3600" dirty="0">
              <a:latin typeface="Verdana" charset="0"/>
              <a:ea typeface="ＭＳ Ｐゴシック" charset="0"/>
            </a:endParaRPr>
          </a:p>
        </p:txBody>
      </p:sp>
    </p:spTree>
    <p:extLst>
      <p:ext uri="{BB962C8B-B14F-4D97-AF65-F5344CB8AC3E}">
        <p14:creationId xmlns:p14="http://schemas.microsoft.com/office/powerpoint/2010/main" val="145977018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Title 1"/>
          <p:cNvSpPr>
            <a:spLocks noGrp="1"/>
          </p:cNvSpPr>
          <p:nvPr>
            <p:ph type="title"/>
          </p:nvPr>
        </p:nvSpPr>
        <p:spPr>
          <a:xfrm>
            <a:off x="395288" y="1412875"/>
            <a:ext cx="8229600" cy="936625"/>
          </a:xfrm>
        </p:spPr>
        <p:txBody>
          <a:bodyPr/>
          <a:lstStyle/>
          <a:p>
            <a:pPr algn="ctr"/>
            <a:r>
              <a:rPr lang="en-GB" sz="2700" b="0">
                <a:latin typeface="Verdana" charset="0"/>
                <a:ea typeface="ＭＳ Ｐゴシック" charset="0"/>
              </a:rPr>
              <a:t>CD Quality grid requirement:</a:t>
            </a:r>
            <a:br>
              <a:rPr lang="en-GB" sz="2700" b="0">
                <a:latin typeface="Verdana" charset="0"/>
                <a:ea typeface="ＭＳ Ｐゴシック" charset="0"/>
              </a:rPr>
            </a:br>
            <a:r>
              <a:rPr lang="en-GB" sz="2400" i="1">
                <a:latin typeface="Verdana" charset="0"/>
                <a:ea typeface="ＭＳ Ｐゴシック" charset="0"/>
              </a:rPr>
              <a:t>4. Harmonized support </a:t>
            </a:r>
            <a:r>
              <a:rPr lang="en-GB" sz="2400">
                <a:latin typeface="Verdana" charset="0"/>
                <a:ea typeface="ＭＳ Ｐゴシック" charset="0"/>
              </a:rPr>
              <a:t/>
            </a:r>
            <a:br>
              <a:rPr lang="en-GB" sz="2400">
                <a:latin typeface="Verdana" charset="0"/>
                <a:ea typeface="ＭＳ Ｐゴシック" charset="0"/>
              </a:rPr>
            </a:br>
            <a:endParaRPr lang="en-GB" sz="2400">
              <a:latin typeface="Verdana" charset="0"/>
              <a:ea typeface="ＭＳ Ｐゴシック" charset="0"/>
            </a:endParaRPr>
          </a:p>
        </p:txBody>
      </p:sp>
      <p:graphicFrame>
        <p:nvGraphicFramePr>
          <p:cNvPr id="4" name="Content Placeholder 3"/>
          <p:cNvGraphicFramePr>
            <a:graphicFrameLocks noGrp="1"/>
          </p:cNvGraphicFramePr>
          <p:nvPr>
            <p:ph idx="1"/>
          </p:nvPr>
        </p:nvGraphicFramePr>
        <p:xfrm>
          <a:off x="457200" y="2605088"/>
          <a:ext cx="8229600" cy="3848100"/>
        </p:xfrm>
        <a:graphic>
          <a:graphicData uri="http://schemas.openxmlformats.org/drawingml/2006/table">
            <a:tbl>
              <a:tblPr/>
              <a:tblGrid>
                <a:gridCol w="8229600"/>
              </a:tblGrid>
              <a:tr h="1758950">
                <a:tc>
                  <a:txBody>
                    <a:bodyPr/>
                    <a:lstStyle/>
                    <a:p>
                      <a:pPr marL="0" marR="0" lvl="0" indent="0" algn="l" defTabSz="457200" rtl="0" eaLnBrk="1" fontAlgn="base" latinLnBrk="0" hangingPunct="1">
                        <a:lnSpc>
                          <a:spcPct val="100000"/>
                        </a:lnSpc>
                        <a:spcBef>
                          <a:spcPct val="0"/>
                        </a:spcBef>
                        <a:spcAft>
                          <a:spcPct val="0"/>
                        </a:spcAft>
                        <a:buClrTx/>
                        <a:buSzTx/>
                        <a:buFontTx/>
                        <a:buNone/>
                        <a:tabLst/>
                      </a:pPr>
                      <a:r>
                        <a:rPr kumimoji="0" lang="en-GB" sz="2000" b="0" i="0" u="none" strike="noStrike" cap="none" normalizeH="0" baseline="0">
                          <a:ln>
                            <a:noFill/>
                          </a:ln>
                          <a:solidFill>
                            <a:srgbClr val="0F5494"/>
                          </a:solidFill>
                          <a:effectLst/>
                          <a:latin typeface="Verdana" charset="0"/>
                          <a:ea typeface="ＭＳ Ｐゴシック" charset="0"/>
                          <a:cs typeface="ＭＳ Ｐゴシック" charset="0"/>
                        </a:rPr>
                        <a:t>4.1 Has TC support from other donors in the sector been screened to ensure </a:t>
                      </a:r>
                      <a:r>
                        <a:rPr kumimoji="0" lang="en-GB" sz="2000" b="0" i="0" u="none" strike="noStrike" cap="none" normalizeH="0" baseline="0">
                          <a:ln>
                            <a:noFill/>
                          </a:ln>
                          <a:solidFill>
                            <a:srgbClr val="C00000"/>
                          </a:solidFill>
                          <a:effectLst/>
                          <a:latin typeface="Verdana" charset="0"/>
                          <a:ea typeface="ＭＳ Ｐゴシック" charset="0"/>
                          <a:cs typeface="ＭＳ Ｐゴシック" charset="0"/>
                        </a:rPr>
                        <a:t>complementarity</a:t>
                      </a:r>
                      <a:r>
                        <a:rPr kumimoji="0" lang="en-GB" sz="2000" b="0" i="0" u="none" strike="noStrike" cap="none" normalizeH="0" baseline="0">
                          <a:ln>
                            <a:noFill/>
                          </a:ln>
                          <a:solidFill>
                            <a:srgbClr val="0F5494"/>
                          </a:solidFill>
                          <a:effectLst/>
                          <a:latin typeface="Verdana" charset="0"/>
                          <a:ea typeface="ＭＳ Ｐゴシック" charset="0"/>
                          <a:cs typeface="ＭＳ Ｐゴシック" charset="0"/>
                        </a:rPr>
                        <a:t> with that proposed by the EU? Have other main donors been consulted on the proposed TC support and have they endorsed the proposal?</a:t>
                      </a:r>
                    </a:p>
                    <a:p>
                      <a:pPr marL="0" marR="0" lvl="0" indent="0" algn="l" defTabSz="457200" rtl="0" eaLnBrk="1" fontAlgn="base" latinLnBrk="0" hangingPunct="1">
                        <a:lnSpc>
                          <a:spcPct val="100000"/>
                        </a:lnSpc>
                        <a:spcBef>
                          <a:spcPct val="0"/>
                        </a:spcBef>
                        <a:spcAft>
                          <a:spcPct val="0"/>
                        </a:spcAft>
                        <a:buClrTx/>
                        <a:buSzTx/>
                        <a:buFontTx/>
                        <a:buNone/>
                        <a:tabLst/>
                      </a:pPr>
                      <a:endParaRPr kumimoji="0" lang="en-GB" sz="2000" b="0" i="0" u="none" strike="noStrike" cap="none" normalizeH="0" baseline="0">
                        <a:ln>
                          <a:noFill/>
                        </a:ln>
                        <a:solidFill>
                          <a:srgbClr val="0F5494"/>
                        </a:solidFill>
                        <a:effectLst/>
                        <a:latin typeface="Verdana" charset="0"/>
                        <a:ea typeface="ＭＳ Ｐゴシック" charset="0"/>
                        <a:cs typeface="ＭＳ Ｐゴシック" charset="0"/>
                      </a:endParaRPr>
                    </a:p>
                  </a:txBody>
                  <a:tcPr marT="45724" marB="45724" horzOverflow="overflow">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lnTlToBr>
                      <a:noFill/>
                    </a:lnTlToBr>
                    <a:lnBlToTr>
                      <a:noFill/>
                    </a:lnBlToTr>
                    <a:solidFill>
                      <a:srgbClr val="9ED3D7"/>
                    </a:solidFill>
                  </a:tcPr>
                </a:tc>
              </a:tr>
              <a:tr h="2089150">
                <a:tc>
                  <a:txBody>
                    <a:bodyPr/>
                    <a:lstStyle/>
                    <a:p>
                      <a:pPr marL="0" marR="0" lvl="0" indent="0" algn="l" defTabSz="457200" rtl="0" eaLnBrk="1" fontAlgn="base" latinLnBrk="0" hangingPunct="1">
                        <a:lnSpc>
                          <a:spcPct val="100000"/>
                        </a:lnSpc>
                        <a:spcBef>
                          <a:spcPct val="0"/>
                        </a:spcBef>
                        <a:spcAft>
                          <a:spcPct val="0"/>
                        </a:spcAft>
                        <a:buClrTx/>
                        <a:buSzTx/>
                        <a:buFontTx/>
                        <a:buNone/>
                        <a:tabLst/>
                      </a:pPr>
                      <a:r>
                        <a:rPr kumimoji="0" lang="en-GB" sz="2000" b="0" i="0" u="none" strike="noStrike" cap="none" normalizeH="0" baseline="0">
                          <a:ln>
                            <a:noFill/>
                          </a:ln>
                          <a:solidFill>
                            <a:srgbClr val="0F5494"/>
                          </a:solidFill>
                          <a:effectLst/>
                          <a:latin typeface="Verdana" charset="0"/>
                          <a:ea typeface="ＭＳ Ｐゴシック" charset="0"/>
                          <a:cs typeface="ＭＳ Ｐゴシック" charset="0"/>
                        </a:rPr>
                        <a:t>4.2 Which </a:t>
                      </a:r>
                      <a:r>
                        <a:rPr kumimoji="0" lang="en-GB" sz="2000" b="0" i="0" u="none" strike="noStrike" cap="none" normalizeH="0" baseline="0">
                          <a:ln>
                            <a:noFill/>
                          </a:ln>
                          <a:solidFill>
                            <a:srgbClr val="C00000"/>
                          </a:solidFill>
                          <a:effectLst/>
                          <a:latin typeface="Verdana" charset="0"/>
                          <a:ea typeface="ＭＳ Ｐゴシック" charset="0"/>
                          <a:cs typeface="ＭＳ Ｐゴシック" charset="0"/>
                        </a:rPr>
                        <a:t>synergies and harmonisation options </a:t>
                      </a:r>
                      <a:r>
                        <a:rPr kumimoji="0" lang="en-GB" sz="2000" b="0" i="0" u="none" strike="noStrike" cap="none" normalizeH="0" baseline="0">
                          <a:ln>
                            <a:noFill/>
                          </a:ln>
                          <a:solidFill>
                            <a:srgbClr val="0F5494"/>
                          </a:solidFill>
                          <a:effectLst/>
                          <a:latin typeface="Verdana" charset="0"/>
                          <a:ea typeface="ＭＳ Ｐゴシック" charset="0"/>
                          <a:cs typeface="ＭＳ Ｐゴシック" charset="0"/>
                        </a:rPr>
                        <a:t>have been explored with country partners and other donors? If no harmonisation is possible at this stage, which steps will be taken to ensure that the TC support from the EU will be harmonised with other donors</a:t>
                      </a:r>
                      <a:r>
                        <a:rPr kumimoji="0" lang="ja-JP" altLang="en-GB" sz="2000" b="0" i="0" u="none" strike="noStrike" cap="none" normalizeH="0" baseline="0">
                          <a:ln>
                            <a:noFill/>
                          </a:ln>
                          <a:solidFill>
                            <a:srgbClr val="0F5494"/>
                          </a:solidFill>
                          <a:effectLst/>
                          <a:latin typeface="Verdana" charset="0"/>
                          <a:ea typeface="ＭＳ Ｐゴシック" charset="0"/>
                          <a:cs typeface="ＭＳ Ｐゴシック" charset="0"/>
                        </a:rPr>
                        <a:t>’</a:t>
                      </a:r>
                      <a:r>
                        <a:rPr kumimoji="0" lang="en-GB" sz="2000" b="0" i="0" u="none" strike="noStrike" cap="none" normalizeH="0" baseline="0">
                          <a:ln>
                            <a:noFill/>
                          </a:ln>
                          <a:solidFill>
                            <a:srgbClr val="0F5494"/>
                          </a:solidFill>
                          <a:effectLst/>
                          <a:latin typeface="Verdana" charset="0"/>
                          <a:ea typeface="ＭＳ Ｐゴシック" charset="0"/>
                          <a:cs typeface="ＭＳ Ｐゴシック" charset="0"/>
                        </a:rPr>
                        <a:t> interventions in the future? </a:t>
                      </a:r>
                    </a:p>
                  </a:txBody>
                  <a:tcPr marT="45724" marB="45724" horzOverflow="overflow">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lnTlToBr>
                      <a:noFill/>
                    </a:lnTlToBr>
                    <a:lnBlToTr>
                      <a:noFill/>
                    </a:lnBlToTr>
                    <a:solidFill>
                      <a:srgbClr val="9ED3D7"/>
                    </a:solidFill>
                  </a:tcPr>
                </a:tc>
              </a:tr>
            </a:tbl>
          </a:graphicData>
        </a:graphic>
      </p:graphicFrame>
    </p:spTree>
    <p:extLst>
      <p:ext uri="{BB962C8B-B14F-4D97-AF65-F5344CB8AC3E}">
        <p14:creationId xmlns:p14="http://schemas.microsoft.com/office/powerpoint/2010/main" val="381707254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Title 1"/>
          <p:cNvSpPr>
            <a:spLocks noGrp="1"/>
          </p:cNvSpPr>
          <p:nvPr>
            <p:ph type="title"/>
          </p:nvPr>
        </p:nvSpPr>
        <p:spPr>
          <a:xfrm>
            <a:off x="381000" y="1143000"/>
            <a:ext cx="8229600" cy="641350"/>
          </a:xfrm>
        </p:spPr>
        <p:txBody>
          <a:bodyPr/>
          <a:lstStyle/>
          <a:p>
            <a:r>
              <a:rPr lang="en-US" i="1">
                <a:latin typeface="Verdana" charset="0"/>
                <a:ea typeface="ＭＳ Ｐゴシック" charset="0"/>
              </a:rPr>
              <a:t>Basics</a:t>
            </a:r>
          </a:p>
        </p:txBody>
      </p:sp>
      <p:sp>
        <p:nvSpPr>
          <p:cNvPr id="18435" name="Content Placeholder 2"/>
          <p:cNvSpPr>
            <a:spLocks noGrp="1"/>
          </p:cNvSpPr>
          <p:nvPr>
            <p:ph idx="1"/>
          </p:nvPr>
        </p:nvSpPr>
        <p:spPr>
          <a:xfrm>
            <a:off x="457200" y="1828800"/>
            <a:ext cx="8229600" cy="4648200"/>
          </a:xfrm>
        </p:spPr>
        <p:txBody>
          <a:bodyPr/>
          <a:lstStyle/>
          <a:p>
            <a:pPr lvl="1"/>
            <a:r>
              <a:rPr lang="en-US" sz="1800" b="0" dirty="0">
                <a:latin typeface="Verdana" charset="0"/>
                <a:ea typeface="ＭＳ Ｐゴシック" charset="0"/>
              </a:rPr>
              <a:t>Issue of coordinated CD support singled out as a particular concern in Paris </a:t>
            </a:r>
            <a:r>
              <a:rPr lang="en-US" sz="1800" b="0" dirty="0" smtClean="0">
                <a:latin typeface="Verdana" charset="0"/>
                <a:ea typeface="ＭＳ Ｐゴシック" charset="0"/>
              </a:rPr>
              <a:t>Declaration and </a:t>
            </a:r>
            <a:r>
              <a:rPr lang="en-US" sz="1800" b="0" dirty="0" err="1" smtClean="0">
                <a:latin typeface="Verdana" charset="0"/>
                <a:ea typeface="ＭＳ Ｐゴシック" charset="0"/>
              </a:rPr>
              <a:t>Busan</a:t>
            </a:r>
            <a:r>
              <a:rPr lang="en-US" sz="1800" b="0" dirty="0" smtClean="0">
                <a:latin typeface="Verdana" charset="0"/>
                <a:ea typeface="ＭＳ Ｐゴシック" charset="0"/>
              </a:rPr>
              <a:t>, </a:t>
            </a:r>
            <a:r>
              <a:rPr lang="en-US" sz="1800" b="0" dirty="0">
                <a:latin typeface="Verdana" charset="0"/>
                <a:ea typeface="ＭＳ Ｐゴシック" charset="0"/>
              </a:rPr>
              <a:t>for which a separate indicator was produced (indicator 4).</a:t>
            </a:r>
          </a:p>
          <a:p>
            <a:pPr lvl="1">
              <a:buFontTx/>
              <a:buNone/>
            </a:pPr>
            <a:endParaRPr lang="en-US" sz="1000" b="0" dirty="0">
              <a:latin typeface="Verdana" charset="0"/>
              <a:ea typeface="ＭＳ Ｐゴシック" charset="0"/>
            </a:endParaRPr>
          </a:p>
          <a:p>
            <a:pPr lvl="1"/>
            <a:r>
              <a:rPr lang="en-US" sz="1800" b="0" dirty="0">
                <a:latin typeface="Verdana" charset="0"/>
                <a:ea typeface="ＭＳ Ｐゴシック" charset="0"/>
              </a:rPr>
              <a:t>Although considerable progress reported, compliance was </a:t>
            </a:r>
            <a:r>
              <a:rPr lang="en-US" sz="1800" b="0" dirty="0" smtClean="0">
                <a:latin typeface="Verdana" charset="0"/>
                <a:ea typeface="ＭＳ Ｐゴシック" charset="0"/>
              </a:rPr>
              <a:t>not easily </a:t>
            </a:r>
            <a:r>
              <a:rPr lang="en-US" sz="1800" b="0" dirty="0">
                <a:latin typeface="Verdana" charset="0"/>
                <a:ea typeface="ＭＳ Ｐゴシック" charset="0"/>
              </a:rPr>
              <a:t>achieved. In practice, fragmented support is still a concern</a:t>
            </a:r>
          </a:p>
          <a:p>
            <a:pPr lvl="1"/>
            <a:endParaRPr lang="en-US" sz="1000" b="0" dirty="0">
              <a:latin typeface="Verdana" charset="0"/>
              <a:ea typeface="ＭＳ Ｐゴシック" charset="0"/>
            </a:endParaRPr>
          </a:p>
          <a:p>
            <a:pPr lvl="1"/>
            <a:r>
              <a:rPr lang="en-US" sz="1800" b="0" dirty="0" err="1">
                <a:latin typeface="Verdana" charset="0"/>
                <a:ea typeface="ＭＳ Ｐゴシック" charset="0"/>
              </a:rPr>
              <a:t>Harmonisation</a:t>
            </a:r>
            <a:r>
              <a:rPr lang="en-US" sz="1800" b="0" dirty="0">
                <a:latin typeface="Verdana" charset="0"/>
                <a:ea typeface="ＭＳ Ｐゴシック" charset="0"/>
              </a:rPr>
              <a:t> is a cross-cutting issue that needs consideration throughout the cycle of operations and has relevance across the </a:t>
            </a:r>
            <a:r>
              <a:rPr lang="en-US" sz="1800" b="0" dirty="0" smtClean="0">
                <a:latin typeface="Verdana" charset="0"/>
                <a:ea typeface="ＭＳ Ｐゴシック" charset="0"/>
              </a:rPr>
              <a:t>Quality Criteria</a:t>
            </a:r>
            <a:r>
              <a:rPr lang="en-US" sz="1800" b="0" dirty="0">
                <a:latin typeface="Verdana" charset="0"/>
                <a:ea typeface="ＭＳ Ｐゴシック" charset="0"/>
              </a:rPr>
              <a:t>. </a:t>
            </a:r>
          </a:p>
          <a:p>
            <a:pPr lvl="1"/>
            <a:endParaRPr lang="en-US" sz="1000" b="0" dirty="0">
              <a:latin typeface="Verdana" charset="0"/>
              <a:ea typeface="ＭＳ Ｐゴシック" charset="0"/>
            </a:endParaRPr>
          </a:p>
          <a:p>
            <a:pPr lvl="1"/>
            <a:r>
              <a:rPr lang="en-US" sz="1800" b="0" dirty="0">
                <a:latin typeface="Verdana" charset="0"/>
                <a:ea typeface="ＭＳ Ｐゴシック" charset="0"/>
              </a:rPr>
              <a:t>Link to principles of ownership and alignment: </a:t>
            </a:r>
          </a:p>
          <a:p>
            <a:pPr lvl="2">
              <a:buFontTx/>
              <a:buChar char="•"/>
            </a:pPr>
            <a:r>
              <a:rPr lang="en-US" sz="1800" dirty="0">
                <a:latin typeface="Verdana" charset="0"/>
                <a:ea typeface="ＭＳ Ｐゴシック" charset="0"/>
              </a:rPr>
              <a:t>partners exercise leadership of their CD</a:t>
            </a:r>
          </a:p>
          <a:p>
            <a:pPr lvl="2">
              <a:buFontTx/>
              <a:buChar char="•"/>
            </a:pPr>
            <a:r>
              <a:rPr lang="en-US" sz="1800" dirty="0">
                <a:latin typeface="Verdana" charset="0"/>
                <a:ea typeface="ＭＳ Ｐゴシック" charset="0"/>
              </a:rPr>
              <a:t>DP support aligns with country CD at org/ sector level.</a:t>
            </a:r>
          </a:p>
        </p:txBody>
      </p:sp>
    </p:spTree>
    <p:extLst>
      <p:ext uri="{BB962C8B-B14F-4D97-AF65-F5344CB8AC3E}">
        <p14:creationId xmlns:p14="http://schemas.microsoft.com/office/powerpoint/2010/main" val="62221101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8435">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8435">
                                            <p:txEl>
                                              <p:pRg st="2" end="2"/>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8435">
                                            <p:txEl>
                                              <p:pRg st="4" end="4"/>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8435">
                                            <p:txEl>
                                              <p:pRg st="6" end="6"/>
                                            </p:txEl>
                                          </p:spTgt>
                                        </p:tgtEl>
                                        <p:attrNameLst>
                                          <p:attrName>style.visibility</p:attrName>
                                        </p:attrNameLst>
                                      </p:cBhvr>
                                      <p:to>
                                        <p:strVal val="visible"/>
                                      </p:to>
                                    </p:set>
                                  </p:childTnLst>
                                </p:cTn>
                              </p:par>
                            </p:childTnLst>
                          </p:cTn>
                        </p:par>
                      </p:childTnLst>
                    </p:cTn>
                  </p:par>
                  <p:par>
                    <p:cTn id="19" fill="hold" nodeType="clickPar">
                      <p:stCondLst>
                        <p:cond delay="indefinite"/>
                      </p:stCondLst>
                      <p:childTnLst>
                        <p:par>
                          <p:cTn id="20" fill="hold" nodeType="withGroup">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8435">
                                            <p:txEl>
                                              <p:pRg st="7" end="7"/>
                                            </p:txEl>
                                          </p:spTgt>
                                        </p:tgtEl>
                                        <p:attrNameLst>
                                          <p:attrName>style.visibility</p:attrName>
                                        </p:attrNameLst>
                                      </p:cBhvr>
                                      <p:to>
                                        <p:strVal val="visible"/>
                                      </p:to>
                                    </p:set>
                                  </p:childTnLst>
                                </p:cTn>
                              </p:par>
                            </p:childTnLst>
                          </p:cTn>
                        </p:par>
                      </p:childTnLst>
                    </p:cTn>
                  </p:par>
                  <p:par>
                    <p:cTn id="23" fill="hold" nodeType="clickPar">
                      <p:stCondLst>
                        <p:cond delay="indefinite"/>
                      </p:stCondLst>
                      <p:childTnLst>
                        <p:par>
                          <p:cTn id="24" fill="hold" nodeType="withGroup">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18435">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8435" grpId="0" build="p" bldLvl="3"/>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ítulo 1"/>
          <p:cNvSpPr>
            <a:spLocks noGrp="1"/>
          </p:cNvSpPr>
          <p:nvPr>
            <p:ph type="title"/>
          </p:nvPr>
        </p:nvSpPr>
        <p:spPr>
          <a:xfrm>
            <a:off x="85725" y="293503"/>
            <a:ext cx="8839200" cy="936625"/>
          </a:xfrm>
        </p:spPr>
        <p:txBody>
          <a:bodyPr>
            <a:normAutofit/>
          </a:bodyPr>
          <a:lstStyle/>
          <a:p>
            <a:pPr algn="ctr"/>
            <a:r>
              <a:rPr lang="en-GB" sz="2800" dirty="0">
                <a:solidFill>
                  <a:srgbClr val="3366FF"/>
                </a:solidFill>
                <a:latin typeface="Verdana" charset="0"/>
              </a:rPr>
              <a:t>Recurrent Dialogues for Capacity Development</a:t>
            </a:r>
          </a:p>
        </p:txBody>
      </p:sp>
      <p:grpSp>
        <p:nvGrpSpPr>
          <p:cNvPr id="6" name="Group 5"/>
          <p:cNvGrpSpPr/>
          <p:nvPr/>
        </p:nvGrpSpPr>
        <p:grpSpPr>
          <a:xfrm>
            <a:off x="209629" y="1320779"/>
            <a:ext cx="8986372" cy="4892717"/>
            <a:chOff x="194141" y="1320779"/>
            <a:chExt cx="8986372" cy="4892717"/>
          </a:xfrm>
        </p:grpSpPr>
        <p:sp>
          <p:nvSpPr>
            <p:cNvPr id="4099" name="Rectángulo redondeado 2"/>
            <p:cNvSpPr>
              <a:spLocks noChangeArrowheads="1"/>
            </p:cNvSpPr>
            <p:nvPr/>
          </p:nvSpPr>
          <p:spPr bwMode="auto">
            <a:xfrm>
              <a:off x="194141" y="1320779"/>
              <a:ext cx="8785225" cy="4892717"/>
            </a:xfrm>
            <a:prstGeom prst="roundRect">
              <a:avLst>
                <a:gd name="adj" fmla="val 16667"/>
              </a:avLst>
            </a:prstGeom>
            <a:solidFill>
              <a:srgbClr val="FFFFFF">
                <a:alpha val="47842"/>
              </a:srgbClr>
            </a:solidFill>
            <a:ln w="19050">
              <a:solidFill>
                <a:srgbClr val="800000"/>
              </a:solidFill>
              <a:round/>
              <a:headEnd/>
              <a:tailEnd/>
            </a:ln>
          </p:spPr>
          <p:txBody>
            <a:bodyPr anchor="ctr"/>
            <a:lstStyle/>
            <a:p>
              <a:pPr marL="3175"/>
              <a:endParaRPr lang="en-US">
                <a:solidFill>
                  <a:prstClr val="black"/>
                </a:solidFill>
                <a:latin typeface="Calibri"/>
              </a:endParaRPr>
            </a:p>
          </p:txBody>
        </p:sp>
        <p:sp>
          <p:nvSpPr>
            <p:cNvPr id="4101" name="CuadroTexto 4"/>
            <p:cNvSpPr txBox="1">
              <a:spLocks noChangeArrowheads="1"/>
            </p:cNvSpPr>
            <p:nvPr/>
          </p:nvSpPr>
          <p:spPr bwMode="auto">
            <a:xfrm>
              <a:off x="7164388" y="2205038"/>
              <a:ext cx="201612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1200">
                  <a:solidFill>
                    <a:srgbClr val="0F5494"/>
                  </a:solidFill>
                  <a:latin typeface="Verdana" charset="0"/>
                  <a:ea typeface="ＭＳ Ｐゴシック" charset="0"/>
                  <a:cs typeface="ＭＳ Ｐゴシック" charset="0"/>
                </a:defRPr>
              </a:lvl1pPr>
              <a:lvl2pPr marL="742950" indent="-285750" eaLnBrk="0" hangingPunct="0">
                <a:defRPr sz="1200">
                  <a:solidFill>
                    <a:srgbClr val="0F5494"/>
                  </a:solidFill>
                  <a:latin typeface="Verdana" charset="0"/>
                  <a:ea typeface="ＭＳ Ｐゴシック" charset="0"/>
                </a:defRPr>
              </a:lvl2pPr>
              <a:lvl3pPr marL="1143000" indent="-228600" eaLnBrk="0" hangingPunct="0">
                <a:defRPr sz="1200">
                  <a:solidFill>
                    <a:srgbClr val="0F5494"/>
                  </a:solidFill>
                  <a:latin typeface="Verdana" charset="0"/>
                  <a:ea typeface="ＭＳ Ｐゴシック" charset="0"/>
                </a:defRPr>
              </a:lvl3pPr>
              <a:lvl4pPr marL="1600200" indent="-228600" eaLnBrk="0" hangingPunct="0">
                <a:defRPr sz="1200">
                  <a:solidFill>
                    <a:srgbClr val="0F5494"/>
                  </a:solidFill>
                  <a:latin typeface="Verdana" charset="0"/>
                  <a:ea typeface="ＭＳ Ｐゴシック" charset="0"/>
                </a:defRPr>
              </a:lvl4pPr>
              <a:lvl5pPr marL="2057400" indent="-228600" eaLnBrk="0" hangingPunct="0">
                <a:defRPr sz="1200">
                  <a:solidFill>
                    <a:srgbClr val="0F5494"/>
                  </a:solidFill>
                  <a:latin typeface="Verdana" charset="0"/>
                  <a:ea typeface="ＭＳ Ｐゴシック" charset="0"/>
                </a:defRPr>
              </a:lvl5pPr>
              <a:lvl6pPr marL="2514600" indent="-228600" eaLnBrk="0" fontAlgn="base" hangingPunct="0">
                <a:spcBef>
                  <a:spcPct val="0"/>
                </a:spcBef>
                <a:spcAft>
                  <a:spcPct val="0"/>
                </a:spcAft>
                <a:defRPr sz="1200">
                  <a:solidFill>
                    <a:srgbClr val="0F5494"/>
                  </a:solidFill>
                  <a:latin typeface="Verdana" charset="0"/>
                  <a:ea typeface="ＭＳ Ｐゴシック" charset="0"/>
                </a:defRPr>
              </a:lvl6pPr>
              <a:lvl7pPr marL="2971800" indent="-228600" eaLnBrk="0" fontAlgn="base" hangingPunct="0">
                <a:spcBef>
                  <a:spcPct val="0"/>
                </a:spcBef>
                <a:spcAft>
                  <a:spcPct val="0"/>
                </a:spcAft>
                <a:defRPr sz="1200">
                  <a:solidFill>
                    <a:srgbClr val="0F5494"/>
                  </a:solidFill>
                  <a:latin typeface="Verdana" charset="0"/>
                  <a:ea typeface="ＭＳ Ｐゴシック" charset="0"/>
                </a:defRPr>
              </a:lvl7pPr>
              <a:lvl8pPr marL="3429000" indent="-228600" eaLnBrk="0" fontAlgn="base" hangingPunct="0">
                <a:spcBef>
                  <a:spcPct val="0"/>
                </a:spcBef>
                <a:spcAft>
                  <a:spcPct val="0"/>
                </a:spcAft>
                <a:defRPr sz="1200">
                  <a:solidFill>
                    <a:srgbClr val="0F5494"/>
                  </a:solidFill>
                  <a:latin typeface="Verdana" charset="0"/>
                  <a:ea typeface="ＭＳ Ｐゴシック" charset="0"/>
                </a:defRPr>
              </a:lvl8pPr>
              <a:lvl9pPr marL="3886200" indent="-228600" eaLnBrk="0" fontAlgn="base" hangingPunct="0">
                <a:spcBef>
                  <a:spcPct val="0"/>
                </a:spcBef>
                <a:spcAft>
                  <a:spcPct val="0"/>
                </a:spcAft>
                <a:defRPr sz="1200">
                  <a:solidFill>
                    <a:srgbClr val="0F5494"/>
                  </a:solidFill>
                  <a:latin typeface="Verdana" charset="0"/>
                  <a:ea typeface="ＭＳ Ｐゴシック" charset="0"/>
                </a:defRPr>
              </a:lvl9pPr>
            </a:lstStyle>
            <a:p>
              <a:pPr eaLnBrk="1" hangingPunct="1"/>
              <a:r>
                <a:rPr lang="en-GB" sz="1600" b="1" dirty="0">
                  <a:solidFill>
                    <a:prstClr val="black"/>
                  </a:solidFill>
                </a:rPr>
                <a:t>Partner's Development Framework</a:t>
              </a:r>
            </a:p>
          </p:txBody>
        </p:sp>
        <p:sp>
          <p:nvSpPr>
            <p:cNvPr id="4103" name="CuadroTexto 6"/>
            <p:cNvSpPr txBox="1">
              <a:spLocks noChangeArrowheads="1"/>
            </p:cNvSpPr>
            <p:nvPr/>
          </p:nvSpPr>
          <p:spPr bwMode="auto">
            <a:xfrm>
              <a:off x="7308850" y="3312053"/>
              <a:ext cx="1655763" cy="181588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1200">
                  <a:solidFill>
                    <a:srgbClr val="0F5494"/>
                  </a:solidFill>
                  <a:latin typeface="Verdana" charset="0"/>
                  <a:ea typeface="ＭＳ Ｐゴシック" charset="0"/>
                  <a:cs typeface="ＭＳ Ｐゴシック" charset="0"/>
                </a:defRPr>
              </a:lvl1pPr>
              <a:lvl2pPr marL="742950" indent="-285750" eaLnBrk="0" hangingPunct="0">
                <a:defRPr sz="1200">
                  <a:solidFill>
                    <a:srgbClr val="0F5494"/>
                  </a:solidFill>
                  <a:latin typeface="Verdana" charset="0"/>
                  <a:ea typeface="ＭＳ Ｐゴシック" charset="0"/>
                </a:defRPr>
              </a:lvl2pPr>
              <a:lvl3pPr marL="1143000" indent="-228600" eaLnBrk="0" hangingPunct="0">
                <a:defRPr sz="1200">
                  <a:solidFill>
                    <a:srgbClr val="0F5494"/>
                  </a:solidFill>
                  <a:latin typeface="Verdana" charset="0"/>
                  <a:ea typeface="ＭＳ Ｐゴシック" charset="0"/>
                </a:defRPr>
              </a:lvl3pPr>
              <a:lvl4pPr marL="1600200" indent="-228600" eaLnBrk="0" hangingPunct="0">
                <a:defRPr sz="1200">
                  <a:solidFill>
                    <a:srgbClr val="0F5494"/>
                  </a:solidFill>
                  <a:latin typeface="Verdana" charset="0"/>
                  <a:ea typeface="ＭＳ Ｐゴシック" charset="0"/>
                </a:defRPr>
              </a:lvl4pPr>
              <a:lvl5pPr marL="2057400" indent="-228600" eaLnBrk="0" hangingPunct="0">
                <a:defRPr sz="1200">
                  <a:solidFill>
                    <a:srgbClr val="0F5494"/>
                  </a:solidFill>
                  <a:latin typeface="Verdana" charset="0"/>
                  <a:ea typeface="ＭＳ Ｐゴシック" charset="0"/>
                </a:defRPr>
              </a:lvl5pPr>
              <a:lvl6pPr marL="2514600" indent="-228600" eaLnBrk="0" fontAlgn="base" hangingPunct="0">
                <a:spcBef>
                  <a:spcPct val="0"/>
                </a:spcBef>
                <a:spcAft>
                  <a:spcPct val="0"/>
                </a:spcAft>
                <a:defRPr sz="1200">
                  <a:solidFill>
                    <a:srgbClr val="0F5494"/>
                  </a:solidFill>
                  <a:latin typeface="Verdana" charset="0"/>
                  <a:ea typeface="ＭＳ Ｐゴシック" charset="0"/>
                </a:defRPr>
              </a:lvl6pPr>
              <a:lvl7pPr marL="2971800" indent="-228600" eaLnBrk="0" fontAlgn="base" hangingPunct="0">
                <a:spcBef>
                  <a:spcPct val="0"/>
                </a:spcBef>
                <a:spcAft>
                  <a:spcPct val="0"/>
                </a:spcAft>
                <a:defRPr sz="1200">
                  <a:solidFill>
                    <a:srgbClr val="0F5494"/>
                  </a:solidFill>
                  <a:latin typeface="Verdana" charset="0"/>
                  <a:ea typeface="ＭＳ Ｐゴシック" charset="0"/>
                </a:defRPr>
              </a:lvl7pPr>
              <a:lvl8pPr marL="3429000" indent="-228600" eaLnBrk="0" fontAlgn="base" hangingPunct="0">
                <a:spcBef>
                  <a:spcPct val="0"/>
                </a:spcBef>
                <a:spcAft>
                  <a:spcPct val="0"/>
                </a:spcAft>
                <a:defRPr sz="1200">
                  <a:solidFill>
                    <a:srgbClr val="0F5494"/>
                  </a:solidFill>
                  <a:latin typeface="Verdana" charset="0"/>
                  <a:ea typeface="ＭＳ Ｐゴシック" charset="0"/>
                </a:defRPr>
              </a:lvl8pPr>
              <a:lvl9pPr marL="3886200" indent="-228600" eaLnBrk="0" fontAlgn="base" hangingPunct="0">
                <a:spcBef>
                  <a:spcPct val="0"/>
                </a:spcBef>
                <a:spcAft>
                  <a:spcPct val="0"/>
                </a:spcAft>
                <a:defRPr sz="1200">
                  <a:solidFill>
                    <a:srgbClr val="0F5494"/>
                  </a:solidFill>
                  <a:latin typeface="Verdana" charset="0"/>
                  <a:ea typeface="ＭＳ Ｐゴシック" charset="0"/>
                </a:defRPr>
              </a:lvl9pPr>
            </a:lstStyle>
            <a:p>
              <a:pPr eaLnBrk="1" hangingPunct="1">
                <a:buFont typeface="Wingdings" charset="0"/>
                <a:buChar char="§"/>
              </a:pPr>
              <a:r>
                <a:rPr lang="en-GB" sz="1400" dirty="0" smtClean="0">
                  <a:solidFill>
                    <a:srgbClr val="000000"/>
                  </a:solidFill>
                </a:rPr>
                <a:t> Credible </a:t>
              </a:r>
              <a:r>
                <a:rPr lang="en-GB" sz="1400" dirty="0">
                  <a:solidFill>
                    <a:srgbClr val="000000"/>
                  </a:solidFill>
                </a:rPr>
                <a:t>and </a:t>
              </a:r>
              <a:r>
                <a:rPr lang="en-GB" sz="1400" dirty="0" smtClean="0">
                  <a:solidFill>
                    <a:srgbClr val="000000"/>
                  </a:solidFill>
                </a:rPr>
                <a:t>relevant policies</a:t>
              </a:r>
            </a:p>
            <a:p>
              <a:pPr eaLnBrk="1" hangingPunct="1">
                <a:buFont typeface="Wingdings" charset="0"/>
                <a:buChar char="§"/>
              </a:pPr>
              <a:endParaRPr lang="en-GB" sz="1400" dirty="0">
                <a:solidFill>
                  <a:srgbClr val="000000"/>
                </a:solidFill>
              </a:endParaRPr>
            </a:p>
            <a:p>
              <a:pPr eaLnBrk="1" hangingPunct="1">
                <a:buFont typeface="Wingdings" charset="0"/>
                <a:buChar char="§"/>
              </a:pPr>
              <a:r>
                <a:rPr lang="en-GB" sz="1400" dirty="0">
                  <a:solidFill>
                    <a:srgbClr val="000000"/>
                  </a:solidFill>
                </a:rPr>
                <a:t> CD orientation for:</a:t>
              </a:r>
            </a:p>
            <a:p>
              <a:pPr eaLnBrk="1" hangingPunct="1"/>
              <a:r>
                <a:rPr lang="en-GB" sz="1400" dirty="0">
                  <a:solidFill>
                    <a:srgbClr val="000000"/>
                  </a:solidFill>
                </a:rPr>
                <a:t>Government</a:t>
              </a:r>
              <a:r>
                <a:rPr lang="en-GB" sz="400" dirty="0">
                  <a:solidFill>
                    <a:srgbClr val="000000"/>
                  </a:solidFill>
                </a:rPr>
                <a:t> </a:t>
              </a:r>
            </a:p>
            <a:p>
              <a:pPr eaLnBrk="1" hangingPunct="1"/>
              <a:r>
                <a:rPr lang="en-GB" sz="1400" dirty="0">
                  <a:solidFill>
                    <a:srgbClr val="000000"/>
                  </a:solidFill>
                </a:rPr>
                <a:t>Civil </a:t>
              </a:r>
              <a:r>
                <a:rPr lang="en-GB" sz="1400" dirty="0" smtClean="0">
                  <a:solidFill>
                    <a:srgbClr val="000000"/>
                  </a:solidFill>
                </a:rPr>
                <a:t>society </a:t>
              </a:r>
              <a:r>
                <a:rPr lang="en-GB" sz="1400" dirty="0">
                  <a:solidFill>
                    <a:srgbClr val="000000"/>
                  </a:solidFill>
                </a:rPr>
                <a:t>L</a:t>
              </a:r>
              <a:r>
                <a:rPr lang="en-GB" sz="1400" dirty="0" smtClean="0">
                  <a:solidFill>
                    <a:srgbClr val="000000"/>
                  </a:solidFill>
                </a:rPr>
                <a:t>ocal </a:t>
              </a:r>
              <a:r>
                <a:rPr lang="en-GB" sz="1400" dirty="0">
                  <a:solidFill>
                    <a:srgbClr val="000000"/>
                  </a:solidFill>
                </a:rPr>
                <a:t>authorities</a:t>
              </a:r>
            </a:p>
          </p:txBody>
        </p:sp>
      </p:grpSp>
      <p:grpSp>
        <p:nvGrpSpPr>
          <p:cNvPr id="5" name="Group 4"/>
          <p:cNvGrpSpPr/>
          <p:nvPr/>
        </p:nvGrpSpPr>
        <p:grpSpPr>
          <a:xfrm>
            <a:off x="178653" y="1796285"/>
            <a:ext cx="7190562" cy="3960813"/>
            <a:chOff x="116701" y="1796285"/>
            <a:chExt cx="7190562" cy="3960813"/>
          </a:xfrm>
        </p:grpSpPr>
        <p:sp>
          <p:nvSpPr>
            <p:cNvPr id="4100" name="Rectángulo redondeado 3"/>
            <p:cNvSpPr>
              <a:spLocks noChangeArrowheads="1"/>
            </p:cNvSpPr>
            <p:nvPr/>
          </p:nvSpPr>
          <p:spPr bwMode="auto">
            <a:xfrm>
              <a:off x="116701" y="1796285"/>
              <a:ext cx="7078663" cy="3960813"/>
            </a:xfrm>
            <a:prstGeom prst="roundRect">
              <a:avLst>
                <a:gd name="adj" fmla="val 16667"/>
              </a:avLst>
            </a:prstGeom>
            <a:solidFill>
              <a:schemeClr val="bg1"/>
            </a:solidFill>
            <a:ln w="9525">
              <a:solidFill>
                <a:schemeClr val="accent2"/>
              </a:solidFill>
              <a:round/>
              <a:headEnd/>
              <a:tailEnd/>
            </a:ln>
          </p:spPr>
          <p:txBody>
            <a:bodyPr anchor="ctr"/>
            <a:lstStyle/>
            <a:p>
              <a:pPr marL="3175"/>
              <a:endParaRPr lang="en-US">
                <a:solidFill>
                  <a:prstClr val="black"/>
                </a:solidFill>
                <a:latin typeface="Calibri"/>
              </a:endParaRPr>
            </a:p>
          </p:txBody>
        </p:sp>
        <p:sp>
          <p:nvSpPr>
            <p:cNvPr id="4102" name="CuadroTexto 5"/>
            <p:cNvSpPr txBox="1">
              <a:spLocks noChangeArrowheads="1"/>
            </p:cNvSpPr>
            <p:nvPr/>
          </p:nvSpPr>
          <p:spPr bwMode="auto">
            <a:xfrm>
              <a:off x="5029706" y="2265363"/>
              <a:ext cx="2025650" cy="5857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1200">
                  <a:solidFill>
                    <a:srgbClr val="0F5494"/>
                  </a:solidFill>
                  <a:latin typeface="Verdana" charset="0"/>
                  <a:ea typeface="ＭＳ Ｐゴシック" charset="0"/>
                  <a:cs typeface="ＭＳ Ｐゴシック" charset="0"/>
                </a:defRPr>
              </a:lvl1pPr>
              <a:lvl2pPr marL="742950" indent="-285750" eaLnBrk="0" hangingPunct="0">
                <a:defRPr sz="1200">
                  <a:solidFill>
                    <a:srgbClr val="0F5494"/>
                  </a:solidFill>
                  <a:latin typeface="Verdana" charset="0"/>
                  <a:ea typeface="ＭＳ Ｐゴシック" charset="0"/>
                </a:defRPr>
              </a:lvl2pPr>
              <a:lvl3pPr marL="1143000" indent="-228600" eaLnBrk="0" hangingPunct="0">
                <a:defRPr sz="1200">
                  <a:solidFill>
                    <a:srgbClr val="0F5494"/>
                  </a:solidFill>
                  <a:latin typeface="Verdana" charset="0"/>
                  <a:ea typeface="ＭＳ Ｐゴシック" charset="0"/>
                </a:defRPr>
              </a:lvl3pPr>
              <a:lvl4pPr marL="1600200" indent="-228600" eaLnBrk="0" hangingPunct="0">
                <a:defRPr sz="1200">
                  <a:solidFill>
                    <a:srgbClr val="0F5494"/>
                  </a:solidFill>
                  <a:latin typeface="Verdana" charset="0"/>
                  <a:ea typeface="ＭＳ Ｐゴシック" charset="0"/>
                </a:defRPr>
              </a:lvl4pPr>
              <a:lvl5pPr marL="2057400" indent="-228600" eaLnBrk="0" hangingPunct="0">
                <a:defRPr sz="1200">
                  <a:solidFill>
                    <a:srgbClr val="0F5494"/>
                  </a:solidFill>
                  <a:latin typeface="Verdana" charset="0"/>
                  <a:ea typeface="ＭＳ Ｐゴシック" charset="0"/>
                </a:defRPr>
              </a:lvl5pPr>
              <a:lvl6pPr marL="2514600" indent="-228600" eaLnBrk="0" fontAlgn="base" hangingPunct="0">
                <a:spcBef>
                  <a:spcPct val="0"/>
                </a:spcBef>
                <a:spcAft>
                  <a:spcPct val="0"/>
                </a:spcAft>
                <a:defRPr sz="1200">
                  <a:solidFill>
                    <a:srgbClr val="0F5494"/>
                  </a:solidFill>
                  <a:latin typeface="Verdana" charset="0"/>
                  <a:ea typeface="ＭＳ Ｐゴシック" charset="0"/>
                </a:defRPr>
              </a:lvl6pPr>
              <a:lvl7pPr marL="2971800" indent="-228600" eaLnBrk="0" fontAlgn="base" hangingPunct="0">
                <a:spcBef>
                  <a:spcPct val="0"/>
                </a:spcBef>
                <a:spcAft>
                  <a:spcPct val="0"/>
                </a:spcAft>
                <a:defRPr sz="1200">
                  <a:solidFill>
                    <a:srgbClr val="0F5494"/>
                  </a:solidFill>
                  <a:latin typeface="Verdana" charset="0"/>
                  <a:ea typeface="ＭＳ Ｐゴシック" charset="0"/>
                </a:defRPr>
              </a:lvl7pPr>
              <a:lvl8pPr marL="3429000" indent="-228600" eaLnBrk="0" fontAlgn="base" hangingPunct="0">
                <a:spcBef>
                  <a:spcPct val="0"/>
                </a:spcBef>
                <a:spcAft>
                  <a:spcPct val="0"/>
                </a:spcAft>
                <a:defRPr sz="1200">
                  <a:solidFill>
                    <a:srgbClr val="0F5494"/>
                  </a:solidFill>
                  <a:latin typeface="Verdana" charset="0"/>
                  <a:ea typeface="ＭＳ Ｐゴシック" charset="0"/>
                </a:defRPr>
              </a:lvl8pPr>
              <a:lvl9pPr marL="3886200" indent="-228600" eaLnBrk="0" fontAlgn="base" hangingPunct="0">
                <a:spcBef>
                  <a:spcPct val="0"/>
                </a:spcBef>
                <a:spcAft>
                  <a:spcPct val="0"/>
                </a:spcAft>
                <a:defRPr sz="1200">
                  <a:solidFill>
                    <a:srgbClr val="0F5494"/>
                  </a:solidFill>
                  <a:latin typeface="Verdana" charset="0"/>
                  <a:ea typeface="ＭＳ Ｐゴシック" charset="0"/>
                </a:defRPr>
              </a:lvl9pPr>
            </a:lstStyle>
            <a:p>
              <a:pPr algn="r" eaLnBrk="1" hangingPunct="1"/>
              <a:r>
                <a:rPr lang="en-GB" sz="1600" b="1" dirty="0">
                  <a:solidFill>
                    <a:prstClr val="black"/>
                  </a:solidFill>
                </a:rPr>
                <a:t>Partner's Aid Architecture</a:t>
              </a:r>
            </a:p>
          </p:txBody>
        </p:sp>
        <p:sp>
          <p:nvSpPr>
            <p:cNvPr id="8" name="CuadroTexto 7"/>
            <p:cNvSpPr txBox="1"/>
            <p:nvPr/>
          </p:nvSpPr>
          <p:spPr>
            <a:xfrm>
              <a:off x="5435600" y="2762250"/>
              <a:ext cx="1871663" cy="2431435"/>
            </a:xfrm>
            <a:prstGeom prst="rect">
              <a:avLst/>
            </a:prstGeom>
            <a:noFill/>
          </p:spPr>
          <p:txBody>
            <a:bodyPr>
              <a:spAutoFit/>
            </a:bodyPr>
            <a:lstStyle/>
            <a:p>
              <a:pPr>
                <a:defRPr/>
              </a:pPr>
              <a:endParaRPr lang="en-GB" sz="400" dirty="0">
                <a:solidFill>
                  <a:srgbClr val="000000"/>
                </a:solidFill>
                <a:latin typeface="Calibri"/>
              </a:endParaRPr>
            </a:p>
            <a:p>
              <a:pPr marL="285750" indent="-285750">
                <a:buFont typeface="Wingdings" charset="2"/>
                <a:buChar char="§"/>
                <a:defRPr/>
              </a:pPr>
              <a:r>
                <a:rPr lang="en-GB" sz="1400" dirty="0">
                  <a:solidFill>
                    <a:srgbClr val="000000"/>
                  </a:solidFill>
                  <a:latin typeface="Calibri"/>
                </a:rPr>
                <a:t>Sector working </a:t>
              </a:r>
              <a:r>
                <a:rPr lang="en-GB" sz="1400" dirty="0" smtClean="0">
                  <a:solidFill>
                    <a:srgbClr val="000000"/>
                  </a:solidFill>
                  <a:latin typeface="Calibri"/>
                </a:rPr>
                <a:t>groups; government</a:t>
              </a:r>
              <a:r>
                <a:rPr lang="en-GB" sz="1400" dirty="0">
                  <a:solidFill>
                    <a:srgbClr val="000000"/>
                  </a:solidFill>
                  <a:latin typeface="Calibri"/>
                </a:rPr>
                <a:t>-</a:t>
              </a:r>
              <a:r>
                <a:rPr lang="en-GB" sz="1400" dirty="0" smtClean="0">
                  <a:solidFill>
                    <a:srgbClr val="000000"/>
                  </a:solidFill>
                  <a:latin typeface="Calibri"/>
                </a:rPr>
                <a:t>led</a:t>
              </a:r>
            </a:p>
            <a:p>
              <a:pPr marL="285750" indent="-285750">
                <a:buFont typeface="Wingdings" charset="2"/>
                <a:buChar char="§"/>
                <a:defRPr/>
              </a:pPr>
              <a:endParaRPr lang="en-GB" sz="1400" dirty="0" smtClean="0">
                <a:solidFill>
                  <a:srgbClr val="000000"/>
                </a:solidFill>
                <a:latin typeface="Calibri"/>
              </a:endParaRPr>
            </a:p>
            <a:p>
              <a:pPr marL="285750" indent="-285750">
                <a:buFont typeface="Wingdings" charset="2"/>
                <a:buChar char="§"/>
                <a:defRPr/>
              </a:pPr>
              <a:endParaRPr lang="en-GB" sz="400" dirty="0">
                <a:solidFill>
                  <a:srgbClr val="000000"/>
                </a:solidFill>
                <a:latin typeface="Calibri"/>
              </a:endParaRPr>
            </a:p>
            <a:p>
              <a:pPr marL="285750" indent="-285750">
                <a:buFont typeface="Wingdings" charset="2"/>
                <a:buChar char="§"/>
                <a:defRPr/>
              </a:pPr>
              <a:r>
                <a:rPr lang="en-GB" sz="1400" dirty="0">
                  <a:solidFill>
                    <a:srgbClr val="000000"/>
                  </a:solidFill>
                  <a:latin typeface="Calibri"/>
                </a:rPr>
                <a:t>Organised </a:t>
              </a:r>
              <a:r>
                <a:rPr lang="en-GB" sz="1400" dirty="0" smtClean="0">
                  <a:solidFill>
                    <a:srgbClr val="000000"/>
                  </a:solidFill>
                  <a:latin typeface="Calibri"/>
                </a:rPr>
                <a:t>donors’ </a:t>
              </a:r>
              <a:r>
                <a:rPr lang="en-GB" sz="1400" dirty="0">
                  <a:solidFill>
                    <a:srgbClr val="000000"/>
                  </a:solidFill>
                  <a:latin typeface="Calibri"/>
                </a:rPr>
                <a:t>group for </a:t>
              </a:r>
              <a:r>
                <a:rPr lang="en-GB" sz="1400" dirty="0" smtClean="0">
                  <a:solidFill>
                    <a:srgbClr val="000000"/>
                  </a:solidFill>
                  <a:latin typeface="Calibri"/>
                </a:rPr>
                <a:t>dialogue</a:t>
              </a:r>
            </a:p>
            <a:p>
              <a:pPr marL="285750" indent="-285750">
                <a:buFont typeface="Wingdings" charset="2"/>
                <a:buChar char="§"/>
                <a:defRPr/>
              </a:pPr>
              <a:endParaRPr lang="en-GB" sz="1400" dirty="0">
                <a:solidFill>
                  <a:srgbClr val="000000"/>
                </a:solidFill>
                <a:latin typeface="Calibri"/>
              </a:endParaRPr>
            </a:p>
            <a:p>
              <a:pPr marL="285750" indent="-285750">
                <a:buFont typeface="Wingdings" charset="2"/>
                <a:buChar char="§"/>
                <a:defRPr/>
              </a:pPr>
              <a:endParaRPr lang="en-GB" sz="400" dirty="0">
                <a:solidFill>
                  <a:srgbClr val="000000"/>
                </a:solidFill>
                <a:latin typeface="Calibri"/>
              </a:endParaRPr>
            </a:p>
            <a:p>
              <a:pPr marL="285750" indent="-285750">
                <a:buFont typeface="Wingdings" charset="2"/>
                <a:buChar char="§"/>
                <a:defRPr/>
              </a:pPr>
              <a:r>
                <a:rPr lang="en-GB" sz="1400" dirty="0">
                  <a:solidFill>
                    <a:srgbClr val="000000"/>
                  </a:solidFill>
                  <a:latin typeface="Calibri"/>
                </a:rPr>
                <a:t>Inclusive of private sector, civil society &amp; local authorities</a:t>
              </a:r>
            </a:p>
          </p:txBody>
        </p:sp>
      </p:grpSp>
      <p:sp>
        <p:nvSpPr>
          <p:cNvPr id="4105" name="Rectángulo redondeado 24"/>
          <p:cNvSpPr>
            <a:spLocks noChangeArrowheads="1"/>
          </p:cNvSpPr>
          <p:nvPr/>
        </p:nvSpPr>
        <p:spPr bwMode="auto">
          <a:xfrm>
            <a:off x="3203575" y="2852738"/>
            <a:ext cx="914400" cy="914400"/>
          </a:xfrm>
          <a:prstGeom prst="roundRect">
            <a:avLst>
              <a:gd name="adj" fmla="val 16667"/>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anchor="ctr"/>
          <a:lstStyle/>
          <a:p>
            <a:pPr marL="3175"/>
            <a:endParaRPr lang="en-US">
              <a:solidFill>
                <a:prstClr val="black"/>
              </a:solidFill>
              <a:latin typeface="Calibri"/>
            </a:endParaRPr>
          </a:p>
        </p:txBody>
      </p:sp>
      <p:grpSp>
        <p:nvGrpSpPr>
          <p:cNvPr id="2" name="Group 1"/>
          <p:cNvGrpSpPr/>
          <p:nvPr/>
        </p:nvGrpSpPr>
        <p:grpSpPr>
          <a:xfrm>
            <a:off x="1206113" y="2044753"/>
            <a:ext cx="4318000" cy="3455987"/>
            <a:chOff x="1190625" y="2044753"/>
            <a:chExt cx="4318000" cy="3455987"/>
          </a:xfrm>
        </p:grpSpPr>
        <p:sp>
          <p:nvSpPr>
            <p:cNvPr id="26" name="Rectángulo redondeado 25"/>
            <p:cNvSpPr/>
            <p:nvPr/>
          </p:nvSpPr>
          <p:spPr bwMode="auto">
            <a:xfrm>
              <a:off x="1190625" y="2044753"/>
              <a:ext cx="4244975" cy="3455987"/>
            </a:xfrm>
            <a:prstGeom prst="roundRect">
              <a:avLst/>
            </a:prstGeom>
            <a:gradFill flip="none" rotWithShape="1">
              <a:gsLst>
                <a:gs pos="0">
                  <a:schemeClr val="accent1">
                    <a:lumMod val="90000"/>
                  </a:schemeClr>
                </a:gs>
                <a:gs pos="50000">
                  <a:schemeClr val="accent2"/>
                </a:gs>
              </a:gsLst>
              <a:lin ang="16200000" scaled="0"/>
              <a:tileRect/>
            </a:gradFill>
            <a:ln>
              <a:noFill/>
            </a:ln>
            <a:effectLst/>
            <a:extLst/>
          </p:spPr>
          <p:txBody>
            <a:bodyPr anchor="ctr"/>
            <a:lstStyle/>
            <a:p>
              <a:pPr marL="3175">
                <a:defRPr/>
              </a:pPr>
              <a:endParaRPr lang="en-GB" dirty="0">
                <a:solidFill>
                  <a:prstClr val="black"/>
                </a:solidFill>
                <a:latin typeface="Verdana" pitchFamily="34" charset="0"/>
              </a:endParaRPr>
            </a:p>
          </p:txBody>
        </p:sp>
        <p:sp>
          <p:nvSpPr>
            <p:cNvPr id="4109" name="CuadroTexto 26"/>
            <p:cNvSpPr txBox="1">
              <a:spLocks noChangeArrowheads="1"/>
            </p:cNvSpPr>
            <p:nvPr/>
          </p:nvSpPr>
          <p:spPr bwMode="auto">
            <a:xfrm>
              <a:off x="1423988" y="2449998"/>
              <a:ext cx="1511300" cy="7381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1200">
                  <a:solidFill>
                    <a:srgbClr val="0F5494"/>
                  </a:solidFill>
                  <a:latin typeface="Verdana" charset="0"/>
                  <a:ea typeface="ＭＳ Ｐゴシック" charset="0"/>
                  <a:cs typeface="ＭＳ Ｐゴシック" charset="0"/>
                </a:defRPr>
              </a:lvl1pPr>
              <a:lvl2pPr marL="742950" indent="-285750" eaLnBrk="0" hangingPunct="0">
                <a:defRPr sz="1200">
                  <a:solidFill>
                    <a:srgbClr val="0F5494"/>
                  </a:solidFill>
                  <a:latin typeface="Verdana" charset="0"/>
                  <a:ea typeface="ＭＳ Ｐゴシック" charset="0"/>
                </a:defRPr>
              </a:lvl2pPr>
              <a:lvl3pPr marL="1143000" indent="-228600" eaLnBrk="0" hangingPunct="0">
                <a:defRPr sz="1200">
                  <a:solidFill>
                    <a:srgbClr val="0F5494"/>
                  </a:solidFill>
                  <a:latin typeface="Verdana" charset="0"/>
                  <a:ea typeface="ＭＳ Ｐゴシック" charset="0"/>
                </a:defRPr>
              </a:lvl3pPr>
              <a:lvl4pPr marL="1600200" indent="-228600" eaLnBrk="0" hangingPunct="0">
                <a:defRPr sz="1200">
                  <a:solidFill>
                    <a:srgbClr val="0F5494"/>
                  </a:solidFill>
                  <a:latin typeface="Verdana" charset="0"/>
                  <a:ea typeface="ＭＳ Ｐゴシック" charset="0"/>
                </a:defRPr>
              </a:lvl4pPr>
              <a:lvl5pPr marL="2057400" indent="-228600" eaLnBrk="0" hangingPunct="0">
                <a:defRPr sz="1200">
                  <a:solidFill>
                    <a:srgbClr val="0F5494"/>
                  </a:solidFill>
                  <a:latin typeface="Verdana" charset="0"/>
                  <a:ea typeface="ＭＳ Ｐゴシック" charset="0"/>
                </a:defRPr>
              </a:lvl5pPr>
              <a:lvl6pPr marL="2514600" indent="-228600" eaLnBrk="0" fontAlgn="base" hangingPunct="0">
                <a:spcBef>
                  <a:spcPct val="0"/>
                </a:spcBef>
                <a:spcAft>
                  <a:spcPct val="0"/>
                </a:spcAft>
                <a:defRPr sz="1200">
                  <a:solidFill>
                    <a:srgbClr val="0F5494"/>
                  </a:solidFill>
                  <a:latin typeface="Verdana" charset="0"/>
                  <a:ea typeface="ＭＳ Ｐゴシック" charset="0"/>
                </a:defRPr>
              </a:lvl6pPr>
              <a:lvl7pPr marL="2971800" indent="-228600" eaLnBrk="0" fontAlgn="base" hangingPunct="0">
                <a:spcBef>
                  <a:spcPct val="0"/>
                </a:spcBef>
                <a:spcAft>
                  <a:spcPct val="0"/>
                </a:spcAft>
                <a:defRPr sz="1200">
                  <a:solidFill>
                    <a:srgbClr val="0F5494"/>
                  </a:solidFill>
                  <a:latin typeface="Verdana" charset="0"/>
                  <a:ea typeface="ＭＳ Ｐゴシック" charset="0"/>
                </a:defRPr>
              </a:lvl7pPr>
              <a:lvl8pPr marL="3429000" indent="-228600" eaLnBrk="0" fontAlgn="base" hangingPunct="0">
                <a:spcBef>
                  <a:spcPct val="0"/>
                </a:spcBef>
                <a:spcAft>
                  <a:spcPct val="0"/>
                </a:spcAft>
                <a:defRPr sz="1200">
                  <a:solidFill>
                    <a:srgbClr val="0F5494"/>
                  </a:solidFill>
                  <a:latin typeface="Verdana" charset="0"/>
                  <a:ea typeface="ＭＳ Ｐゴシック" charset="0"/>
                </a:defRPr>
              </a:lvl8pPr>
              <a:lvl9pPr marL="3886200" indent="-228600" eaLnBrk="0" fontAlgn="base" hangingPunct="0">
                <a:spcBef>
                  <a:spcPct val="0"/>
                </a:spcBef>
                <a:spcAft>
                  <a:spcPct val="0"/>
                </a:spcAft>
                <a:defRPr sz="1200">
                  <a:solidFill>
                    <a:srgbClr val="0F5494"/>
                  </a:solidFill>
                  <a:latin typeface="Verdana" charset="0"/>
                  <a:ea typeface="ＭＳ Ｐゴシック" charset="0"/>
                </a:defRPr>
              </a:lvl9pPr>
            </a:lstStyle>
            <a:p>
              <a:pPr algn="ctr" eaLnBrk="1" hangingPunct="1"/>
              <a:r>
                <a:rPr lang="en-GB" sz="1400" dirty="0">
                  <a:solidFill>
                    <a:srgbClr val="FFFFFF"/>
                  </a:solidFill>
                </a:rPr>
                <a:t>Head of Delegation/</a:t>
              </a:r>
              <a:r>
                <a:rPr lang="en-GB" sz="1400" dirty="0" err="1">
                  <a:solidFill>
                    <a:srgbClr val="FFFFFF"/>
                  </a:solidFill>
                </a:rPr>
                <a:t>HoMs</a:t>
              </a:r>
              <a:endParaRPr lang="en-GB" sz="1400" dirty="0">
                <a:solidFill>
                  <a:srgbClr val="FFFFFF"/>
                </a:solidFill>
              </a:endParaRPr>
            </a:p>
          </p:txBody>
        </p:sp>
        <p:sp>
          <p:nvSpPr>
            <p:cNvPr id="4110" name="CuadroTexto 27"/>
            <p:cNvSpPr txBox="1">
              <a:spLocks noChangeArrowheads="1"/>
            </p:cNvSpPr>
            <p:nvPr/>
          </p:nvSpPr>
          <p:spPr bwMode="auto">
            <a:xfrm>
              <a:off x="1190625" y="3554898"/>
              <a:ext cx="1365250" cy="9540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1200">
                  <a:solidFill>
                    <a:srgbClr val="0F5494"/>
                  </a:solidFill>
                  <a:latin typeface="Verdana" charset="0"/>
                  <a:ea typeface="ＭＳ Ｐゴシック" charset="0"/>
                  <a:cs typeface="ＭＳ Ｐゴシック" charset="0"/>
                </a:defRPr>
              </a:lvl1pPr>
              <a:lvl2pPr marL="742950" indent="-285750" eaLnBrk="0" hangingPunct="0">
                <a:defRPr sz="1200">
                  <a:solidFill>
                    <a:srgbClr val="0F5494"/>
                  </a:solidFill>
                  <a:latin typeface="Verdana" charset="0"/>
                  <a:ea typeface="ＭＳ Ｐゴシック" charset="0"/>
                </a:defRPr>
              </a:lvl2pPr>
              <a:lvl3pPr marL="1143000" indent="-228600" eaLnBrk="0" hangingPunct="0">
                <a:defRPr sz="1200">
                  <a:solidFill>
                    <a:srgbClr val="0F5494"/>
                  </a:solidFill>
                  <a:latin typeface="Verdana" charset="0"/>
                  <a:ea typeface="ＭＳ Ｐゴシック" charset="0"/>
                </a:defRPr>
              </a:lvl3pPr>
              <a:lvl4pPr marL="1600200" indent="-228600" eaLnBrk="0" hangingPunct="0">
                <a:defRPr sz="1200">
                  <a:solidFill>
                    <a:srgbClr val="0F5494"/>
                  </a:solidFill>
                  <a:latin typeface="Verdana" charset="0"/>
                  <a:ea typeface="ＭＳ Ｐゴシック" charset="0"/>
                </a:defRPr>
              </a:lvl4pPr>
              <a:lvl5pPr marL="2057400" indent="-228600" eaLnBrk="0" hangingPunct="0">
                <a:defRPr sz="1200">
                  <a:solidFill>
                    <a:srgbClr val="0F5494"/>
                  </a:solidFill>
                  <a:latin typeface="Verdana" charset="0"/>
                  <a:ea typeface="ＭＳ Ｐゴシック" charset="0"/>
                </a:defRPr>
              </a:lvl5pPr>
              <a:lvl6pPr marL="2514600" indent="-228600" eaLnBrk="0" fontAlgn="base" hangingPunct="0">
                <a:spcBef>
                  <a:spcPct val="0"/>
                </a:spcBef>
                <a:spcAft>
                  <a:spcPct val="0"/>
                </a:spcAft>
                <a:defRPr sz="1200">
                  <a:solidFill>
                    <a:srgbClr val="0F5494"/>
                  </a:solidFill>
                  <a:latin typeface="Verdana" charset="0"/>
                  <a:ea typeface="ＭＳ Ｐゴシック" charset="0"/>
                </a:defRPr>
              </a:lvl6pPr>
              <a:lvl7pPr marL="2971800" indent="-228600" eaLnBrk="0" fontAlgn="base" hangingPunct="0">
                <a:spcBef>
                  <a:spcPct val="0"/>
                </a:spcBef>
                <a:spcAft>
                  <a:spcPct val="0"/>
                </a:spcAft>
                <a:defRPr sz="1200">
                  <a:solidFill>
                    <a:srgbClr val="0F5494"/>
                  </a:solidFill>
                  <a:latin typeface="Verdana" charset="0"/>
                  <a:ea typeface="ＭＳ Ｐゴシック" charset="0"/>
                </a:defRPr>
              </a:lvl7pPr>
              <a:lvl8pPr marL="3429000" indent="-228600" eaLnBrk="0" fontAlgn="base" hangingPunct="0">
                <a:spcBef>
                  <a:spcPct val="0"/>
                </a:spcBef>
                <a:spcAft>
                  <a:spcPct val="0"/>
                </a:spcAft>
                <a:defRPr sz="1200">
                  <a:solidFill>
                    <a:srgbClr val="0F5494"/>
                  </a:solidFill>
                  <a:latin typeface="Verdana" charset="0"/>
                  <a:ea typeface="ＭＳ Ｐゴシック" charset="0"/>
                </a:defRPr>
              </a:lvl8pPr>
              <a:lvl9pPr marL="3886200" indent="-228600" eaLnBrk="0" fontAlgn="base" hangingPunct="0">
                <a:spcBef>
                  <a:spcPct val="0"/>
                </a:spcBef>
                <a:spcAft>
                  <a:spcPct val="0"/>
                </a:spcAft>
                <a:defRPr sz="1200">
                  <a:solidFill>
                    <a:srgbClr val="0F5494"/>
                  </a:solidFill>
                  <a:latin typeface="Verdana" charset="0"/>
                  <a:ea typeface="ＭＳ Ｐゴシック" charset="0"/>
                </a:defRPr>
              </a:lvl9pPr>
            </a:lstStyle>
            <a:p>
              <a:pPr algn="ctr" eaLnBrk="1" hangingPunct="1"/>
              <a:r>
                <a:rPr lang="en-GB" sz="1400" dirty="0">
                  <a:solidFill>
                    <a:srgbClr val="FFFFFF"/>
                  </a:solidFill>
                </a:rPr>
                <a:t>Head of Cooperation/Section/</a:t>
              </a:r>
            </a:p>
            <a:p>
              <a:pPr algn="ctr" eaLnBrk="1" hangingPunct="1"/>
              <a:r>
                <a:rPr lang="en-GB" sz="1400" dirty="0" err="1">
                  <a:solidFill>
                    <a:srgbClr val="FFFFFF"/>
                  </a:solidFill>
                </a:rPr>
                <a:t>HoCs</a:t>
              </a:r>
              <a:endParaRPr lang="en-GB" sz="1400" dirty="0">
                <a:solidFill>
                  <a:srgbClr val="FFFFFF"/>
                </a:solidFill>
              </a:endParaRPr>
            </a:p>
          </p:txBody>
        </p:sp>
        <p:sp>
          <p:nvSpPr>
            <p:cNvPr id="4111" name="CuadroTexto 28"/>
            <p:cNvSpPr txBox="1">
              <a:spLocks noChangeArrowheads="1"/>
            </p:cNvSpPr>
            <p:nvPr/>
          </p:nvSpPr>
          <p:spPr bwMode="auto">
            <a:xfrm>
              <a:off x="1666875" y="4767748"/>
              <a:ext cx="1295400" cy="3794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a:lstStyle>
              <a:lvl1pPr eaLnBrk="0" hangingPunct="0">
                <a:defRPr sz="1200">
                  <a:solidFill>
                    <a:srgbClr val="0F5494"/>
                  </a:solidFill>
                  <a:latin typeface="Verdana" charset="0"/>
                  <a:ea typeface="ＭＳ Ｐゴシック" charset="0"/>
                  <a:cs typeface="ＭＳ Ｐゴシック" charset="0"/>
                </a:defRPr>
              </a:lvl1pPr>
              <a:lvl2pPr marL="742950" indent="-285750" eaLnBrk="0" hangingPunct="0">
                <a:defRPr sz="1200">
                  <a:solidFill>
                    <a:srgbClr val="0F5494"/>
                  </a:solidFill>
                  <a:latin typeface="Verdana" charset="0"/>
                  <a:ea typeface="ＭＳ Ｐゴシック" charset="0"/>
                </a:defRPr>
              </a:lvl2pPr>
              <a:lvl3pPr marL="1143000" indent="-228600" eaLnBrk="0" hangingPunct="0">
                <a:defRPr sz="1200">
                  <a:solidFill>
                    <a:srgbClr val="0F5494"/>
                  </a:solidFill>
                  <a:latin typeface="Verdana" charset="0"/>
                  <a:ea typeface="ＭＳ Ｐゴシック" charset="0"/>
                </a:defRPr>
              </a:lvl3pPr>
              <a:lvl4pPr marL="1600200" indent="-228600" eaLnBrk="0" hangingPunct="0">
                <a:defRPr sz="1200">
                  <a:solidFill>
                    <a:srgbClr val="0F5494"/>
                  </a:solidFill>
                  <a:latin typeface="Verdana" charset="0"/>
                  <a:ea typeface="ＭＳ Ｐゴシック" charset="0"/>
                </a:defRPr>
              </a:lvl4pPr>
              <a:lvl5pPr marL="2057400" indent="-228600" eaLnBrk="0" hangingPunct="0">
                <a:defRPr sz="1200">
                  <a:solidFill>
                    <a:srgbClr val="0F5494"/>
                  </a:solidFill>
                  <a:latin typeface="Verdana" charset="0"/>
                  <a:ea typeface="ＭＳ Ｐゴシック" charset="0"/>
                </a:defRPr>
              </a:lvl5pPr>
              <a:lvl6pPr marL="2514600" indent="-228600" eaLnBrk="0" fontAlgn="base" hangingPunct="0">
                <a:spcBef>
                  <a:spcPct val="0"/>
                </a:spcBef>
                <a:spcAft>
                  <a:spcPct val="0"/>
                </a:spcAft>
                <a:defRPr sz="1200">
                  <a:solidFill>
                    <a:srgbClr val="0F5494"/>
                  </a:solidFill>
                  <a:latin typeface="Verdana" charset="0"/>
                  <a:ea typeface="ＭＳ Ｐゴシック" charset="0"/>
                </a:defRPr>
              </a:lvl6pPr>
              <a:lvl7pPr marL="2971800" indent="-228600" eaLnBrk="0" fontAlgn="base" hangingPunct="0">
                <a:spcBef>
                  <a:spcPct val="0"/>
                </a:spcBef>
                <a:spcAft>
                  <a:spcPct val="0"/>
                </a:spcAft>
                <a:defRPr sz="1200">
                  <a:solidFill>
                    <a:srgbClr val="0F5494"/>
                  </a:solidFill>
                  <a:latin typeface="Verdana" charset="0"/>
                  <a:ea typeface="ＭＳ Ｐゴシック" charset="0"/>
                </a:defRPr>
              </a:lvl7pPr>
              <a:lvl8pPr marL="3429000" indent="-228600" eaLnBrk="0" fontAlgn="base" hangingPunct="0">
                <a:spcBef>
                  <a:spcPct val="0"/>
                </a:spcBef>
                <a:spcAft>
                  <a:spcPct val="0"/>
                </a:spcAft>
                <a:defRPr sz="1200">
                  <a:solidFill>
                    <a:srgbClr val="0F5494"/>
                  </a:solidFill>
                  <a:latin typeface="Verdana" charset="0"/>
                  <a:ea typeface="ＭＳ Ｐゴシック" charset="0"/>
                </a:defRPr>
              </a:lvl8pPr>
              <a:lvl9pPr marL="3886200" indent="-228600" eaLnBrk="0" fontAlgn="base" hangingPunct="0">
                <a:spcBef>
                  <a:spcPct val="0"/>
                </a:spcBef>
                <a:spcAft>
                  <a:spcPct val="0"/>
                </a:spcAft>
                <a:defRPr sz="1200">
                  <a:solidFill>
                    <a:srgbClr val="0F5494"/>
                  </a:solidFill>
                  <a:latin typeface="Verdana" charset="0"/>
                  <a:ea typeface="ＭＳ Ｐゴシック" charset="0"/>
                </a:defRPr>
              </a:lvl9pPr>
            </a:lstStyle>
            <a:p>
              <a:pPr algn="ctr" eaLnBrk="1" hangingPunct="1"/>
              <a:r>
                <a:rPr lang="en-GB" sz="1400" dirty="0" smtClean="0">
                  <a:solidFill>
                    <a:srgbClr val="FFFFFF"/>
                  </a:solidFill>
                </a:rPr>
                <a:t>Programme </a:t>
              </a:r>
              <a:r>
                <a:rPr lang="en-GB" sz="1400" dirty="0">
                  <a:solidFill>
                    <a:srgbClr val="FFFFFF"/>
                  </a:solidFill>
                </a:rPr>
                <a:t>Manager</a:t>
              </a:r>
            </a:p>
          </p:txBody>
        </p:sp>
        <p:sp>
          <p:nvSpPr>
            <p:cNvPr id="4112" name="CuadroTexto 29"/>
            <p:cNvSpPr txBox="1">
              <a:spLocks noChangeArrowheads="1"/>
            </p:cNvSpPr>
            <p:nvPr/>
          </p:nvSpPr>
          <p:spPr bwMode="auto">
            <a:xfrm>
              <a:off x="3632200" y="2367448"/>
              <a:ext cx="1512888" cy="720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1200">
                  <a:solidFill>
                    <a:srgbClr val="0F5494"/>
                  </a:solidFill>
                  <a:latin typeface="Verdana" charset="0"/>
                  <a:ea typeface="ＭＳ Ｐゴシック" charset="0"/>
                  <a:cs typeface="ＭＳ Ｐゴシック" charset="0"/>
                </a:defRPr>
              </a:lvl1pPr>
              <a:lvl2pPr marL="742950" indent="-285750" eaLnBrk="0" hangingPunct="0">
                <a:defRPr sz="1200">
                  <a:solidFill>
                    <a:srgbClr val="0F5494"/>
                  </a:solidFill>
                  <a:latin typeface="Verdana" charset="0"/>
                  <a:ea typeface="ＭＳ Ｐゴシック" charset="0"/>
                </a:defRPr>
              </a:lvl2pPr>
              <a:lvl3pPr marL="1143000" indent="-228600" eaLnBrk="0" hangingPunct="0">
                <a:defRPr sz="1200">
                  <a:solidFill>
                    <a:srgbClr val="0F5494"/>
                  </a:solidFill>
                  <a:latin typeface="Verdana" charset="0"/>
                  <a:ea typeface="ＭＳ Ｐゴシック" charset="0"/>
                </a:defRPr>
              </a:lvl3pPr>
              <a:lvl4pPr marL="1600200" indent="-228600" eaLnBrk="0" hangingPunct="0">
                <a:defRPr sz="1200">
                  <a:solidFill>
                    <a:srgbClr val="0F5494"/>
                  </a:solidFill>
                  <a:latin typeface="Verdana" charset="0"/>
                  <a:ea typeface="ＭＳ Ｐゴシック" charset="0"/>
                </a:defRPr>
              </a:lvl4pPr>
              <a:lvl5pPr marL="2057400" indent="-228600" eaLnBrk="0" hangingPunct="0">
                <a:defRPr sz="1200">
                  <a:solidFill>
                    <a:srgbClr val="0F5494"/>
                  </a:solidFill>
                  <a:latin typeface="Verdana" charset="0"/>
                  <a:ea typeface="ＭＳ Ｐゴシック" charset="0"/>
                </a:defRPr>
              </a:lvl5pPr>
              <a:lvl6pPr marL="2514600" indent="-228600" eaLnBrk="0" fontAlgn="base" hangingPunct="0">
                <a:spcBef>
                  <a:spcPct val="0"/>
                </a:spcBef>
                <a:spcAft>
                  <a:spcPct val="0"/>
                </a:spcAft>
                <a:defRPr sz="1200">
                  <a:solidFill>
                    <a:srgbClr val="0F5494"/>
                  </a:solidFill>
                  <a:latin typeface="Verdana" charset="0"/>
                  <a:ea typeface="ＭＳ Ｐゴシック" charset="0"/>
                </a:defRPr>
              </a:lvl6pPr>
              <a:lvl7pPr marL="2971800" indent="-228600" eaLnBrk="0" fontAlgn="base" hangingPunct="0">
                <a:spcBef>
                  <a:spcPct val="0"/>
                </a:spcBef>
                <a:spcAft>
                  <a:spcPct val="0"/>
                </a:spcAft>
                <a:defRPr sz="1200">
                  <a:solidFill>
                    <a:srgbClr val="0F5494"/>
                  </a:solidFill>
                  <a:latin typeface="Verdana" charset="0"/>
                  <a:ea typeface="ＭＳ Ｐゴシック" charset="0"/>
                </a:defRPr>
              </a:lvl7pPr>
              <a:lvl8pPr marL="3429000" indent="-228600" eaLnBrk="0" fontAlgn="base" hangingPunct="0">
                <a:spcBef>
                  <a:spcPct val="0"/>
                </a:spcBef>
                <a:spcAft>
                  <a:spcPct val="0"/>
                </a:spcAft>
                <a:defRPr sz="1200">
                  <a:solidFill>
                    <a:srgbClr val="0F5494"/>
                  </a:solidFill>
                  <a:latin typeface="Verdana" charset="0"/>
                  <a:ea typeface="ＭＳ Ｐゴシック" charset="0"/>
                </a:defRPr>
              </a:lvl8pPr>
              <a:lvl9pPr marL="3886200" indent="-228600" eaLnBrk="0" fontAlgn="base" hangingPunct="0">
                <a:spcBef>
                  <a:spcPct val="0"/>
                </a:spcBef>
                <a:spcAft>
                  <a:spcPct val="0"/>
                </a:spcAft>
                <a:defRPr sz="1200">
                  <a:solidFill>
                    <a:srgbClr val="0F5494"/>
                  </a:solidFill>
                  <a:latin typeface="Verdana" charset="0"/>
                  <a:ea typeface="ＭＳ Ｐゴシック" charset="0"/>
                </a:defRPr>
              </a:lvl9pPr>
            </a:lstStyle>
            <a:p>
              <a:pPr algn="ctr" eaLnBrk="1" hangingPunct="1"/>
              <a:endParaRPr lang="en-GB" sz="1400">
                <a:solidFill>
                  <a:srgbClr val="FFFFFF"/>
                </a:solidFill>
              </a:endParaRPr>
            </a:p>
            <a:p>
              <a:pPr algn="ctr" eaLnBrk="1" hangingPunct="1"/>
              <a:r>
                <a:rPr lang="en-GB" sz="1400">
                  <a:solidFill>
                    <a:srgbClr val="FFFFFF"/>
                  </a:solidFill>
                </a:rPr>
                <a:t>Minister</a:t>
              </a:r>
            </a:p>
          </p:txBody>
        </p:sp>
        <p:sp>
          <p:nvSpPr>
            <p:cNvPr id="4113" name="CuadroTexto 30"/>
            <p:cNvSpPr txBox="1">
              <a:spLocks noChangeArrowheads="1"/>
            </p:cNvSpPr>
            <p:nvPr/>
          </p:nvSpPr>
          <p:spPr bwMode="auto">
            <a:xfrm>
              <a:off x="4210050" y="3465998"/>
              <a:ext cx="1298575" cy="9350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1200">
                  <a:solidFill>
                    <a:srgbClr val="0F5494"/>
                  </a:solidFill>
                  <a:latin typeface="Verdana" charset="0"/>
                  <a:ea typeface="ＭＳ Ｐゴシック" charset="0"/>
                  <a:cs typeface="ＭＳ Ｐゴシック" charset="0"/>
                </a:defRPr>
              </a:lvl1pPr>
              <a:lvl2pPr marL="742950" indent="-285750" eaLnBrk="0" hangingPunct="0">
                <a:defRPr sz="1200">
                  <a:solidFill>
                    <a:srgbClr val="0F5494"/>
                  </a:solidFill>
                  <a:latin typeface="Verdana" charset="0"/>
                  <a:ea typeface="ＭＳ Ｐゴシック" charset="0"/>
                </a:defRPr>
              </a:lvl2pPr>
              <a:lvl3pPr marL="1143000" indent="-228600" eaLnBrk="0" hangingPunct="0">
                <a:defRPr sz="1200">
                  <a:solidFill>
                    <a:srgbClr val="0F5494"/>
                  </a:solidFill>
                  <a:latin typeface="Verdana" charset="0"/>
                  <a:ea typeface="ＭＳ Ｐゴシック" charset="0"/>
                </a:defRPr>
              </a:lvl3pPr>
              <a:lvl4pPr marL="1600200" indent="-228600" eaLnBrk="0" hangingPunct="0">
                <a:defRPr sz="1200">
                  <a:solidFill>
                    <a:srgbClr val="0F5494"/>
                  </a:solidFill>
                  <a:latin typeface="Verdana" charset="0"/>
                  <a:ea typeface="ＭＳ Ｐゴシック" charset="0"/>
                </a:defRPr>
              </a:lvl4pPr>
              <a:lvl5pPr marL="2057400" indent="-228600" eaLnBrk="0" hangingPunct="0">
                <a:defRPr sz="1200">
                  <a:solidFill>
                    <a:srgbClr val="0F5494"/>
                  </a:solidFill>
                  <a:latin typeface="Verdana" charset="0"/>
                  <a:ea typeface="ＭＳ Ｐゴシック" charset="0"/>
                </a:defRPr>
              </a:lvl5pPr>
              <a:lvl6pPr marL="2514600" indent="-228600" eaLnBrk="0" fontAlgn="base" hangingPunct="0">
                <a:spcBef>
                  <a:spcPct val="0"/>
                </a:spcBef>
                <a:spcAft>
                  <a:spcPct val="0"/>
                </a:spcAft>
                <a:defRPr sz="1200">
                  <a:solidFill>
                    <a:srgbClr val="0F5494"/>
                  </a:solidFill>
                  <a:latin typeface="Verdana" charset="0"/>
                  <a:ea typeface="ＭＳ Ｐゴシック" charset="0"/>
                </a:defRPr>
              </a:lvl6pPr>
              <a:lvl7pPr marL="2971800" indent="-228600" eaLnBrk="0" fontAlgn="base" hangingPunct="0">
                <a:spcBef>
                  <a:spcPct val="0"/>
                </a:spcBef>
                <a:spcAft>
                  <a:spcPct val="0"/>
                </a:spcAft>
                <a:defRPr sz="1200">
                  <a:solidFill>
                    <a:srgbClr val="0F5494"/>
                  </a:solidFill>
                  <a:latin typeface="Verdana" charset="0"/>
                  <a:ea typeface="ＭＳ Ｐゴシック" charset="0"/>
                </a:defRPr>
              </a:lvl7pPr>
              <a:lvl8pPr marL="3429000" indent="-228600" eaLnBrk="0" fontAlgn="base" hangingPunct="0">
                <a:spcBef>
                  <a:spcPct val="0"/>
                </a:spcBef>
                <a:spcAft>
                  <a:spcPct val="0"/>
                </a:spcAft>
                <a:defRPr sz="1200">
                  <a:solidFill>
                    <a:srgbClr val="0F5494"/>
                  </a:solidFill>
                  <a:latin typeface="Verdana" charset="0"/>
                  <a:ea typeface="ＭＳ Ｐゴシック" charset="0"/>
                </a:defRPr>
              </a:lvl8pPr>
              <a:lvl9pPr marL="3886200" indent="-228600" eaLnBrk="0" fontAlgn="base" hangingPunct="0">
                <a:spcBef>
                  <a:spcPct val="0"/>
                </a:spcBef>
                <a:spcAft>
                  <a:spcPct val="0"/>
                </a:spcAft>
                <a:defRPr sz="1200">
                  <a:solidFill>
                    <a:srgbClr val="0F5494"/>
                  </a:solidFill>
                  <a:latin typeface="Verdana" charset="0"/>
                  <a:ea typeface="ＭＳ Ｐゴシック" charset="0"/>
                </a:defRPr>
              </a:lvl9pPr>
            </a:lstStyle>
            <a:p>
              <a:pPr algn="ctr" eaLnBrk="1" hangingPunct="1"/>
              <a:r>
                <a:rPr lang="en-GB" sz="1400" dirty="0">
                  <a:solidFill>
                    <a:srgbClr val="FFFFFF"/>
                  </a:solidFill>
                </a:rPr>
                <a:t>Permanent Secretary/ DGs</a:t>
              </a:r>
            </a:p>
          </p:txBody>
        </p:sp>
        <p:sp>
          <p:nvSpPr>
            <p:cNvPr id="4114" name="CuadroTexto 31"/>
            <p:cNvSpPr txBox="1">
              <a:spLocks noChangeArrowheads="1"/>
            </p:cNvSpPr>
            <p:nvPr/>
          </p:nvSpPr>
          <p:spPr bwMode="auto">
            <a:xfrm>
              <a:off x="3838575" y="4843948"/>
              <a:ext cx="1511300" cy="5953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a:lstStyle>
              <a:lvl1pPr eaLnBrk="0" hangingPunct="0">
                <a:defRPr sz="1200">
                  <a:solidFill>
                    <a:srgbClr val="0F5494"/>
                  </a:solidFill>
                  <a:latin typeface="Verdana" charset="0"/>
                  <a:ea typeface="ＭＳ Ｐゴシック" charset="0"/>
                  <a:cs typeface="ＭＳ Ｐゴシック" charset="0"/>
                </a:defRPr>
              </a:lvl1pPr>
              <a:lvl2pPr marL="742950" indent="-285750" eaLnBrk="0" hangingPunct="0">
                <a:defRPr sz="1200">
                  <a:solidFill>
                    <a:srgbClr val="0F5494"/>
                  </a:solidFill>
                  <a:latin typeface="Verdana" charset="0"/>
                  <a:ea typeface="ＭＳ Ｐゴシック" charset="0"/>
                </a:defRPr>
              </a:lvl2pPr>
              <a:lvl3pPr marL="1143000" indent="-228600" eaLnBrk="0" hangingPunct="0">
                <a:defRPr sz="1200">
                  <a:solidFill>
                    <a:srgbClr val="0F5494"/>
                  </a:solidFill>
                  <a:latin typeface="Verdana" charset="0"/>
                  <a:ea typeface="ＭＳ Ｐゴシック" charset="0"/>
                </a:defRPr>
              </a:lvl3pPr>
              <a:lvl4pPr marL="1600200" indent="-228600" eaLnBrk="0" hangingPunct="0">
                <a:defRPr sz="1200">
                  <a:solidFill>
                    <a:srgbClr val="0F5494"/>
                  </a:solidFill>
                  <a:latin typeface="Verdana" charset="0"/>
                  <a:ea typeface="ＭＳ Ｐゴシック" charset="0"/>
                </a:defRPr>
              </a:lvl4pPr>
              <a:lvl5pPr marL="2057400" indent="-228600" eaLnBrk="0" hangingPunct="0">
                <a:defRPr sz="1200">
                  <a:solidFill>
                    <a:srgbClr val="0F5494"/>
                  </a:solidFill>
                  <a:latin typeface="Verdana" charset="0"/>
                  <a:ea typeface="ＭＳ Ｐゴシック" charset="0"/>
                </a:defRPr>
              </a:lvl5pPr>
              <a:lvl6pPr marL="2514600" indent="-228600" eaLnBrk="0" fontAlgn="base" hangingPunct="0">
                <a:spcBef>
                  <a:spcPct val="0"/>
                </a:spcBef>
                <a:spcAft>
                  <a:spcPct val="0"/>
                </a:spcAft>
                <a:defRPr sz="1200">
                  <a:solidFill>
                    <a:srgbClr val="0F5494"/>
                  </a:solidFill>
                  <a:latin typeface="Verdana" charset="0"/>
                  <a:ea typeface="ＭＳ Ｐゴシック" charset="0"/>
                </a:defRPr>
              </a:lvl6pPr>
              <a:lvl7pPr marL="2971800" indent="-228600" eaLnBrk="0" fontAlgn="base" hangingPunct="0">
                <a:spcBef>
                  <a:spcPct val="0"/>
                </a:spcBef>
                <a:spcAft>
                  <a:spcPct val="0"/>
                </a:spcAft>
                <a:defRPr sz="1200">
                  <a:solidFill>
                    <a:srgbClr val="0F5494"/>
                  </a:solidFill>
                  <a:latin typeface="Verdana" charset="0"/>
                  <a:ea typeface="ＭＳ Ｐゴシック" charset="0"/>
                </a:defRPr>
              </a:lvl7pPr>
              <a:lvl8pPr marL="3429000" indent="-228600" eaLnBrk="0" fontAlgn="base" hangingPunct="0">
                <a:spcBef>
                  <a:spcPct val="0"/>
                </a:spcBef>
                <a:spcAft>
                  <a:spcPct val="0"/>
                </a:spcAft>
                <a:defRPr sz="1200">
                  <a:solidFill>
                    <a:srgbClr val="0F5494"/>
                  </a:solidFill>
                  <a:latin typeface="Verdana" charset="0"/>
                  <a:ea typeface="ＭＳ Ｐゴシック" charset="0"/>
                </a:defRPr>
              </a:lvl8pPr>
              <a:lvl9pPr marL="3886200" indent="-228600" eaLnBrk="0" fontAlgn="base" hangingPunct="0">
                <a:spcBef>
                  <a:spcPct val="0"/>
                </a:spcBef>
                <a:spcAft>
                  <a:spcPct val="0"/>
                </a:spcAft>
                <a:defRPr sz="1200">
                  <a:solidFill>
                    <a:srgbClr val="0F5494"/>
                  </a:solidFill>
                  <a:latin typeface="Verdana" charset="0"/>
                  <a:ea typeface="ＭＳ Ｐゴシック" charset="0"/>
                </a:defRPr>
              </a:lvl9pPr>
            </a:lstStyle>
            <a:p>
              <a:pPr algn="ctr" eaLnBrk="1" hangingPunct="1"/>
              <a:r>
                <a:rPr lang="en-GB" sz="1400">
                  <a:solidFill>
                    <a:srgbClr val="FFFFFF"/>
                  </a:solidFill>
                </a:rPr>
                <a:t>Gov. Head of Unit</a:t>
              </a:r>
            </a:p>
          </p:txBody>
        </p:sp>
        <p:sp>
          <p:nvSpPr>
            <p:cNvPr id="4115" name="Curved Right Arrow 1"/>
            <p:cNvSpPr>
              <a:spLocks noChangeArrowheads="1"/>
            </p:cNvSpPr>
            <p:nvPr/>
          </p:nvSpPr>
          <p:spPr bwMode="auto">
            <a:xfrm>
              <a:off x="2482850" y="2975460"/>
              <a:ext cx="866775" cy="1868488"/>
            </a:xfrm>
            <a:prstGeom prst="curvedRightArrow">
              <a:avLst>
                <a:gd name="adj1" fmla="val 24970"/>
                <a:gd name="adj2" fmla="val 49940"/>
                <a:gd name="adj3" fmla="val 25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marL="3175"/>
              <a:endParaRPr lang="en-US">
                <a:solidFill>
                  <a:srgbClr val="FF0000"/>
                </a:solidFill>
                <a:latin typeface="Calibri"/>
              </a:endParaRPr>
            </a:p>
          </p:txBody>
        </p:sp>
        <p:sp>
          <p:nvSpPr>
            <p:cNvPr id="4116" name="Curved Left Arrow 3"/>
            <p:cNvSpPr>
              <a:spLocks noChangeArrowheads="1"/>
            </p:cNvSpPr>
            <p:nvPr/>
          </p:nvSpPr>
          <p:spPr bwMode="auto">
            <a:xfrm rot="10800000" flipH="1">
              <a:off x="3384550" y="2889735"/>
              <a:ext cx="825500" cy="1857375"/>
            </a:xfrm>
            <a:prstGeom prst="curvedLeftArrow">
              <a:avLst>
                <a:gd name="adj1" fmla="val 24990"/>
                <a:gd name="adj2" fmla="val 51052"/>
                <a:gd name="adj3" fmla="val 25000"/>
              </a:avLst>
            </a:prstGeom>
            <a:solidFill>
              <a:schemeClr val="bg1"/>
            </a:solidFill>
            <a:ln w="9525">
              <a:solidFill>
                <a:schemeClr val="bg1"/>
              </a:solidFill>
              <a:miter lim="800000"/>
              <a:headEnd/>
              <a:tailEnd/>
            </a:ln>
          </p:spPr>
          <p:txBody>
            <a:bodyPr anchor="ctr"/>
            <a:lstStyle/>
            <a:p>
              <a:pPr marL="3175"/>
              <a:endParaRPr lang="en-US">
                <a:solidFill>
                  <a:prstClr val="black"/>
                </a:solidFill>
                <a:latin typeface="Calibri"/>
              </a:endParaRPr>
            </a:p>
          </p:txBody>
        </p:sp>
      </p:grpSp>
      <p:grpSp>
        <p:nvGrpSpPr>
          <p:cNvPr id="4" name="Group 3"/>
          <p:cNvGrpSpPr/>
          <p:nvPr/>
        </p:nvGrpSpPr>
        <p:grpSpPr>
          <a:xfrm>
            <a:off x="116970" y="2400855"/>
            <a:ext cx="1466297" cy="2985105"/>
            <a:chOff x="116970" y="2407905"/>
            <a:chExt cx="1466297" cy="2985105"/>
          </a:xfrm>
        </p:grpSpPr>
        <p:sp>
          <p:nvSpPr>
            <p:cNvPr id="4107" name="CuadroTexto 10"/>
            <p:cNvSpPr txBox="1">
              <a:spLocks noChangeArrowheads="1"/>
            </p:cNvSpPr>
            <p:nvPr/>
          </p:nvSpPr>
          <p:spPr bwMode="auto">
            <a:xfrm>
              <a:off x="116970" y="2407905"/>
              <a:ext cx="1466297"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1200">
                  <a:solidFill>
                    <a:srgbClr val="0F5494"/>
                  </a:solidFill>
                  <a:latin typeface="Verdana" charset="0"/>
                  <a:ea typeface="ＭＳ Ｐゴシック" charset="0"/>
                  <a:cs typeface="ＭＳ Ｐゴシック" charset="0"/>
                </a:defRPr>
              </a:lvl1pPr>
              <a:lvl2pPr marL="742950" indent="-285750" eaLnBrk="0" hangingPunct="0">
                <a:defRPr sz="1200">
                  <a:solidFill>
                    <a:srgbClr val="0F5494"/>
                  </a:solidFill>
                  <a:latin typeface="Verdana" charset="0"/>
                  <a:ea typeface="ＭＳ Ｐゴシック" charset="0"/>
                </a:defRPr>
              </a:lvl2pPr>
              <a:lvl3pPr marL="1143000" indent="-228600" eaLnBrk="0" hangingPunct="0">
                <a:defRPr sz="1200">
                  <a:solidFill>
                    <a:srgbClr val="0F5494"/>
                  </a:solidFill>
                  <a:latin typeface="Verdana" charset="0"/>
                  <a:ea typeface="ＭＳ Ｐゴシック" charset="0"/>
                </a:defRPr>
              </a:lvl3pPr>
              <a:lvl4pPr marL="1600200" indent="-228600" eaLnBrk="0" hangingPunct="0">
                <a:defRPr sz="1200">
                  <a:solidFill>
                    <a:srgbClr val="0F5494"/>
                  </a:solidFill>
                  <a:latin typeface="Verdana" charset="0"/>
                  <a:ea typeface="ＭＳ Ｐゴシック" charset="0"/>
                </a:defRPr>
              </a:lvl4pPr>
              <a:lvl5pPr marL="2057400" indent="-228600" eaLnBrk="0" hangingPunct="0">
                <a:defRPr sz="1200">
                  <a:solidFill>
                    <a:srgbClr val="0F5494"/>
                  </a:solidFill>
                  <a:latin typeface="Verdana" charset="0"/>
                  <a:ea typeface="ＭＳ Ｐゴシック" charset="0"/>
                </a:defRPr>
              </a:lvl5pPr>
              <a:lvl6pPr marL="2514600" indent="-228600" eaLnBrk="0" fontAlgn="base" hangingPunct="0">
                <a:spcBef>
                  <a:spcPct val="0"/>
                </a:spcBef>
                <a:spcAft>
                  <a:spcPct val="0"/>
                </a:spcAft>
                <a:defRPr sz="1200">
                  <a:solidFill>
                    <a:srgbClr val="0F5494"/>
                  </a:solidFill>
                  <a:latin typeface="Verdana" charset="0"/>
                  <a:ea typeface="ＭＳ Ｐゴシック" charset="0"/>
                </a:defRPr>
              </a:lvl6pPr>
              <a:lvl7pPr marL="2971800" indent="-228600" eaLnBrk="0" fontAlgn="base" hangingPunct="0">
                <a:spcBef>
                  <a:spcPct val="0"/>
                </a:spcBef>
                <a:spcAft>
                  <a:spcPct val="0"/>
                </a:spcAft>
                <a:defRPr sz="1200">
                  <a:solidFill>
                    <a:srgbClr val="0F5494"/>
                  </a:solidFill>
                  <a:latin typeface="Verdana" charset="0"/>
                  <a:ea typeface="ＭＳ Ｐゴシック" charset="0"/>
                </a:defRPr>
              </a:lvl7pPr>
              <a:lvl8pPr marL="3429000" indent="-228600" eaLnBrk="0" fontAlgn="base" hangingPunct="0">
                <a:spcBef>
                  <a:spcPct val="0"/>
                </a:spcBef>
                <a:spcAft>
                  <a:spcPct val="0"/>
                </a:spcAft>
                <a:defRPr sz="1200">
                  <a:solidFill>
                    <a:srgbClr val="0F5494"/>
                  </a:solidFill>
                  <a:latin typeface="Verdana" charset="0"/>
                  <a:ea typeface="ＭＳ Ｐゴシック" charset="0"/>
                </a:defRPr>
              </a:lvl8pPr>
              <a:lvl9pPr marL="3886200" indent="-228600" eaLnBrk="0" fontAlgn="base" hangingPunct="0">
                <a:spcBef>
                  <a:spcPct val="0"/>
                </a:spcBef>
                <a:spcAft>
                  <a:spcPct val="0"/>
                </a:spcAft>
                <a:defRPr sz="1200">
                  <a:solidFill>
                    <a:srgbClr val="0F5494"/>
                  </a:solidFill>
                  <a:latin typeface="Verdana" charset="0"/>
                  <a:ea typeface="ＭＳ Ｐゴシック" charset="0"/>
                </a:defRPr>
              </a:lvl9pPr>
            </a:lstStyle>
            <a:p>
              <a:pPr eaLnBrk="1" hangingPunct="1"/>
              <a:r>
                <a:rPr lang="en-GB" sz="2000" dirty="0" smtClean="0">
                  <a:solidFill>
                    <a:srgbClr val="000090"/>
                  </a:solidFill>
                  <a:latin typeface="Calibri"/>
                </a:rPr>
                <a:t>Political </a:t>
              </a:r>
              <a:r>
                <a:rPr lang="en-GB" sz="2000" dirty="0">
                  <a:solidFill>
                    <a:srgbClr val="000090"/>
                  </a:solidFill>
                  <a:latin typeface="Calibri"/>
                </a:rPr>
                <a:t>dialogue</a:t>
              </a:r>
            </a:p>
          </p:txBody>
        </p:sp>
        <p:sp>
          <p:nvSpPr>
            <p:cNvPr id="24" name="CuadroTexto 23"/>
            <p:cNvSpPr txBox="1"/>
            <p:nvPr/>
          </p:nvSpPr>
          <p:spPr>
            <a:xfrm>
              <a:off x="116970" y="3636388"/>
              <a:ext cx="1229578" cy="707886"/>
            </a:xfrm>
            <a:prstGeom prst="rect">
              <a:avLst/>
            </a:prstGeom>
            <a:noFill/>
          </p:spPr>
          <p:txBody>
            <a:bodyPr wrap="square">
              <a:spAutoFit/>
            </a:bodyPr>
            <a:lstStyle/>
            <a:p>
              <a:pPr>
                <a:defRPr/>
              </a:pPr>
              <a:r>
                <a:rPr lang="en-GB" sz="2000" dirty="0" smtClean="0">
                  <a:solidFill>
                    <a:srgbClr val="4F81BD">
                      <a:lumMod val="50000"/>
                    </a:srgbClr>
                  </a:solidFill>
                  <a:latin typeface="Calibri"/>
                </a:rPr>
                <a:t>Policy </a:t>
              </a:r>
              <a:r>
                <a:rPr lang="en-GB" sz="2000" dirty="0">
                  <a:solidFill>
                    <a:srgbClr val="4F81BD">
                      <a:lumMod val="50000"/>
                    </a:srgbClr>
                  </a:solidFill>
                  <a:latin typeface="Calibri"/>
                </a:rPr>
                <a:t>dialogue</a:t>
              </a:r>
            </a:p>
          </p:txBody>
        </p:sp>
        <p:sp>
          <p:nvSpPr>
            <p:cNvPr id="21" name="CuadroTexto 23"/>
            <p:cNvSpPr txBox="1"/>
            <p:nvPr/>
          </p:nvSpPr>
          <p:spPr>
            <a:xfrm>
              <a:off x="116970" y="4685124"/>
              <a:ext cx="1229578" cy="707886"/>
            </a:xfrm>
            <a:prstGeom prst="rect">
              <a:avLst/>
            </a:prstGeom>
            <a:noFill/>
          </p:spPr>
          <p:txBody>
            <a:bodyPr wrap="square">
              <a:spAutoFit/>
            </a:bodyPr>
            <a:lstStyle/>
            <a:p>
              <a:pPr>
                <a:defRPr/>
              </a:pPr>
              <a:r>
                <a:rPr lang="en-GB" sz="2000" dirty="0" smtClean="0">
                  <a:solidFill>
                    <a:srgbClr val="4F81BD">
                      <a:lumMod val="50000"/>
                    </a:srgbClr>
                  </a:solidFill>
                  <a:latin typeface="Calibri"/>
                </a:rPr>
                <a:t>Technical</a:t>
              </a:r>
            </a:p>
            <a:p>
              <a:pPr>
                <a:defRPr/>
              </a:pPr>
              <a:r>
                <a:rPr lang="en-GB" sz="2000" dirty="0" smtClean="0">
                  <a:solidFill>
                    <a:srgbClr val="4F81BD">
                      <a:lumMod val="50000"/>
                    </a:srgbClr>
                  </a:solidFill>
                  <a:latin typeface="Calibri"/>
                </a:rPr>
                <a:t>dialogue</a:t>
              </a:r>
              <a:endParaRPr lang="en-GB" sz="2000" dirty="0">
                <a:solidFill>
                  <a:srgbClr val="4F81BD">
                    <a:lumMod val="50000"/>
                  </a:srgbClr>
                </a:solidFill>
                <a:latin typeface="Calibri"/>
              </a:endParaRPr>
            </a:p>
          </p:txBody>
        </p:sp>
      </p:grpSp>
    </p:spTree>
    <p:extLst>
      <p:ext uri="{BB962C8B-B14F-4D97-AF65-F5344CB8AC3E}">
        <p14:creationId xmlns:p14="http://schemas.microsoft.com/office/powerpoint/2010/main" val="1826999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a:noFill/>
        </p:spPr>
        <p:txBody>
          <a:bodyPr/>
          <a:lstStyle/>
          <a:p>
            <a:endParaRPr lang="fr-FR">
              <a:latin typeface="Verdana" charset="0"/>
              <a:ea typeface="ＭＳ Ｐゴシック" charset="0"/>
            </a:endParaRPr>
          </a:p>
        </p:txBody>
      </p:sp>
      <p:sp>
        <p:nvSpPr>
          <p:cNvPr id="7171" name="Rectangle 3"/>
          <p:cNvSpPr>
            <a:spLocks noGrp="1" noChangeArrowheads="1"/>
          </p:cNvSpPr>
          <p:nvPr>
            <p:ph type="body" idx="1"/>
          </p:nvPr>
        </p:nvSpPr>
        <p:spPr>
          <a:noFill/>
        </p:spPr>
        <p:txBody>
          <a:bodyPr/>
          <a:lstStyle/>
          <a:p>
            <a:pPr>
              <a:buFontTx/>
              <a:buNone/>
            </a:pPr>
            <a:r>
              <a:rPr lang="fr-FR" dirty="0" smtClean="0">
                <a:latin typeface="Verdana" charset="0"/>
                <a:ea typeface="ＭＳ Ｐゴシック" charset="0"/>
              </a:rPr>
              <a:t>Harmonisation </a:t>
            </a:r>
            <a:r>
              <a:rPr lang="fr-FR" dirty="0">
                <a:latin typeface="Verdana" charset="0"/>
                <a:ea typeface="ＭＳ Ｐゴシック" charset="0"/>
              </a:rPr>
              <a:t>options and </a:t>
            </a:r>
            <a:r>
              <a:rPr lang="fr-FR" dirty="0" err="1">
                <a:latin typeface="Verdana" charset="0"/>
                <a:ea typeface="ＭＳ Ｐゴシック" charset="0"/>
              </a:rPr>
              <a:t>experiences</a:t>
            </a:r>
            <a:r>
              <a:rPr lang="fr-FR" dirty="0" smtClean="0">
                <a:latin typeface="Verdana" charset="0"/>
                <a:ea typeface="ＭＳ Ｐゴシック" charset="0"/>
              </a:rPr>
              <a:t>?</a:t>
            </a:r>
          </a:p>
          <a:p>
            <a:pPr>
              <a:buFontTx/>
              <a:buNone/>
            </a:pPr>
            <a:endParaRPr lang="fr-FR" dirty="0">
              <a:latin typeface="Verdana" charset="0"/>
              <a:ea typeface="ＭＳ Ｐゴシック" charset="0"/>
            </a:endParaRPr>
          </a:p>
          <a:p>
            <a:pPr>
              <a:buFontTx/>
              <a:buNone/>
            </a:pPr>
            <a:r>
              <a:rPr lang="fr-FR" b="1" dirty="0" smtClean="0">
                <a:latin typeface="Verdana" charset="0"/>
                <a:ea typeface="ＭＳ Ｐゴシック" charset="0"/>
              </a:rPr>
              <a:t>	Do </a:t>
            </a:r>
            <a:r>
              <a:rPr lang="fr-FR" b="1" dirty="0" err="1" smtClean="0">
                <a:latin typeface="Verdana" charset="0"/>
                <a:ea typeface="ＭＳ Ｐゴシック" charset="0"/>
              </a:rPr>
              <a:t>you</a:t>
            </a:r>
            <a:r>
              <a:rPr lang="fr-FR" b="1" dirty="0" smtClean="0">
                <a:latin typeface="Verdana" charset="0"/>
                <a:ea typeface="ＭＳ Ｐゴシック" charset="0"/>
              </a:rPr>
              <a:t> have </a:t>
            </a:r>
            <a:r>
              <a:rPr lang="fr-FR" b="1" dirty="0" err="1" smtClean="0">
                <a:latin typeface="Verdana" charset="0"/>
                <a:ea typeface="ＭＳ Ｐゴシック" charset="0"/>
              </a:rPr>
              <a:t>experience</a:t>
            </a:r>
            <a:r>
              <a:rPr lang="fr-FR" b="1" dirty="0" smtClean="0">
                <a:latin typeface="Verdana" charset="0"/>
                <a:ea typeface="ＭＳ Ｐゴシック" charset="0"/>
              </a:rPr>
              <a:t> </a:t>
            </a:r>
            <a:r>
              <a:rPr lang="fr-FR" b="1" dirty="0" err="1" smtClean="0">
                <a:latin typeface="Verdana" charset="0"/>
                <a:ea typeface="ＭＳ Ｐゴシック" charset="0"/>
              </a:rPr>
              <a:t>working</a:t>
            </a:r>
            <a:r>
              <a:rPr lang="fr-FR" b="1" dirty="0" smtClean="0">
                <a:latin typeface="Verdana" charset="0"/>
                <a:ea typeface="ＭＳ Ｐゴシック" charset="0"/>
              </a:rPr>
              <a:t> in </a:t>
            </a:r>
            <a:r>
              <a:rPr lang="fr-FR" b="1" dirty="0" err="1" smtClean="0">
                <a:latin typeface="Verdana" charset="0"/>
                <a:ea typeface="ＭＳ Ｐゴシック" charset="0"/>
              </a:rPr>
              <a:t>partnership</a:t>
            </a:r>
            <a:r>
              <a:rPr lang="fr-FR" b="1" dirty="0" smtClean="0">
                <a:latin typeface="Verdana" charset="0"/>
                <a:ea typeface="ＭＳ Ｐゴシック" charset="0"/>
              </a:rPr>
              <a:t> or </a:t>
            </a:r>
            <a:r>
              <a:rPr lang="fr-FR" b="1" dirty="0" err="1" smtClean="0">
                <a:latin typeface="Verdana" charset="0"/>
                <a:ea typeface="ＭＳ Ｐゴシック" charset="0"/>
              </a:rPr>
              <a:t>complementary</a:t>
            </a:r>
            <a:r>
              <a:rPr lang="fr-FR" b="1" dirty="0" smtClean="0">
                <a:latin typeface="Verdana" charset="0"/>
                <a:ea typeface="ＭＳ Ｐゴシック" charset="0"/>
              </a:rPr>
              <a:t> to </a:t>
            </a:r>
            <a:r>
              <a:rPr lang="fr-FR" b="1" dirty="0" err="1" smtClean="0">
                <a:latin typeface="Verdana" charset="0"/>
                <a:ea typeface="ＭＳ Ｐゴシック" charset="0"/>
              </a:rPr>
              <a:t>other</a:t>
            </a:r>
            <a:r>
              <a:rPr lang="fr-FR" b="1" dirty="0" smtClean="0">
                <a:latin typeface="Verdana" charset="0"/>
                <a:ea typeface="ＭＳ Ｐゴシック" charset="0"/>
              </a:rPr>
              <a:t> </a:t>
            </a:r>
            <a:r>
              <a:rPr lang="fr-FR" b="1" dirty="0" err="1" smtClean="0">
                <a:latin typeface="Verdana" charset="0"/>
                <a:ea typeface="ＭＳ Ｐゴシック" charset="0"/>
              </a:rPr>
              <a:t>donors</a:t>
            </a:r>
            <a:r>
              <a:rPr lang="fr-FR" b="1" dirty="0" smtClean="0">
                <a:latin typeface="Verdana" charset="0"/>
                <a:ea typeface="ＭＳ Ｐゴシック" charset="0"/>
              </a:rPr>
              <a:t> to </a:t>
            </a:r>
            <a:r>
              <a:rPr lang="fr-FR" b="1" dirty="0" err="1" smtClean="0">
                <a:latin typeface="Verdana" charset="0"/>
                <a:ea typeface="ＭＳ Ｐゴシック" charset="0"/>
              </a:rPr>
              <a:t>improve</a:t>
            </a:r>
            <a:r>
              <a:rPr lang="fr-FR" b="1" dirty="0" smtClean="0">
                <a:latin typeface="Verdana" charset="0"/>
                <a:ea typeface="ＭＳ Ｐゴシック" charset="0"/>
              </a:rPr>
              <a:t> CD?</a:t>
            </a:r>
            <a:endParaRPr lang="fr-FR" b="1" dirty="0">
              <a:latin typeface="Verdana" charset="0"/>
              <a:ea typeface="ＭＳ Ｐゴシック" charset="0"/>
            </a:endParaRPr>
          </a:p>
        </p:txBody>
      </p:sp>
    </p:spTree>
    <p:extLst>
      <p:ext uri="{BB962C8B-B14F-4D97-AF65-F5344CB8AC3E}">
        <p14:creationId xmlns:p14="http://schemas.microsoft.com/office/powerpoint/2010/main" val="42949878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xmlns:p14="http://schemas.microsoft.com/office/powerpoint/2010/main" spd="slow"/>
    </mc:Fallback>
  </mc:AlternateContent>
  <p:timing>
    <p:tnLst>
      <p:par>
        <p:cTn id="1" dur="indefinite" restart="never" nodeType="tmRoot"/>
      </p:par>
    </p:tnLst>
  </p:timing>
</p:sld>
</file>

<file path=ppt/theme/theme1.xml><?xml version="1.0" encoding="utf-8"?>
<a:theme xmlns:a="http://schemas.openxmlformats.org/drawingml/2006/main" name="1_Slide_Master">
  <a:themeElements>
    <a:clrScheme name="Slide_Master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Slide_Master">
      <a:majorFont>
        <a:latin typeface="Verdana"/>
        <a:ea typeface="ＭＳ Ｐゴシック"/>
        <a:cs typeface=""/>
      </a:majorFont>
      <a:minorFont>
        <a:latin typeface="Verdana"/>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cap="flat" cmpd="sng" algn="ctr">
              <a:solidFill>
                <a:schemeClr val="tx1"/>
              </a:solidFill>
              <a:prstDash val="solid"/>
              <a:round/>
              <a:headEnd type="none" w="med" len="med"/>
              <a:tailEnd type="none" w="med" len="med"/>
            </a14:hiddenLine>
          </a:ext>
          <a:ext uri="{AF507438-7753-43E0-B8FC-AC1667EBCBE1}">
            <a14:hiddenEffects xmlns:a14="http://schemas.microsoft.com/office/drawing/2010/main">
              <a:effectLst>
                <a:outerShdw blurRad="63500" dist="35921" dir="2700000" algn="ctr" rotWithShape="0">
                  <a:schemeClr val="bg2"/>
                </a:outerShdw>
              </a:effectLst>
            </a14:hiddenEffects>
          </a:ext>
        </a:extLst>
      </a:spPr>
      <a:bodyPr vert="horz" wrap="square" lIns="91440" tIns="45720" rIns="91440" bIns="45720" numCol="1" anchor="ctr" anchorCtr="0" compatLnSpc="1">
        <a:prstTxWarp prst="textNoShape">
          <a:avLst/>
        </a:prstTxWarp>
      </a:bodyPr>
      <a:lstStyle>
        <a:defPPr marL="3175" marR="0" indent="0" algn="l" defTabSz="914400" rtl="0" eaLnBrk="1" fontAlgn="base" latinLnBrk="0" hangingPunct="1">
          <a:lnSpc>
            <a:spcPct val="100000"/>
          </a:lnSpc>
          <a:spcBef>
            <a:spcPct val="0"/>
          </a:spcBef>
          <a:spcAft>
            <a:spcPct val="0"/>
          </a:spcAft>
          <a:buClrTx/>
          <a:buSzTx/>
          <a:buFontTx/>
          <a:buNone/>
          <a:tabLst/>
          <a:defRPr kumimoji="0" lang="en-GB" sz="1200" b="0" i="0" u="none" strike="noStrike" cap="none" normalizeH="0" baseline="0">
            <a:ln>
              <a:noFill/>
            </a:ln>
            <a:solidFill>
              <a:srgbClr val="0F5494"/>
            </a:solidFill>
            <a:effectLst/>
            <a:latin typeface="Verdana" charset="0"/>
            <a:ea typeface="ＭＳ Ｐゴシック" charset="0"/>
          </a:defRPr>
        </a:defPPr>
      </a:lstStyle>
    </a:spDef>
    <a:lnDef>
      <a:spPr bwMode="auto">
        <a:xfrm>
          <a:off x="0" y="0"/>
          <a:ext cx="1" cy="1"/>
        </a:xfrm>
        <a:custGeom>
          <a:avLst/>
          <a:gdLst/>
          <a:ahLst/>
          <a:cxnLst/>
          <a:rect l="0" t="0" r="0" b="0"/>
          <a:pathLst/>
        </a:cu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cap="flat" cmpd="sng" algn="ctr">
              <a:solidFill>
                <a:schemeClr val="tx1"/>
              </a:solidFill>
              <a:prstDash val="solid"/>
              <a:round/>
              <a:headEnd type="none" w="med" len="med"/>
              <a:tailEnd type="none" w="med" len="med"/>
            </a14:hiddenLine>
          </a:ext>
          <a:ext uri="{AF507438-7753-43E0-B8FC-AC1667EBCBE1}">
            <a14:hiddenEffects xmlns:a14="http://schemas.microsoft.com/office/drawing/2010/main">
              <a:effectLst>
                <a:outerShdw blurRad="63500" dist="35921" dir="2700000" algn="ctr" rotWithShape="0">
                  <a:schemeClr val="bg2"/>
                </a:outerShdw>
              </a:effectLst>
            </a14:hiddenEffects>
          </a:ext>
        </a:extLst>
      </a:spPr>
      <a:bodyPr vert="horz" wrap="square" lIns="91440" tIns="45720" rIns="91440" bIns="45720" numCol="1" anchor="ctr" anchorCtr="0" compatLnSpc="1">
        <a:prstTxWarp prst="textNoShape">
          <a:avLst/>
        </a:prstTxWarp>
      </a:bodyPr>
      <a:lstStyle>
        <a:defPPr marL="3175" marR="0" indent="0" algn="l" defTabSz="914400" rtl="0" eaLnBrk="1" fontAlgn="base" latinLnBrk="0" hangingPunct="1">
          <a:lnSpc>
            <a:spcPct val="100000"/>
          </a:lnSpc>
          <a:spcBef>
            <a:spcPct val="0"/>
          </a:spcBef>
          <a:spcAft>
            <a:spcPct val="0"/>
          </a:spcAft>
          <a:buClrTx/>
          <a:buSzTx/>
          <a:buFontTx/>
          <a:buNone/>
          <a:tabLst/>
          <a:defRPr kumimoji="0" lang="en-GB" sz="1200" b="0" i="0" u="none" strike="noStrike" cap="none" normalizeH="0" baseline="0">
            <a:ln>
              <a:noFill/>
            </a:ln>
            <a:solidFill>
              <a:srgbClr val="0F5494"/>
            </a:solidFill>
            <a:effectLst/>
            <a:latin typeface="Verdana" charset="0"/>
            <a:ea typeface="ＭＳ Ｐゴシック" charset="0"/>
          </a:defRPr>
        </a:defPPr>
      </a:lstStyle>
    </a:lnDef>
  </a:objectDefaults>
  <a:extraClrSchemeLst>
    <a:extraClrScheme>
      <a:clrScheme name="Slide_Master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Slide_Master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Slide_Master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Slide_Master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Slide_Master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Slide_Master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Slide_Master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Slide_Master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Slide_Master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Slide_Master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Slide_Master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Slide_Master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2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79055</TotalTime>
  <Words>301</Words>
  <Application>Microsoft Office PowerPoint</Application>
  <PresentationFormat>On-screen Show (4:3)</PresentationFormat>
  <Paragraphs>53</Paragraphs>
  <Slides>5</Slides>
  <Notes>3</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5</vt:i4>
      </vt:variant>
    </vt:vector>
  </HeadingPairs>
  <TitlesOfParts>
    <vt:vector size="12" baseType="lpstr">
      <vt:lpstr>ＭＳ Ｐゴシック</vt:lpstr>
      <vt:lpstr>Arial</vt:lpstr>
      <vt:lpstr>Calibri</vt:lpstr>
      <vt:lpstr>Verdana</vt:lpstr>
      <vt:lpstr>Wingdings</vt:lpstr>
      <vt:lpstr>1_Slide_Master</vt:lpstr>
      <vt:lpstr>2_Office Theme</vt:lpstr>
      <vt:lpstr>Supporting change through  Capacity Development</vt:lpstr>
      <vt:lpstr>CD Quality grid requirement: 4. Harmonized support  </vt:lpstr>
      <vt:lpstr>Basics</vt:lpstr>
      <vt:lpstr>Recurrent Dialogues for Capacity Development</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Jos Brand</dc:creator>
  <cp:lastModifiedBy>Snezana Andric</cp:lastModifiedBy>
  <cp:revision>359</cp:revision>
  <cp:lastPrinted>2014-06-03T06:32:18Z</cp:lastPrinted>
  <dcterms:created xsi:type="dcterms:W3CDTF">2012-11-28T17:00:29Z</dcterms:created>
  <dcterms:modified xsi:type="dcterms:W3CDTF">2015-05-20T07:33:29Z</dcterms:modified>
</cp:coreProperties>
</file>

<file path=docProps/thumbnail.jpeg>
</file>