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66CF"/>
    <a:srgbClr val="3E6FD2"/>
    <a:srgbClr val="2D5EC1"/>
    <a:srgbClr val="BDDEFF"/>
    <a:srgbClr val="99CCFF"/>
    <a:srgbClr val="808080"/>
    <a:srgbClr val="FFD624"/>
    <a:srgbClr val="0F5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1756" y="-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619088-69A6-45FF-8C04-5A37BC8B41E1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2953972C-C62A-4CCF-BD60-24E72FBCEFD6}">
      <dgm:prSet phldrT="[Text]" custT="1"/>
      <dgm:spPr/>
      <dgm:t>
        <a:bodyPr/>
        <a:lstStyle/>
        <a:p>
          <a:r>
            <a:rPr lang="en-GB" sz="1400" b="0" dirty="0" smtClean="0">
              <a:solidFill>
                <a:schemeClr val="tx1"/>
              </a:solidFill>
            </a:rPr>
            <a:t>16</a:t>
          </a:r>
          <a:endParaRPr lang="en-GB" sz="1400" b="0" dirty="0">
            <a:solidFill>
              <a:schemeClr val="tx1"/>
            </a:solidFill>
          </a:endParaRPr>
        </a:p>
      </dgm:t>
    </dgm:pt>
    <dgm:pt modelId="{E15717CF-B204-4AE8-A278-635027D8BF1A}" type="parTrans" cxnId="{A19D235A-D7FF-43E3-A10D-5C08F1EE35AE}">
      <dgm:prSet/>
      <dgm:spPr/>
      <dgm:t>
        <a:bodyPr/>
        <a:lstStyle/>
        <a:p>
          <a:endParaRPr lang="en-GB"/>
        </a:p>
      </dgm:t>
    </dgm:pt>
    <dgm:pt modelId="{935133FE-97BC-49C2-A71F-D70D511288E3}" type="sibTrans" cxnId="{A19D235A-D7FF-43E3-A10D-5C08F1EE35AE}">
      <dgm:prSet/>
      <dgm:spPr/>
      <dgm:t>
        <a:bodyPr/>
        <a:lstStyle/>
        <a:p>
          <a:endParaRPr lang="en-GB"/>
        </a:p>
      </dgm:t>
    </dgm:pt>
    <dgm:pt modelId="{2CEBEBAC-D55C-4A2C-B8AF-282D191C0939}">
      <dgm:prSet phldrT="[Text]" custT="1"/>
      <dgm:spPr/>
      <dgm:t>
        <a:bodyPr/>
        <a:lstStyle/>
        <a:p>
          <a:r>
            <a:rPr lang="en-GB" sz="1400" dirty="0" smtClean="0">
              <a:solidFill>
                <a:schemeClr val="tx1"/>
              </a:solidFill>
            </a:rPr>
            <a:t>14</a:t>
          </a:r>
          <a:endParaRPr lang="en-GB" sz="1400" dirty="0">
            <a:solidFill>
              <a:schemeClr val="tx1"/>
            </a:solidFill>
          </a:endParaRPr>
        </a:p>
      </dgm:t>
    </dgm:pt>
    <dgm:pt modelId="{2970A69D-8E99-4782-AF3D-F83EFDC8CBB3}" type="parTrans" cxnId="{C41857BC-BF8A-40A6-A5AE-158E50E8EF9C}">
      <dgm:prSet/>
      <dgm:spPr/>
      <dgm:t>
        <a:bodyPr/>
        <a:lstStyle/>
        <a:p>
          <a:endParaRPr lang="en-GB"/>
        </a:p>
      </dgm:t>
    </dgm:pt>
    <dgm:pt modelId="{20B7F0CB-6E80-4ED5-A58F-8AC0E69F278C}" type="sibTrans" cxnId="{C41857BC-BF8A-40A6-A5AE-158E50E8EF9C}">
      <dgm:prSet/>
      <dgm:spPr/>
      <dgm:t>
        <a:bodyPr/>
        <a:lstStyle/>
        <a:p>
          <a:endParaRPr lang="en-GB"/>
        </a:p>
      </dgm:t>
    </dgm:pt>
    <dgm:pt modelId="{0F604978-1D86-425A-B411-579E787AC848}">
      <dgm:prSet phldrT="[Text]" custT="1"/>
      <dgm:spPr/>
      <dgm:t>
        <a:bodyPr/>
        <a:lstStyle/>
        <a:p>
          <a:r>
            <a:rPr lang="en-GB" sz="1100" b="1" dirty="0"/>
            <a:t>Countries with Roadmaps</a:t>
          </a:r>
        </a:p>
      </dgm:t>
    </dgm:pt>
    <dgm:pt modelId="{9B94821A-FD56-4034-8B27-034127459871}" type="parTrans" cxnId="{94FFD4DC-913C-48F3-8601-972ADD37764F}">
      <dgm:prSet/>
      <dgm:spPr/>
      <dgm:t>
        <a:bodyPr/>
        <a:lstStyle/>
        <a:p>
          <a:endParaRPr lang="en-GB"/>
        </a:p>
      </dgm:t>
    </dgm:pt>
    <dgm:pt modelId="{A3B042FB-A4FB-4ABD-9C3B-694D1DD32385}" type="sibTrans" cxnId="{94FFD4DC-913C-48F3-8601-972ADD37764F}">
      <dgm:prSet/>
      <dgm:spPr/>
      <dgm:t>
        <a:bodyPr/>
        <a:lstStyle/>
        <a:p>
          <a:endParaRPr lang="en-GB"/>
        </a:p>
      </dgm:t>
    </dgm:pt>
    <dgm:pt modelId="{AA46B403-EE0D-4233-A422-323DFCEF9C10}">
      <dgm:prSet phldrT="[Text]" custT="1"/>
      <dgm:spPr/>
      <dgm:t>
        <a:bodyPr/>
        <a:lstStyle/>
        <a:p>
          <a:r>
            <a:rPr lang="en-GB" sz="1100" b="1" dirty="0" smtClean="0">
              <a:solidFill>
                <a:srgbClr val="0000FF"/>
              </a:solidFill>
            </a:rPr>
            <a:t>Azerbaijan</a:t>
          </a:r>
          <a:r>
            <a:rPr lang="en-GB" sz="1100" dirty="0"/>
            <a:t>, </a:t>
          </a:r>
          <a:r>
            <a:rPr lang="en-GB" sz="1100" strike="noStrike" dirty="0">
              <a:solidFill>
                <a:schemeClr val="tx2"/>
              </a:solidFill>
            </a:rPr>
            <a:t>Benin</a:t>
          </a:r>
          <a:r>
            <a:rPr lang="en-GB" sz="1100" dirty="0"/>
            <a:t>, </a:t>
          </a:r>
          <a:r>
            <a:rPr lang="en-GB" sz="1100" dirty="0" smtClean="0"/>
            <a:t>El Salvador, Georgia</a:t>
          </a:r>
          <a:r>
            <a:rPr lang="en-GB" sz="1100" dirty="0"/>
            <a:t>, Haiti, Honduras, </a:t>
          </a:r>
          <a:r>
            <a:rPr lang="en-GB" sz="1100" b="1" dirty="0">
              <a:solidFill>
                <a:srgbClr val="0000FF"/>
              </a:solidFill>
            </a:rPr>
            <a:t>Kyrgyzstan</a:t>
          </a:r>
          <a:r>
            <a:rPr lang="en-GB" sz="1100" dirty="0"/>
            <a:t>, </a:t>
          </a:r>
          <a:r>
            <a:rPr lang="en-GB" sz="1100" b="1" dirty="0" smtClean="0">
              <a:solidFill>
                <a:srgbClr val="0000FF"/>
              </a:solidFill>
            </a:rPr>
            <a:t>Lebanon</a:t>
          </a:r>
          <a:r>
            <a:rPr lang="en-GB" sz="1100" dirty="0" smtClean="0"/>
            <a:t>, Malawi</a:t>
          </a:r>
          <a:r>
            <a:rPr lang="en-GB" sz="1100" dirty="0"/>
            <a:t>, Mauritania</a:t>
          </a:r>
          <a:r>
            <a:rPr lang="en-GB" sz="1100" dirty="0" smtClean="0"/>
            <a:t>, </a:t>
          </a:r>
          <a:r>
            <a:rPr lang="en-GB" sz="1100" dirty="0" smtClean="0">
              <a:solidFill>
                <a:schemeClr val="tx1"/>
              </a:solidFill>
            </a:rPr>
            <a:t>Nepal</a:t>
          </a:r>
          <a:r>
            <a:rPr lang="en-GB" sz="1100" dirty="0"/>
            <a:t>, </a:t>
          </a:r>
          <a:r>
            <a:rPr lang="en-GB" sz="1100" b="1" dirty="0">
              <a:solidFill>
                <a:srgbClr val="0000FF"/>
              </a:solidFill>
            </a:rPr>
            <a:t>Pakistan,</a:t>
          </a:r>
          <a:r>
            <a:rPr lang="en-GB" sz="1100" dirty="0"/>
            <a:t> </a:t>
          </a:r>
          <a:r>
            <a:rPr lang="en-GB" sz="1100" dirty="0" smtClean="0"/>
            <a:t>Philippines, Tunisia</a:t>
          </a:r>
          <a:endParaRPr lang="en-GB" sz="1100" dirty="0"/>
        </a:p>
      </dgm:t>
    </dgm:pt>
    <dgm:pt modelId="{5F9AA5C8-D3AA-4221-A649-F5A347009141}" type="parTrans" cxnId="{F305DA76-DEEC-4339-AF2E-5930E8654579}">
      <dgm:prSet/>
      <dgm:spPr/>
      <dgm:t>
        <a:bodyPr/>
        <a:lstStyle/>
        <a:p>
          <a:endParaRPr lang="en-GB"/>
        </a:p>
      </dgm:t>
    </dgm:pt>
    <dgm:pt modelId="{AD313933-341B-4042-B581-0AE2383A3428}" type="sibTrans" cxnId="{F305DA76-DEEC-4339-AF2E-5930E8654579}">
      <dgm:prSet/>
      <dgm:spPr/>
      <dgm:t>
        <a:bodyPr/>
        <a:lstStyle/>
        <a:p>
          <a:endParaRPr lang="en-GB"/>
        </a:p>
      </dgm:t>
    </dgm:pt>
    <dgm:pt modelId="{5172A3A5-6089-4297-8581-C3F433EBE0C4}">
      <dgm:prSet phldrT="[Text]" custT="1"/>
      <dgm:spPr/>
      <dgm:t>
        <a:bodyPr/>
        <a:lstStyle/>
        <a:p>
          <a:r>
            <a:rPr lang="en-GB" sz="1400" dirty="0" smtClean="0">
              <a:solidFill>
                <a:schemeClr val="tx1"/>
              </a:solidFill>
            </a:rPr>
            <a:t>6</a:t>
          </a:r>
          <a:endParaRPr lang="en-GB" sz="1400" dirty="0">
            <a:solidFill>
              <a:schemeClr val="tx1"/>
            </a:solidFill>
          </a:endParaRPr>
        </a:p>
      </dgm:t>
    </dgm:pt>
    <dgm:pt modelId="{3F58D5DF-6AEC-4614-ABC3-7D9D3E5455BE}" type="parTrans" cxnId="{5CBB13C0-9323-4774-B722-08EC09D44D5B}">
      <dgm:prSet/>
      <dgm:spPr/>
      <dgm:t>
        <a:bodyPr/>
        <a:lstStyle/>
        <a:p>
          <a:endParaRPr lang="en-GB"/>
        </a:p>
      </dgm:t>
    </dgm:pt>
    <dgm:pt modelId="{72A67513-1241-4D4E-84B8-59CCCAACF427}" type="sibTrans" cxnId="{5CBB13C0-9323-4774-B722-08EC09D44D5B}">
      <dgm:prSet/>
      <dgm:spPr/>
      <dgm:t>
        <a:bodyPr/>
        <a:lstStyle/>
        <a:p>
          <a:endParaRPr lang="en-GB"/>
        </a:p>
      </dgm:t>
    </dgm:pt>
    <dgm:pt modelId="{5F93CAAB-EB8E-4FDD-92E7-004E47E3499A}">
      <dgm:prSet phldrT="[Text]" custT="1"/>
      <dgm:spPr/>
      <dgm:t>
        <a:bodyPr/>
        <a:lstStyle/>
        <a:p>
          <a:r>
            <a:rPr lang="en-GB" sz="1100" b="1" dirty="0"/>
            <a:t>Countries with Joint Analysis </a:t>
          </a:r>
        </a:p>
      </dgm:t>
    </dgm:pt>
    <dgm:pt modelId="{B8445EB4-38E7-4083-B26A-132B8C69080F}" type="parTrans" cxnId="{32BD7276-B43F-4821-839F-0F4D95B03B52}">
      <dgm:prSet/>
      <dgm:spPr/>
      <dgm:t>
        <a:bodyPr/>
        <a:lstStyle/>
        <a:p>
          <a:endParaRPr lang="en-GB"/>
        </a:p>
      </dgm:t>
    </dgm:pt>
    <dgm:pt modelId="{3F499A2A-EA1F-421A-92F4-3B6D4101EE17}" type="sibTrans" cxnId="{32BD7276-B43F-4821-839F-0F4D95B03B52}">
      <dgm:prSet/>
      <dgm:spPr/>
      <dgm:t>
        <a:bodyPr/>
        <a:lstStyle/>
        <a:p>
          <a:endParaRPr lang="en-GB"/>
        </a:p>
      </dgm:t>
    </dgm:pt>
    <dgm:pt modelId="{E66E67F6-C37B-4CB2-A3F5-CAC92D09C8D9}">
      <dgm:prSet phldrT="[Text]" custT="1"/>
      <dgm:spPr/>
      <dgm:t>
        <a:bodyPr/>
        <a:lstStyle/>
        <a:p>
          <a:r>
            <a:rPr lang="en-GB" sz="1100" b="1" dirty="0" smtClean="0">
              <a:solidFill>
                <a:srgbClr val="0000FF"/>
              </a:solidFill>
            </a:rPr>
            <a:t> Armenia, Belarus*</a:t>
          </a:r>
          <a:r>
            <a:rPr lang="en-GB" sz="1100" dirty="0" smtClean="0"/>
            <a:t>, </a:t>
          </a:r>
          <a:r>
            <a:rPr lang="en-GB" sz="1100" b="1" dirty="0" smtClean="0">
              <a:solidFill>
                <a:srgbClr val="0000FF"/>
              </a:solidFill>
            </a:rPr>
            <a:t>Burkina Faso*</a:t>
          </a:r>
          <a:r>
            <a:rPr lang="en-GB" sz="1100" dirty="0" smtClean="0"/>
            <a:t>, </a:t>
          </a:r>
          <a:r>
            <a:rPr lang="en-GB" sz="1100" b="1" dirty="0" smtClean="0">
              <a:solidFill>
                <a:srgbClr val="0000FF"/>
              </a:solidFill>
            </a:rPr>
            <a:t>Egypt</a:t>
          </a:r>
          <a:r>
            <a:rPr lang="en-GB" sz="1100" dirty="0" smtClean="0"/>
            <a:t>, </a:t>
          </a:r>
          <a:r>
            <a:rPr lang="en-GB" sz="1100" b="1" dirty="0">
              <a:solidFill>
                <a:srgbClr val="0000FF"/>
              </a:solidFill>
            </a:rPr>
            <a:t>Moldova, Morocco</a:t>
          </a:r>
          <a:r>
            <a:rPr lang="en-GB" sz="1100" b="1" dirty="0" smtClean="0">
              <a:solidFill>
                <a:srgbClr val="0000FF"/>
              </a:solidFill>
            </a:rPr>
            <a:t>*</a:t>
          </a:r>
          <a:endParaRPr lang="en-GB" sz="1100" b="1" dirty="0">
            <a:solidFill>
              <a:srgbClr val="0000FF"/>
            </a:solidFill>
          </a:endParaRPr>
        </a:p>
      </dgm:t>
    </dgm:pt>
    <dgm:pt modelId="{564D0746-8880-43AB-AD0C-CC623B139586}" type="parTrans" cxnId="{4F817206-379A-4295-956A-2FD376A8768F}">
      <dgm:prSet/>
      <dgm:spPr/>
      <dgm:t>
        <a:bodyPr/>
        <a:lstStyle/>
        <a:p>
          <a:endParaRPr lang="en-GB"/>
        </a:p>
      </dgm:t>
    </dgm:pt>
    <dgm:pt modelId="{2D5E31A3-8707-40E7-BA20-D637AEF70357}" type="sibTrans" cxnId="{4F817206-379A-4295-956A-2FD376A8768F}">
      <dgm:prSet/>
      <dgm:spPr/>
      <dgm:t>
        <a:bodyPr/>
        <a:lstStyle/>
        <a:p>
          <a:endParaRPr lang="en-GB"/>
        </a:p>
      </dgm:t>
    </dgm:pt>
    <dgm:pt modelId="{0EB91091-FF08-4CFE-8D6F-05CEF02CB847}">
      <dgm:prSet custT="1"/>
      <dgm:spPr/>
      <dgm:t>
        <a:bodyPr/>
        <a:lstStyle/>
        <a:p>
          <a:r>
            <a:rPr lang="en-GB" sz="1400" dirty="0" smtClean="0">
              <a:solidFill>
                <a:schemeClr val="tx1"/>
              </a:solidFill>
            </a:rPr>
            <a:t>20</a:t>
          </a:r>
          <a:endParaRPr lang="en-GB" sz="1400" strike="sngStrike" dirty="0">
            <a:solidFill>
              <a:schemeClr val="tx1"/>
            </a:solidFill>
          </a:endParaRPr>
        </a:p>
      </dgm:t>
    </dgm:pt>
    <dgm:pt modelId="{9B7A38D3-0825-4E26-B1F6-F66D9063385B}" type="parTrans" cxnId="{AAE106F9-FA0A-40FB-9608-993FD9EA64D8}">
      <dgm:prSet/>
      <dgm:spPr/>
      <dgm:t>
        <a:bodyPr/>
        <a:lstStyle/>
        <a:p>
          <a:endParaRPr lang="en-GB"/>
        </a:p>
      </dgm:t>
    </dgm:pt>
    <dgm:pt modelId="{207E0305-87C7-4797-9A49-9EEFAE95008B}" type="sibTrans" cxnId="{AAE106F9-FA0A-40FB-9608-993FD9EA64D8}">
      <dgm:prSet/>
      <dgm:spPr/>
      <dgm:t>
        <a:bodyPr/>
        <a:lstStyle/>
        <a:p>
          <a:endParaRPr lang="en-GB"/>
        </a:p>
      </dgm:t>
    </dgm:pt>
    <dgm:pt modelId="{44BBAF60-26C7-429C-BD91-689C66C5B3CF}">
      <dgm:prSet custT="1"/>
      <dgm:spPr/>
      <dgm:t>
        <a:bodyPr vert="vert"/>
        <a:lstStyle/>
        <a:p>
          <a:r>
            <a:rPr lang="en-GB" sz="1800" b="1" dirty="0" smtClean="0"/>
            <a:t>11</a:t>
          </a:r>
          <a:endParaRPr lang="en-GB" sz="1800" b="1" dirty="0"/>
        </a:p>
      </dgm:t>
    </dgm:pt>
    <dgm:pt modelId="{5B3AFA66-7C59-4F26-A019-8616DC06ED73}" type="parTrans" cxnId="{44042032-8A1E-4E9E-8E40-66E96B0022E9}">
      <dgm:prSet/>
      <dgm:spPr/>
      <dgm:t>
        <a:bodyPr/>
        <a:lstStyle/>
        <a:p>
          <a:endParaRPr lang="en-GB"/>
        </a:p>
      </dgm:t>
    </dgm:pt>
    <dgm:pt modelId="{F4051A99-BBF0-4BAF-8D79-F420FDDEF69B}" type="sibTrans" cxnId="{44042032-8A1E-4E9E-8E40-66E96B0022E9}">
      <dgm:prSet/>
      <dgm:spPr/>
      <dgm:t>
        <a:bodyPr/>
        <a:lstStyle/>
        <a:p>
          <a:endParaRPr lang="en-GB"/>
        </a:p>
      </dgm:t>
    </dgm:pt>
    <dgm:pt modelId="{C0AE7AE5-07F1-4A7C-A257-555757C54946}">
      <dgm:prSet custT="1"/>
      <dgm:spPr/>
      <dgm:t>
        <a:bodyPr vert="vert"/>
        <a:lstStyle/>
        <a:p>
          <a:r>
            <a:rPr lang="en-GB" sz="1800" b="1" dirty="0"/>
            <a:t>7</a:t>
          </a:r>
        </a:p>
      </dgm:t>
    </dgm:pt>
    <dgm:pt modelId="{B078F5BC-D1BB-4C92-B276-9E1A25FF46D5}" type="parTrans" cxnId="{7E494CF0-66E9-4852-A6B8-7F3330AE6964}">
      <dgm:prSet/>
      <dgm:spPr/>
      <dgm:t>
        <a:bodyPr/>
        <a:lstStyle/>
        <a:p>
          <a:endParaRPr lang="en-GB"/>
        </a:p>
      </dgm:t>
    </dgm:pt>
    <dgm:pt modelId="{8DF59837-0558-41FF-A019-4FE00E87B77B}" type="sibTrans" cxnId="{7E494CF0-66E9-4852-A6B8-7F3330AE6964}">
      <dgm:prSet/>
      <dgm:spPr/>
      <dgm:t>
        <a:bodyPr/>
        <a:lstStyle/>
        <a:p>
          <a:endParaRPr lang="en-GB"/>
        </a:p>
      </dgm:t>
    </dgm:pt>
    <dgm:pt modelId="{92BBF7E5-B298-4EF3-A139-D4238CA4F7AA}">
      <dgm:prSet custT="1"/>
      <dgm:spPr/>
      <dgm:t>
        <a:bodyPr/>
        <a:lstStyle/>
        <a:p>
          <a:r>
            <a:rPr lang="en-GB" sz="1050" b="1" dirty="0"/>
            <a:t>Countries with Joint </a:t>
          </a:r>
          <a:r>
            <a:rPr lang="en-GB" sz="1050" b="1" dirty="0" smtClean="0"/>
            <a:t>Strategy (joint analysis and response)</a:t>
          </a:r>
          <a:endParaRPr lang="en-GB" sz="1050" b="1" dirty="0">
            <a:solidFill>
              <a:srgbClr val="FF0000"/>
            </a:solidFill>
          </a:endParaRPr>
        </a:p>
      </dgm:t>
    </dgm:pt>
    <dgm:pt modelId="{B70D799D-49A4-4B83-A7BA-86E2FB47EE7E}" type="parTrans" cxnId="{1FC07480-D6BF-4AF8-887D-05EFFCFD2B13}">
      <dgm:prSet/>
      <dgm:spPr/>
      <dgm:t>
        <a:bodyPr/>
        <a:lstStyle/>
        <a:p>
          <a:endParaRPr lang="en-GB"/>
        </a:p>
      </dgm:t>
    </dgm:pt>
    <dgm:pt modelId="{FEF2B906-6D6B-48C4-B436-B58D9CB3FD41}" type="sibTrans" cxnId="{1FC07480-D6BF-4AF8-887D-05EFFCFD2B13}">
      <dgm:prSet/>
      <dgm:spPr/>
      <dgm:t>
        <a:bodyPr/>
        <a:lstStyle/>
        <a:p>
          <a:endParaRPr lang="en-GB"/>
        </a:p>
      </dgm:t>
    </dgm:pt>
    <dgm:pt modelId="{2C7888E3-5F52-4B18-B709-67B643FE1CCC}">
      <dgm:prSet custT="1"/>
      <dgm:spPr/>
      <dgm:t>
        <a:bodyPr/>
        <a:lstStyle/>
        <a:p>
          <a:r>
            <a:rPr lang="en-GB" sz="1100" b="1" dirty="0"/>
            <a:t>Joint Monitoring / Results Framework</a:t>
          </a:r>
        </a:p>
      </dgm:t>
    </dgm:pt>
    <dgm:pt modelId="{51735140-4AE9-4E13-B9B1-109D55E01688}" type="parTrans" cxnId="{D902C597-7E32-483C-98D0-3FDD9D4231BB}">
      <dgm:prSet/>
      <dgm:spPr/>
      <dgm:t>
        <a:bodyPr/>
        <a:lstStyle/>
        <a:p>
          <a:endParaRPr lang="en-GB"/>
        </a:p>
      </dgm:t>
    </dgm:pt>
    <dgm:pt modelId="{70B6AE6D-7E2C-4457-A10D-3247F236AE7D}" type="sibTrans" cxnId="{D902C597-7E32-483C-98D0-3FDD9D4231BB}">
      <dgm:prSet/>
      <dgm:spPr/>
      <dgm:t>
        <a:bodyPr/>
        <a:lstStyle/>
        <a:p>
          <a:endParaRPr lang="en-GB"/>
        </a:p>
      </dgm:t>
    </dgm:pt>
    <dgm:pt modelId="{7DE7D5D7-6143-4158-8362-EDC07FE739A9}">
      <dgm:prSet custT="1"/>
      <dgm:spPr/>
      <dgm:t>
        <a:bodyPr/>
        <a:lstStyle/>
        <a:p>
          <a:r>
            <a:rPr lang="en-GB" sz="1100" dirty="0" smtClean="0">
              <a:solidFill>
                <a:schemeClr val="tx1"/>
              </a:solidFill>
            </a:rPr>
            <a:t>Bolivia, Cambodia</a:t>
          </a:r>
          <a:r>
            <a:rPr lang="en-GB" sz="1100" dirty="0"/>
            <a:t>, Comoros, Ethiopia, Kenya, Laos, Mali, Myanmar, Nicaragua, Palestine, </a:t>
          </a:r>
          <a:r>
            <a:rPr lang="en-GB" sz="1100" dirty="0" smtClean="0"/>
            <a:t>Rwanda</a:t>
          </a:r>
          <a:endParaRPr lang="en-GB" sz="1100" dirty="0"/>
        </a:p>
      </dgm:t>
    </dgm:pt>
    <dgm:pt modelId="{3E087EB7-4A97-4AC1-845F-826CEC2BF658}" type="parTrans" cxnId="{E02861E8-74F7-4E65-8F27-72DE566814B7}">
      <dgm:prSet/>
      <dgm:spPr/>
      <dgm:t>
        <a:bodyPr/>
        <a:lstStyle/>
        <a:p>
          <a:endParaRPr lang="en-GB"/>
        </a:p>
      </dgm:t>
    </dgm:pt>
    <dgm:pt modelId="{89BBFC11-5D86-4B98-A9C7-89852D54CF8C}" type="sibTrans" cxnId="{E02861E8-74F7-4E65-8F27-72DE566814B7}">
      <dgm:prSet/>
      <dgm:spPr/>
      <dgm:t>
        <a:bodyPr/>
        <a:lstStyle/>
        <a:p>
          <a:endParaRPr lang="en-GB"/>
        </a:p>
      </dgm:t>
    </dgm:pt>
    <dgm:pt modelId="{1736CAE7-4322-4B33-83DF-F5B64FFC2F01}">
      <dgm:prSet custT="1"/>
      <dgm:spPr/>
      <dgm:t>
        <a:bodyPr/>
        <a:lstStyle/>
        <a:p>
          <a:r>
            <a:rPr lang="en-GB" sz="1100" b="1" dirty="0"/>
            <a:t>Replacement</a:t>
          </a:r>
        </a:p>
      </dgm:t>
    </dgm:pt>
    <dgm:pt modelId="{A79314C9-E437-4BE1-B201-A6BDDF1D5DEF}" type="parTrans" cxnId="{E8E4A31B-5526-4652-9570-2046C32F40EA}">
      <dgm:prSet/>
      <dgm:spPr/>
      <dgm:t>
        <a:bodyPr/>
        <a:lstStyle/>
        <a:p>
          <a:endParaRPr lang="en-GB"/>
        </a:p>
      </dgm:t>
    </dgm:pt>
    <dgm:pt modelId="{AFA653DF-8F0C-415A-8FA7-BBA664A86593}" type="sibTrans" cxnId="{E8E4A31B-5526-4652-9570-2046C32F40EA}">
      <dgm:prSet/>
      <dgm:spPr/>
      <dgm:t>
        <a:bodyPr/>
        <a:lstStyle/>
        <a:p>
          <a:endParaRPr lang="en-GB"/>
        </a:p>
      </dgm:t>
    </dgm:pt>
    <dgm:pt modelId="{8B7DD7C2-8755-4A16-A932-5D2DD69C7346}">
      <dgm:prSet custT="1"/>
      <dgm:spPr/>
      <dgm:t>
        <a:bodyPr/>
        <a:lstStyle/>
        <a:p>
          <a:r>
            <a:rPr lang="en-GB" sz="1100" dirty="0"/>
            <a:t>FR in Comoros, FR in Kenya, EU in Laos, DE and FR in Mali, EU in Palestine, EU in Senegal  </a:t>
          </a:r>
        </a:p>
      </dgm:t>
    </dgm:pt>
    <dgm:pt modelId="{8EDC2D00-309E-4C74-B08C-541BC70C4145}" type="parTrans" cxnId="{9B3E1A37-B040-463A-A36D-052F8FCE15A4}">
      <dgm:prSet/>
      <dgm:spPr/>
      <dgm:t>
        <a:bodyPr/>
        <a:lstStyle/>
        <a:p>
          <a:endParaRPr lang="en-GB"/>
        </a:p>
      </dgm:t>
    </dgm:pt>
    <dgm:pt modelId="{68EB4576-DAD4-4604-972E-9BABA892DE63}" type="sibTrans" cxnId="{9B3E1A37-B040-463A-A36D-052F8FCE15A4}">
      <dgm:prSet/>
      <dgm:spPr/>
      <dgm:t>
        <a:bodyPr/>
        <a:lstStyle/>
        <a:p>
          <a:endParaRPr lang="en-GB"/>
        </a:p>
      </dgm:t>
    </dgm:pt>
    <dgm:pt modelId="{D647B248-93C2-456F-9F18-951DF5AD0885}">
      <dgm:prSet phldrT="[Text]" custT="1"/>
      <dgm:spPr/>
      <dgm:t>
        <a:bodyPr/>
        <a:lstStyle/>
        <a:p>
          <a:pPr algn="l"/>
          <a:r>
            <a:rPr lang="en-GB" sz="1100" b="1" dirty="0"/>
            <a:t>Feasibility and Scoping</a:t>
          </a:r>
        </a:p>
      </dgm:t>
    </dgm:pt>
    <dgm:pt modelId="{9B6924FF-5695-4A39-BDD1-AB44B90CD5A1}" type="sibTrans" cxnId="{0C87E56B-6F4F-47F1-933F-36391CE602A0}">
      <dgm:prSet/>
      <dgm:spPr/>
      <dgm:t>
        <a:bodyPr/>
        <a:lstStyle/>
        <a:p>
          <a:endParaRPr lang="en-GB"/>
        </a:p>
      </dgm:t>
    </dgm:pt>
    <dgm:pt modelId="{38DE396D-B228-49BF-91DD-2B2A4332B032}" type="parTrans" cxnId="{0C87E56B-6F4F-47F1-933F-36391CE602A0}">
      <dgm:prSet/>
      <dgm:spPr/>
      <dgm:t>
        <a:bodyPr/>
        <a:lstStyle/>
        <a:p>
          <a:endParaRPr lang="en-GB"/>
        </a:p>
      </dgm:t>
    </dgm:pt>
    <dgm:pt modelId="{D7B15D81-B57F-4740-AA35-484D4D759BBC}">
      <dgm:prSet custT="1"/>
      <dgm:spPr/>
      <dgm:t>
        <a:bodyPr/>
        <a:lstStyle/>
        <a:p>
          <a:r>
            <a:rPr lang="en-GB" sz="1050" b="1" dirty="0" smtClean="0">
              <a:solidFill>
                <a:srgbClr val="0000FF"/>
              </a:solidFill>
            </a:rPr>
            <a:t> Bolivia </a:t>
          </a:r>
          <a:r>
            <a:rPr lang="en-GB" sz="1050" b="1" dirty="0">
              <a:solidFill>
                <a:srgbClr val="0000FF"/>
              </a:solidFill>
            </a:rPr>
            <a:t>(2016), </a:t>
          </a:r>
          <a:r>
            <a:rPr lang="en-GB" sz="1050" dirty="0"/>
            <a:t>Cambodia (2014), Chad (2014), Comoros (2015</a:t>
          </a:r>
          <a:r>
            <a:rPr lang="en-GB" sz="1050" dirty="0" smtClean="0"/>
            <a:t>), </a:t>
          </a:r>
          <a:r>
            <a:rPr lang="en-GB" sz="1050" dirty="0"/>
            <a:t>Ethiopia (2013), Ghana (2014), Guatemala (2013), Kenya (2015), </a:t>
          </a:r>
          <a:r>
            <a:rPr lang="en-GB" sz="1050" b="1" dirty="0">
              <a:solidFill>
                <a:srgbClr val="0000FF"/>
              </a:solidFill>
            </a:rPr>
            <a:t>Laos (2016)</a:t>
          </a:r>
          <a:r>
            <a:rPr lang="en-GB" sz="1050" b="1" dirty="0"/>
            <a:t>, </a:t>
          </a:r>
          <a:r>
            <a:rPr lang="en-GB" sz="1050" dirty="0"/>
            <a:t>Mali (2014), Myanmar (2014), Namibia (2014), </a:t>
          </a:r>
          <a:r>
            <a:rPr lang="en-GB" sz="1050" b="1" dirty="0">
              <a:solidFill>
                <a:srgbClr val="0000FF"/>
              </a:solidFill>
            </a:rPr>
            <a:t>Nicaragua</a:t>
          </a:r>
          <a:r>
            <a:rPr lang="en-GB" sz="1050" dirty="0">
              <a:solidFill>
                <a:srgbClr val="0000FF"/>
              </a:solidFill>
            </a:rPr>
            <a:t>*</a:t>
          </a:r>
          <a:r>
            <a:rPr lang="en-GB" sz="1050" dirty="0"/>
            <a:t>, Niger*, </a:t>
          </a:r>
          <a:r>
            <a:rPr lang="en-GB" sz="1050" b="1" dirty="0">
              <a:solidFill>
                <a:srgbClr val="0000FF"/>
              </a:solidFill>
            </a:rPr>
            <a:t>Palestine*, Paraguay (2015</a:t>
          </a:r>
          <a:r>
            <a:rPr lang="en-GB" sz="1050" b="1" dirty="0">
              <a:solidFill>
                <a:srgbClr val="3E6FD2"/>
              </a:solidFill>
            </a:rPr>
            <a:t>)</a:t>
          </a:r>
          <a:r>
            <a:rPr lang="en-GB" sz="1050" b="1" dirty="0"/>
            <a:t>, </a:t>
          </a:r>
          <a:r>
            <a:rPr lang="en-GB" sz="1050" dirty="0"/>
            <a:t>Rwanda (2014), Senegal (2014), </a:t>
          </a:r>
          <a:r>
            <a:rPr lang="en-GB" sz="1050" b="1" dirty="0">
              <a:solidFill>
                <a:srgbClr val="0000FF"/>
              </a:solidFill>
            </a:rPr>
            <a:t>Togo (2016), </a:t>
          </a:r>
          <a:r>
            <a:rPr lang="en-GB" sz="1050" dirty="0"/>
            <a:t>Uganda (2015)</a:t>
          </a:r>
        </a:p>
      </dgm:t>
    </dgm:pt>
    <dgm:pt modelId="{4F230012-C1EE-46AC-8E68-3CCCED3202BF}" type="parTrans" cxnId="{93C2DA08-EB93-4D70-AF15-F83510F0AA58}">
      <dgm:prSet/>
      <dgm:spPr/>
      <dgm:t>
        <a:bodyPr/>
        <a:lstStyle/>
        <a:p>
          <a:endParaRPr lang="en-GB"/>
        </a:p>
      </dgm:t>
    </dgm:pt>
    <dgm:pt modelId="{8124C4E1-1621-4882-9879-D069A145491F}" type="sibTrans" cxnId="{93C2DA08-EB93-4D70-AF15-F83510F0AA58}">
      <dgm:prSet/>
      <dgm:spPr/>
      <dgm:t>
        <a:bodyPr/>
        <a:lstStyle/>
        <a:p>
          <a:endParaRPr lang="en-GB"/>
        </a:p>
      </dgm:t>
    </dgm:pt>
    <dgm:pt modelId="{DB9EBA02-99DE-4765-9947-D47706AFC019}">
      <dgm:prSet custT="1"/>
      <dgm:spPr/>
      <dgm:t>
        <a:bodyPr vert="vert"/>
        <a:lstStyle/>
        <a:p>
          <a:r>
            <a:rPr lang="en-GB" sz="1800" b="1" dirty="0" smtClean="0"/>
            <a:t>7</a:t>
          </a:r>
          <a:endParaRPr lang="en-GB" sz="1800" b="1" dirty="0"/>
        </a:p>
      </dgm:t>
    </dgm:pt>
    <dgm:pt modelId="{8A342965-71DF-4E27-87B7-C22D4A9BA9AB}" type="parTrans" cxnId="{F0B677DD-78EC-4A70-AE54-446804DEE939}">
      <dgm:prSet/>
      <dgm:spPr/>
      <dgm:t>
        <a:bodyPr/>
        <a:lstStyle/>
        <a:p>
          <a:endParaRPr lang="en-GB"/>
        </a:p>
      </dgm:t>
    </dgm:pt>
    <dgm:pt modelId="{D23E3521-5E69-4B91-B4FC-10D2DC46261A}" type="sibTrans" cxnId="{F0B677DD-78EC-4A70-AE54-446804DEE939}">
      <dgm:prSet/>
      <dgm:spPr/>
      <dgm:t>
        <a:bodyPr/>
        <a:lstStyle/>
        <a:p>
          <a:endParaRPr lang="en-GB"/>
        </a:p>
      </dgm:t>
    </dgm:pt>
    <dgm:pt modelId="{59595F10-20D2-4480-B9BD-7D9C7A607258}">
      <dgm:prSet custT="1"/>
      <dgm:spPr/>
      <dgm:t>
        <a:bodyPr/>
        <a:lstStyle/>
        <a:p>
          <a:r>
            <a:rPr lang="en-GB" sz="1100" b="1" dirty="0"/>
            <a:t>Second cycle of Joint </a:t>
          </a:r>
          <a:r>
            <a:rPr lang="en-GB" sz="1100" b="1" dirty="0" smtClean="0"/>
            <a:t>Programming**</a:t>
          </a:r>
          <a:endParaRPr lang="en-GB" sz="1100" b="1" dirty="0"/>
        </a:p>
      </dgm:t>
    </dgm:pt>
    <dgm:pt modelId="{7D107DEB-A97D-4126-8EC8-ED76FAC6E33A}" type="parTrans" cxnId="{141F758D-4C7B-4F6D-B292-D17D73684153}">
      <dgm:prSet/>
      <dgm:spPr/>
      <dgm:t>
        <a:bodyPr/>
        <a:lstStyle/>
        <a:p>
          <a:endParaRPr lang="en-GB"/>
        </a:p>
      </dgm:t>
    </dgm:pt>
    <dgm:pt modelId="{7D32B465-814A-4A20-95C7-3D78A3C3B366}" type="sibTrans" cxnId="{141F758D-4C7B-4F6D-B292-D17D73684153}">
      <dgm:prSet/>
      <dgm:spPr/>
      <dgm:t>
        <a:bodyPr/>
        <a:lstStyle/>
        <a:p>
          <a:endParaRPr lang="en-GB"/>
        </a:p>
      </dgm:t>
    </dgm:pt>
    <dgm:pt modelId="{9A69607D-6D14-4575-B2F3-A759ECEDE5A1}">
      <dgm:prSet custT="1"/>
      <dgm:spPr/>
      <dgm:t>
        <a:bodyPr/>
        <a:lstStyle/>
        <a:p>
          <a:r>
            <a:rPr lang="en-GB" sz="1100" dirty="0" smtClean="0">
              <a:solidFill>
                <a:schemeClr val="tx1"/>
              </a:solidFill>
            </a:rPr>
            <a:t>Bolivia</a:t>
          </a:r>
          <a:r>
            <a:rPr lang="en-GB" sz="1100" dirty="0"/>
            <a:t>, Ethiopia, Ghana, Laos, </a:t>
          </a:r>
          <a:r>
            <a:rPr lang="en-GB" sz="1100" dirty="0" smtClean="0"/>
            <a:t>Mali, </a:t>
          </a:r>
          <a:r>
            <a:rPr lang="en-GB" sz="1100" dirty="0"/>
            <a:t>Namibia, Senegal</a:t>
          </a:r>
        </a:p>
      </dgm:t>
    </dgm:pt>
    <dgm:pt modelId="{1017240B-4F41-4B03-A790-8368C94264FC}" type="parTrans" cxnId="{4754EE16-991E-440C-B236-516ADADA1583}">
      <dgm:prSet/>
      <dgm:spPr/>
      <dgm:t>
        <a:bodyPr/>
        <a:lstStyle/>
        <a:p>
          <a:endParaRPr lang="en-GB"/>
        </a:p>
      </dgm:t>
    </dgm:pt>
    <dgm:pt modelId="{EC629303-1D80-4EB7-B892-ECCA7F86EFFD}" type="sibTrans" cxnId="{4754EE16-991E-440C-B236-516ADADA1583}">
      <dgm:prSet/>
      <dgm:spPr/>
      <dgm:t>
        <a:bodyPr/>
        <a:lstStyle/>
        <a:p>
          <a:endParaRPr lang="en-GB"/>
        </a:p>
      </dgm:t>
    </dgm:pt>
    <dgm:pt modelId="{82BF32E7-14AF-48EC-8682-3FD772D8F4F9}">
      <dgm:prSet phldrT="[Text]" custT="1"/>
      <dgm:spPr/>
      <dgm:t>
        <a:bodyPr/>
        <a:lstStyle/>
        <a:p>
          <a:pPr algn="l"/>
          <a:r>
            <a:rPr lang="en-GB" sz="1100" b="1" dirty="0" smtClean="0">
              <a:solidFill>
                <a:srgbClr val="0000FF"/>
              </a:solidFill>
            </a:rPr>
            <a:t>Afghanistan, Algeria, Bangladesh, Cameroon</a:t>
          </a:r>
          <a:r>
            <a:rPr lang="en-GB" sz="1100" b="1" dirty="0">
              <a:solidFill>
                <a:srgbClr val="0000FF"/>
              </a:solidFill>
            </a:rPr>
            <a:t>, </a:t>
          </a:r>
          <a:r>
            <a:rPr lang="en-GB" sz="1100" b="1" dirty="0" smtClean="0">
              <a:solidFill>
                <a:srgbClr val="0000FF"/>
              </a:solidFill>
            </a:rPr>
            <a:t>CAR, Guinea Conakry, </a:t>
          </a:r>
          <a:r>
            <a:rPr lang="en-GB" sz="1100" b="1" dirty="0">
              <a:solidFill>
                <a:srgbClr val="0000FF"/>
              </a:solidFill>
            </a:rPr>
            <a:t>Jordan</a:t>
          </a:r>
          <a:r>
            <a:rPr lang="en-GB" sz="1100" b="1" dirty="0" smtClean="0">
              <a:solidFill>
                <a:srgbClr val="0000FF"/>
              </a:solidFill>
            </a:rPr>
            <a:t>, Liberia, Libya, Madagascar, </a:t>
          </a:r>
          <a:r>
            <a:rPr lang="en-GB" sz="1100" b="1" dirty="0">
              <a:solidFill>
                <a:srgbClr val="0000FF"/>
              </a:solidFill>
            </a:rPr>
            <a:t>Somalia</a:t>
          </a:r>
          <a:r>
            <a:rPr lang="en-GB" sz="1100" b="1" dirty="0" smtClean="0">
              <a:solidFill>
                <a:srgbClr val="0000FF"/>
              </a:solidFill>
            </a:rPr>
            <a:t>, </a:t>
          </a:r>
          <a:r>
            <a:rPr lang="en-GB" sz="1100" b="1" dirty="0">
              <a:solidFill>
                <a:srgbClr val="0000FF"/>
              </a:solidFill>
            </a:rPr>
            <a:t>Tajikistan, </a:t>
          </a:r>
          <a:r>
            <a:rPr lang="en-GB" sz="1100" b="1" dirty="0" smtClean="0">
              <a:solidFill>
                <a:srgbClr val="0000FF"/>
              </a:solidFill>
            </a:rPr>
            <a:t>Tanzania, Ukraine, Uzbekistan, </a:t>
          </a:r>
          <a:r>
            <a:rPr lang="en-GB" sz="1100" b="1" dirty="0">
              <a:solidFill>
                <a:srgbClr val="0000FF"/>
              </a:solidFill>
            </a:rPr>
            <a:t>Zambia</a:t>
          </a:r>
        </a:p>
      </dgm:t>
    </dgm:pt>
    <dgm:pt modelId="{E6EE1110-AB9F-4FD8-8003-39BF9B67A070}" type="parTrans" cxnId="{8F26D49E-1E18-4019-8CDD-7B456C720651}">
      <dgm:prSet/>
      <dgm:spPr/>
      <dgm:t>
        <a:bodyPr/>
        <a:lstStyle/>
        <a:p>
          <a:endParaRPr lang="en-US"/>
        </a:p>
      </dgm:t>
    </dgm:pt>
    <dgm:pt modelId="{FE6C2DBE-6AB5-4B8C-B001-25C0D73D5C43}" type="sibTrans" cxnId="{8F26D49E-1E18-4019-8CDD-7B456C720651}">
      <dgm:prSet/>
      <dgm:spPr/>
      <dgm:t>
        <a:bodyPr/>
        <a:lstStyle/>
        <a:p>
          <a:endParaRPr lang="en-US"/>
        </a:p>
      </dgm:t>
    </dgm:pt>
    <dgm:pt modelId="{42F237E9-BE22-4101-A07C-AF477E0B9380}" type="pres">
      <dgm:prSet presAssocID="{17619088-69A6-45FF-8C04-5A37BC8B41E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CD3A355-D768-4BA0-B829-60CE2F3AAF49}" type="pres">
      <dgm:prSet presAssocID="{2953972C-C62A-4CCF-BD60-24E72FBCEFD6}" presName="composite" presStyleCnt="0"/>
      <dgm:spPr/>
    </dgm:pt>
    <dgm:pt modelId="{D355F7D0-13BC-4FCB-99FE-43892FCA4FD9}" type="pres">
      <dgm:prSet presAssocID="{2953972C-C62A-4CCF-BD60-24E72FBCEFD6}" presName="parentText" presStyleLbl="align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EDDDEF3-E51A-4500-AF2F-A17BA54AE7FB}" type="pres">
      <dgm:prSet presAssocID="{2953972C-C62A-4CCF-BD60-24E72FBCEFD6}" presName="descendantText" presStyleLbl="alignAcc1" presStyleIdx="0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9491D11-AE0E-498E-8690-BD9B6F1C5EC0}" type="pres">
      <dgm:prSet presAssocID="{935133FE-97BC-49C2-A71F-D70D511288E3}" presName="sp" presStyleCnt="0"/>
      <dgm:spPr/>
    </dgm:pt>
    <dgm:pt modelId="{454B343A-FDE3-4D46-A9F7-B786E1310483}" type="pres">
      <dgm:prSet presAssocID="{2CEBEBAC-D55C-4A2C-B8AF-282D191C0939}" presName="composite" presStyleCnt="0"/>
      <dgm:spPr/>
    </dgm:pt>
    <dgm:pt modelId="{6C5283CE-9633-4062-AB31-7849E31BBBB7}" type="pres">
      <dgm:prSet presAssocID="{2CEBEBAC-D55C-4A2C-B8AF-282D191C0939}" presName="parentText" presStyleLbl="alignNode1" presStyleIdx="1" presStyleCnt="7" custLinFactNeighborY="-356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1EC7ACC-AFDB-49CF-B0F0-3792C9FD28C3}" type="pres">
      <dgm:prSet presAssocID="{2CEBEBAC-D55C-4A2C-B8AF-282D191C0939}" presName="descendantText" presStyleLbl="alignAcc1" presStyleIdx="1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2BBC822-6996-4ED9-BD0C-01D65798616E}" type="pres">
      <dgm:prSet presAssocID="{20B7F0CB-6E80-4ED5-A58F-8AC0E69F278C}" presName="sp" presStyleCnt="0"/>
      <dgm:spPr/>
    </dgm:pt>
    <dgm:pt modelId="{76B20DC1-C126-460C-B9AE-8A9AE3EB02B7}" type="pres">
      <dgm:prSet presAssocID="{5172A3A5-6089-4297-8581-C3F433EBE0C4}" presName="composite" presStyleCnt="0"/>
      <dgm:spPr/>
    </dgm:pt>
    <dgm:pt modelId="{7782012F-5C60-4D5F-A0C3-84B8471E0584}" type="pres">
      <dgm:prSet presAssocID="{5172A3A5-6089-4297-8581-C3F433EBE0C4}" presName="parentText" presStyleLbl="alignNode1" presStyleIdx="2" presStyleCnt="7" custLinFactNeighborX="0" custLinFactNeighborY="-626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6D77F39-01A5-4FF8-BE83-92C41E398D1C}" type="pres">
      <dgm:prSet presAssocID="{5172A3A5-6089-4297-8581-C3F433EBE0C4}" presName="descendantText" presStyleLbl="alignAcc1" presStyleIdx="2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E8B027F-4ED3-4CB1-95E7-F2E90557453B}" type="pres">
      <dgm:prSet presAssocID="{72A67513-1241-4D4E-84B8-59CCCAACF427}" presName="sp" presStyleCnt="0"/>
      <dgm:spPr/>
    </dgm:pt>
    <dgm:pt modelId="{8FC5C4F0-3B65-4AD4-BDBA-C682A0553D31}" type="pres">
      <dgm:prSet presAssocID="{0EB91091-FF08-4CFE-8D6F-05CEF02CB847}" presName="composite" presStyleCnt="0"/>
      <dgm:spPr/>
    </dgm:pt>
    <dgm:pt modelId="{7C1EFC49-FCA9-4200-8B67-C2C360A05C58}" type="pres">
      <dgm:prSet presAssocID="{0EB91091-FF08-4CFE-8D6F-05CEF02CB847}" presName="parentText" presStyleLbl="alignNode1" presStyleIdx="3" presStyleCnt="7" custScaleY="121361" custLinFactNeighborY="-133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13D6F5B-4A04-406C-A01D-5C1F0A882343}" type="pres">
      <dgm:prSet presAssocID="{0EB91091-FF08-4CFE-8D6F-05CEF02CB847}" presName="descendantText" presStyleLbl="alignAcc1" presStyleIdx="3" presStyleCnt="7" custScaleY="13254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9E91F7C-1B02-4262-979C-C9420D9095CB}" type="pres">
      <dgm:prSet presAssocID="{207E0305-87C7-4797-9A49-9EEFAE95008B}" presName="sp" presStyleCnt="0"/>
      <dgm:spPr/>
    </dgm:pt>
    <dgm:pt modelId="{BC0B45E9-AF5E-40A5-9929-4DB493F6581F}" type="pres">
      <dgm:prSet presAssocID="{44BBAF60-26C7-429C-BD91-689C66C5B3CF}" presName="composite" presStyleCnt="0"/>
      <dgm:spPr/>
    </dgm:pt>
    <dgm:pt modelId="{A7D82930-8B7D-4689-AA73-C5E16303BE12}" type="pres">
      <dgm:prSet presAssocID="{44BBAF60-26C7-429C-BD91-689C66C5B3CF}" presName="parentText" presStyleLbl="alignNode1" presStyleIdx="4" presStyleCnt="7" custAng="16200000" custLinFactX="57598" custLinFactNeighborX="100000" custLinFactNeighborY="-19731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211B401-FEE5-4EF7-8420-542211246F26}" type="pres">
      <dgm:prSet presAssocID="{44BBAF60-26C7-429C-BD91-689C66C5B3CF}" presName="descendantText" presStyleLbl="alignAcc1" presStyleIdx="4" presStyleCnt="7" custScaleX="85031" custScaleY="94424" custLinFactNeighborX="11906" custLinFactNeighborY="-1247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235836-902E-4076-91F4-A14292FF979D}" type="pres">
      <dgm:prSet presAssocID="{F4051A99-BBF0-4BAF-8D79-F420FDDEF69B}" presName="sp" presStyleCnt="0"/>
      <dgm:spPr/>
    </dgm:pt>
    <dgm:pt modelId="{8FC34774-341E-4100-8822-E731E366D011}" type="pres">
      <dgm:prSet presAssocID="{C0AE7AE5-07F1-4A7C-A257-555757C54946}" presName="composite" presStyleCnt="0"/>
      <dgm:spPr/>
    </dgm:pt>
    <dgm:pt modelId="{C6BC30FC-9788-4D25-A62E-346D6E8779AD}" type="pres">
      <dgm:prSet presAssocID="{C0AE7AE5-07F1-4A7C-A257-555757C54946}" presName="parentText" presStyleLbl="alignNode1" presStyleIdx="5" presStyleCnt="7" custAng="16200000" custLinFactX="57598" custLinFactNeighborX="100000" custLinFactNeighborY="-26236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29A527E-EFF6-40A3-AD27-6B0CA5D76AE6}" type="pres">
      <dgm:prSet presAssocID="{C0AE7AE5-07F1-4A7C-A257-555757C54946}" presName="descendantText" presStyleLbl="alignAcc1" presStyleIdx="5" presStyleCnt="7" custScaleX="85030" custScaleY="63692" custLinFactNeighborX="11906" custLinFactNeighborY="-213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D1CBC23-A3D7-4FAE-A9DA-EF961C1E13C5}" type="pres">
      <dgm:prSet presAssocID="{8DF59837-0558-41FF-A019-4FE00E87B77B}" presName="sp" presStyleCnt="0"/>
      <dgm:spPr/>
    </dgm:pt>
    <dgm:pt modelId="{F380179E-1C7A-49A9-8294-E85945CEF508}" type="pres">
      <dgm:prSet presAssocID="{DB9EBA02-99DE-4765-9947-D47706AFC019}" presName="composite" presStyleCnt="0"/>
      <dgm:spPr/>
    </dgm:pt>
    <dgm:pt modelId="{D7743CE0-3150-4CC9-B9BA-E49066B261DF}" type="pres">
      <dgm:prSet presAssocID="{DB9EBA02-99DE-4765-9947-D47706AFC019}" presName="parentText" presStyleLbl="alignNode1" presStyleIdx="6" presStyleCnt="7" custAng="16200000" custLinFactX="69128" custLinFactNeighborX="100000" custLinFactNeighborY="-3164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63E5347-D2A8-4923-8B99-D16A19FF4E64}" type="pres">
      <dgm:prSet presAssocID="{DB9EBA02-99DE-4765-9947-D47706AFC019}" presName="descendantText" presStyleLbl="alignAcc1" presStyleIdx="6" presStyleCnt="7" custScaleX="75968" custScaleY="73882" custLinFactNeighborX="9688" custLinFactNeighborY="-2483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66E9A90-23A1-4026-9AC4-EC65E66F119A}" type="presOf" srcId="{2953972C-C62A-4CCF-BD60-24E72FBCEFD6}" destId="{D355F7D0-13BC-4FCB-99FE-43892FCA4FD9}" srcOrd="0" destOrd="0" presId="urn:microsoft.com/office/officeart/2005/8/layout/chevron2"/>
    <dgm:cxn modelId="{4754EE16-991E-440C-B236-516ADADA1583}" srcId="{DB9EBA02-99DE-4765-9947-D47706AFC019}" destId="{9A69607D-6D14-4575-B2F3-A759ECEDE5A1}" srcOrd="1" destOrd="0" parTransId="{1017240B-4F41-4B03-A790-8368C94264FC}" sibTransId="{EC629303-1D80-4EB7-B892-ECCA7F86EFFD}"/>
    <dgm:cxn modelId="{58D5E82F-E311-40C2-9097-265010A32A55}" type="presOf" srcId="{AA46B403-EE0D-4233-A422-323DFCEF9C10}" destId="{81EC7ACC-AFDB-49CF-B0F0-3792C9FD28C3}" srcOrd="0" destOrd="1" presId="urn:microsoft.com/office/officeart/2005/8/layout/chevron2"/>
    <dgm:cxn modelId="{94FFD4DC-913C-48F3-8601-972ADD37764F}" srcId="{2CEBEBAC-D55C-4A2C-B8AF-282D191C0939}" destId="{0F604978-1D86-425A-B411-579E787AC848}" srcOrd="0" destOrd="0" parTransId="{9B94821A-FD56-4034-8B27-034127459871}" sibTransId="{A3B042FB-A4FB-4ABD-9C3B-694D1DD32385}"/>
    <dgm:cxn modelId="{2A238FDB-DD62-4D2F-B191-D4EC7C0C8EBC}" type="presOf" srcId="{0F604978-1D86-425A-B411-579E787AC848}" destId="{81EC7ACC-AFDB-49CF-B0F0-3792C9FD28C3}" srcOrd="0" destOrd="0" presId="urn:microsoft.com/office/officeart/2005/8/layout/chevron2"/>
    <dgm:cxn modelId="{E8E4A31B-5526-4652-9570-2046C32F40EA}" srcId="{C0AE7AE5-07F1-4A7C-A257-555757C54946}" destId="{1736CAE7-4322-4B33-83DF-F5B64FFC2F01}" srcOrd="0" destOrd="0" parTransId="{A79314C9-E437-4BE1-B201-A6BDDF1D5DEF}" sibTransId="{AFA653DF-8F0C-415A-8FA7-BBA664A86593}"/>
    <dgm:cxn modelId="{143A02D0-8E25-4BC4-B53C-B23F02E43209}" type="presOf" srcId="{E66E67F6-C37B-4CB2-A3F5-CAC92D09C8D9}" destId="{56D77F39-01A5-4FF8-BE83-92C41E398D1C}" srcOrd="0" destOrd="1" presId="urn:microsoft.com/office/officeart/2005/8/layout/chevron2"/>
    <dgm:cxn modelId="{D902C597-7E32-483C-98D0-3FDD9D4231BB}" srcId="{44BBAF60-26C7-429C-BD91-689C66C5B3CF}" destId="{2C7888E3-5F52-4B18-B709-67B643FE1CCC}" srcOrd="0" destOrd="0" parTransId="{51735140-4AE9-4E13-B9B1-109D55E01688}" sibTransId="{70B6AE6D-7E2C-4457-A10D-3247F236AE7D}"/>
    <dgm:cxn modelId="{1FC07480-D6BF-4AF8-887D-05EFFCFD2B13}" srcId="{0EB91091-FF08-4CFE-8D6F-05CEF02CB847}" destId="{92BBF7E5-B298-4EF3-A139-D4238CA4F7AA}" srcOrd="0" destOrd="0" parTransId="{B70D799D-49A4-4B83-A7BA-86E2FB47EE7E}" sibTransId="{FEF2B906-6D6B-48C4-B436-B58D9CB3FD41}"/>
    <dgm:cxn modelId="{0C87E56B-6F4F-47F1-933F-36391CE602A0}" srcId="{2953972C-C62A-4CCF-BD60-24E72FBCEFD6}" destId="{D647B248-93C2-456F-9F18-951DF5AD0885}" srcOrd="0" destOrd="0" parTransId="{38DE396D-B228-49BF-91DD-2B2A4332B032}" sibTransId="{9B6924FF-5695-4A39-BDD1-AB44B90CD5A1}"/>
    <dgm:cxn modelId="{F0B677DD-78EC-4A70-AE54-446804DEE939}" srcId="{17619088-69A6-45FF-8C04-5A37BC8B41E1}" destId="{DB9EBA02-99DE-4765-9947-D47706AFC019}" srcOrd="6" destOrd="0" parTransId="{8A342965-71DF-4E27-87B7-C22D4A9BA9AB}" sibTransId="{D23E3521-5E69-4B91-B4FC-10D2DC46261A}"/>
    <dgm:cxn modelId="{64C46544-BE4D-48CF-BCA6-B0A46F124CE4}" type="presOf" srcId="{2CEBEBAC-D55C-4A2C-B8AF-282D191C0939}" destId="{6C5283CE-9633-4062-AB31-7849E31BBBB7}" srcOrd="0" destOrd="0" presId="urn:microsoft.com/office/officeart/2005/8/layout/chevron2"/>
    <dgm:cxn modelId="{555F36B2-32B0-4737-815A-D0D6795918B3}" type="presOf" srcId="{0EB91091-FF08-4CFE-8D6F-05CEF02CB847}" destId="{7C1EFC49-FCA9-4200-8B67-C2C360A05C58}" srcOrd="0" destOrd="0" presId="urn:microsoft.com/office/officeart/2005/8/layout/chevron2"/>
    <dgm:cxn modelId="{9AF28EBF-BF8C-4C2E-B453-7BC821F4A0EB}" type="presOf" srcId="{D7B15D81-B57F-4740-AA35-484D4D759BBC}" destId="{D13D6F5B-4A04-406C-A01D-5C1F0A882343}" srcOrd="0" destOrd="1" presId="urn:microsoft.com/office/officeart/2005/8/layout/chevron2"/>
    <dgm:cxn modelId="{AAE106F9-FA0A-40FB-9608-993FD9EA64D8}" srcId="{17619088-69A6-45FF-8C04-5A37BC8B41E1}" destId="{0EB91091-FF08-4CFE-8D6F-05CEF02CB847}" srcOrd="3" destOrd="0" parTransId="{9B7A38D3-0825-4E26-B1F6-F66D9063385B}" sibTransId="{207E0305-87C7-4797-9A49-9EEFAE95008B}"/>
    <dgm:cxn modelId="{7AB45400-AF9D-4E6F-8BDA-1D2131F49815}" type="presOf" srcId="{D647B248-93C2-456F-9F18-951DF5AD0885}" destId="{CEDDDEF3-E51A-4500-AF2F-A17BA54AE7FB}" srcOrd="0" destOrd="0" presId="urn:microsoft.com/office/officeart/2005/8/layout/chevron2"/>
    <dgm:cxn modelId="{EA0465FA-A2A6-443F-AB7E-C15C90028629}" type="presOf" srcId="{9A69607D-6D14-4575-B2F3-A759ECEDE5A1}" destId="{263E5347-D2A8-4923-8B99-D16A19FF4E64}" srcOrd="0" destOrd="1" presId="urn:microsoft.com/office/officeart/2005/8/layout/chevron2"/>
    <dgm:cxn modelId="{5CBB13C0-9323-4774-B722-08EC09D44D5B}" srcId="{17619088-69A6-45FF-8C04-5A37BC8B41E1}" destId="{5172A3A5-6089-4297-8581-C3F433EBE0C4}" srcOrd="2" destOrd="0" parTransId="{3F58D5DF-6AEC-4614-ABC3-7D9D3E5455BE}" sibTransId="{72A67513-1241-4D4E-84B8-59CCCAACF427}"/>
    <dgm:cxn modelId="{307E16E6-857A-4FBF-9B1F-66B8B2885EF1}" type="presOf" srcId="{1736CAE7-4322-4B33-83DF-F5B64FFC2F01}" destId="{829A527E-EFF6-40A3-AD27-6B0CA5D76AE6}" srcOrd="0" destOrd="0" presId="urn:microsoft.com/office/officeart/2005/8/layout/chevron2"/>
    <dgm:cxn modelId="{8F26D49E-1E18-4019-8CDD-7B456C720651}" srcId="{2953972C-C62A-4CCF-BD60-24E72FBCEFD6}" destId="{82BF32E7-14AF-48EC-8682-3FD772D8F4F9}" srcOrd="1" destOrd="0" parTransId="{E6EE1110-AB9F-4FD8-8003-39BF9B67A070}" sibTransId="{FE6C2DBE-6AB5-4B8C-B001-25C0D73D5C43}"/>
    <dgm:cxn modelId="{3F676ED1-278A-4F99-9E95-CAEF4C96D195}" type="presOf" srcId="{17619088-69A6-45FF-8C04-5A37BC8B41E1}" destId="{42F237E9-BE22-4101-A07C-AF477E0B9380}" srcOrd="0" destOrd="0" presId="urn:microsoft.com/office/officeart/2005/8/layout/chevron2"/>
    <dgm:cxn modelId="{E02861E8-74F7-4E65-8F27-72DE566814B7}" srcId="{44BBAF60-26C7-429C-BD91-689C66C5B3CF}" destId="{7DE7D5D7-6143-4158-8362-EDC07FE739A9}" srcOrd="1" destOrd="0" parTransId="{3E087EB7-4A97-4AC1-845F-826CEC2BF658}" sibTransId="{89BBFC11-5D86-4B98-A9C7-89852D54CF8C}"/>
    <dgm:cxn modelId="{32BD7276-B43F-4821-839F-0F4D95B03B52}" srcId="{5172A3A5-6089-4297-8581-C3F433EBE0C4}" destId="{5F93CAAB-EB8E-4FDD-92E7-004E47E3499A}" srcOrd="0" destOrd="0" parTransId="{B8445EB4-38E7-4083-B26A-132B8C69080F}" sibTransId="{3F499A2A-EA1F-421A-92F4-3B6D4101EE17}"/>
    <dgm:cxn modelId="{A517A86E-66F4-4B12-BA09-72C2AFC27534}" type="presOf" srcId="{7DE7D5D7-6143-4158-8362-EDC07FE739A9}" destId="{1211B401-FEE5-4EF7-8420-542211246F26}" srcOrd="0" destOrd="1" presId="urn:microsoft.com/office/officeart/2005/8/layout/chevron2"/>
    <dgm:cxn modelId="{27477E02-20DF-409E-92D4-E242A0FA2A4E}" type="presOf" srcId="{44BBAF60-26C7-429C-BD91-689C66C5B3CF}" destId="{A7D82930-8B7D-4689-AA73-C5E16303BE12}" srcOrd="0" destOrd="0" presId="urn:microsoft.com/office/officeart/2005/8/layout/chevron2"/>
    <dgm:cxn modelId="{F5894DF1-6002-47EE-8076-B068444AD48A}" type="presOf" srcId="{5172A3A5-6089-4297-8581-C3F433EBE0C4}" destId="{7782012F-5C60-4D5F-A0C3-84B8471E0584}" srcOrd="0" destOrd="0" presId="urn:microsoft.com/office/officeart/2005/8/layout/chevron2"/>
    <dgm:cxn modelId="{8CE0BFA3-57C9-4D03-9A62-2B9654FA148C}" type="presOf" srcId="{8B7DD7C2-8755-4A16-A932-5D2DD69C7346}" destId="{829A527E-EFF6-40A3-AD27-6B0CA5D76AE6}" srcOrd="0" destOrd="1" presId="urn:microsoft.com/office/officeart/2005/8/layout/chevron2"/>
    <dgm:cxn modelId="{A19D235A-D7FF-43E3-A10D-5C08F1EE35AE}" srcId="{17619088-69A6-45FF-8C04-5A37BC8B41E1}" destId="{2953972C-C62A-4CCF-BD60-24E72FBCEFD6}" srcOrd="0" destOrd="0" parTransId="{E15717CF-B204-4AE8-A278-635027D8BF1A}" sibTransId="{935133FE-97BC-49C2-A71F-D70D511288E3}"/>
    <dgm:cxn modelId="{99E29FCE-054C-4332-8E96-565C11ED90A1}" type="presOf" srcId="{DB9EBA02-99DE-4765-9947-D47706AFC019}" destId="{D7743CE0-3150-4CC9-B9BA-E49066B261DF}" srcOrd="0" destOrd="0" presId="urn:microsoft.com/office/officeart/2005/8/layout/chevron2"/>
    <dgm:cxn modelId="{3B407E05-9873-4198-B646-550756F4A826}" type="presOf" srcId="{82BF32E7-14AF-48EC-8682-3FD772D8F4F9}" destId="{CEDDDEF3-E51A-4500-AF2F-A17BA54AE7FB}" srcOrd="0" destOrd="1" presId="urn:microsoft.com/office/officeart/2005/8/layout/chevron2"/>
    <dgm:cxn modelId="{44042032-8A1E-4E9E-8E40-66E96B0022E9}" srcId="{17619088-69A6-45FF-8C04-5A37BC8B41E1}" destId="{44BBAF60-26C7-429C-BD91-689C66C5B3CF}" srcOrd="4" destOrd="0" parTransId="{5B3AFA66-7C59-4F26-A019-8616DC06ED73}" sibTransId="{F4051A99-BBF0-4BAF-8D79-F420FDDEF69B}"/>
    <dgm:cxn modelId="{9B3E1A37-B040-463A-A36D-052F8FCE15A4}" srcId="{C0AE7AE5-07F1-4A7C-A257-555757C54946}" destId="{8B7DD7C2-8755-4A16-A932-5D2DD69C7346}" srcOrd="1" destOrd="0" parTransId="{8EDC2D00-309E-4C74-B08C-541BC70C4145}" sibTransId="{68EB4576-DAD4-4604-972E-9BABA892DE63}"/>
    <dgm:cxn modelId="{F305DA76-DEEC-4339-AF2E-5930E8654579}" srcId="{2CEBEBAC-D55C-4A2C-B8AF-282D191C0939}" destId="{AA46B403-EE0D-4233-A422-323DFCEF9C10}" srcOrd="1" destOrd="0" parTransId="{5F9AA5C8-D3AA-4221-A649-F5A347009141}" sibTransId="{AD313933-341B-4042-B581-0AE2383A3428}"/>
    <dgm:cxn modelId="{C41857BC-BF8A-40A6-A5AE-158E50E8EF9C}" srcId="{17619088-69A6-45FF-8C04-5A37BC8B41E1}" destId="{2CEBEBAC-D55C-4A2C-B8AF-282D191C0939}" srcOrd="1" destOrd="0" parTransId="{2970A69D-8E99-4782-AF3D-F83EFDC8CBB3}" sibTransId="{20B7F0CB-6E80-4ED5-A58F-8AC0E69F278C}"/>
    <dgm:cxn modelId="{116A607D-C41D-4716-AB85-E1B9FDFA2074}" type="presOf" srcId="{59595F10-20D2-4480-B9BD-7D9C7A607258}" destId="{263E5347-D2A8-4923-8B99-D16A19FF4E64}" srcOrd="0" destOrd="0" presId="urn:microsoft.com/office/officeart/2005/8/layout/chevron2"/>
    <dgm:cxn modelId="{91C840D5-97A4-4B81-8300-A621D979AD1E}" type="presOf" srcId="{92BBF7E5-B298-4EF3-A139-D4238CA4F7AA}" destId="{D13D6F5B-4A04-406C-A01D-5C1F0A882343}" srcOrd="0" destOrd="0" presId="urn:microsoft.com/office/officeart/2005/8/layout/chevron2"/>
    <dgm:cxn modelId="{3557F89B-1E99-4742-81F9-747CFDADBB80}" type="presOf" srcId="{C0AE7AE5-07F1-4A7C-A257-555757C54946}" destId="{C6BC30FC-9788-4D25-A62E-346D6E8779AD}" srcOrd="0" destOrd="0" presId="urn:microsoft.com/office/officeart/2005/8/layout/chevron2"/>
    <dgm:cxn modelId="{4F817206-379A-4295-956A-2FD376A8768F}" srcId="{5172A3A5-6089-4297-8581-C3F433EBE0C4}" destId="{E66E67F6-C37B-4CB2-A3F5-CAC92D09C8D9}" srcOrd="1" destOrd="0" parTransId="{564D0746-8880-43AB-AD0C-CC623B139586}" sibTransId="{2D5E31A3-8707-40E7-BA20-D637AEF70357}"/>
    <dgm:cxn modelId="{B0E03F00-E8AC-4620-B163-7D40EADA047A}" type="presOf" srcId="{2C7888E3-5F52-4B18-B709-67B643FE1CCC}" destId="{1211B401-FEE5-4EF7-8420-542211246F26}" srcOrd="0" destOrd="0" presId="urn:microsoft.com/office/officeart/2005/8/layout/chevron2"/>
    <dgm:cxn modelId="{7E494CF0-66E9-4852-A6B8-7F3330AE6964}" srcId="{17619088-69A6-45FF-8C04-5A37BC8B41E1}" destId="{C0AE7AE5-07F1-4A7C-A257-555757C54946}" srcOrd="5" destOrd="0" parTransId="{B078F5BC-D1BB-4C92-B276-9E1A25FF46D5}" sibTransId="{8DF59837-0558-41FF-A019-4FE00E87B77B}"/>
    <dgm:cxn modelId="{8466AF8C-1B51-4D1C-97F7-DD8CE97F6892}" type="presOf" srcId="{5F93CAAB-EB8E-4FDD-92E7-004E47E3499A}" destId="{56D77F39-01A5-4FF8-BE83-92C41E398D1C}" srcOrd="0" destOrd="0" presId="urn:microsoft.com/office/officeart/2005/8/layout/chevron2"/>
    <dgm:cxn modelId="{141F758D-4C7B-4F6D-B292-D17D73684153}" srcId="{DB9EBA02-99DE-4765-9947-D47706AFC019}" destId="{59595F10-20D2-4480-B9BD-7D9C7A607258}" srcOrd="0" destOrd="0" parTransId="{7D107DEB-A97D-4126-8EC8-ED76FAC6E33A}" sibTransId="{7D32B465-814A-4A20-95C7-3D78A3C3B366}"/>
    <dgm:cxn modelId="{93C2DA08-EB93-4D70-AF15-F83510F0AA58}" srcId="{0EB91091-FF08-4CFE-8D6F-05CEF02CB847}" destId="{D7B15D81-B57F-4740-AA35-484D4D759BBC}" srcOrd="1" destOrd="0" parTransId="{4F230012-C1EE-46AC-8E68-3CCCED3202BF}" sibTransId="{8124C4E1-1621-4882-9879-D069A145491F}"/>
    <dgm:cxn modelId="{12060522-3BC6-4A7F-AAED-9244EF15C9CB}" type="presParOf" srcId="{42F237E9-BE22-4101-A07C-AF477E0B9380}" destId="{ECD3A355-D768-4BA0-B829-60CE2F3AAF49}" srcOrd="0" destOrd="0" presId="urn:microsoft.com/office/officeart/2005/8/layout/chevron2"/>
    <dgm:cxn modelId="{437C2645-2DA0-4D25-BE0F-968152E4B9C2}" type="presParOf" srcId="{ECD3A355-D768-4BA0-B829-60CE2F3AAF49}" destId="{D355F7D0-13BC-4FCB-99FE-43892FCA4FD9}" srcOrd="0" destOrd="0" presId="urn:microsoft.com/office/officeart/2005/8/layout/chevron2"/>
    <dgm:cxn modelId="{6486CC6A-C67A-4651-AFC0-25D88A2C56FF}" type="presParOf" srcId="{ECD3A355-D768-4BA0-B829-60CE2F3AAF49}" destId="{CEDDDEF3-E51A-4500-AF2F-A17BA54AE7FB}" srcOrd="1" destOrd="0" presId="urn:microsoft.com/office/officeart/2005/8/layout/chevron2"/>
    <dgm:cxn modelId="{6F8E8201-4FC3-44DA-AAC1-D7A561696CCE}" type="presParOf" srcId="{42F237E9-BE22-4101-A07C-AF477E0B9380}" destId="{69491D11-AE0E-498E-8690-BD9B6F1C5EC0}" srcOrd="1" destOrd="0" presId="urn:microsoft.com/office/officeart/2005/8/layout/chevron2"/>
    <dgm:cxn modelId="{DE6014E8-D18D-4F45-B78E-62676F8605FF}" type="presParOf" srcId="{42F237E9-BE22-4101-A07C-AF477E0B9380}" destId="{454B343A-FDE3-4D46-A9F7-B786E1310483}" srcOrd="2" destOrd="0" presId="urn:microsoft.com/office/officeart/2005/8/layout/chevron2"/>
    <dgm:cxn modelId="{E2D9AC4B-439F-4DD8-98E1-A3F51124A1D5}" type="presParOf" srcId="{454B343A-FDE3-4D46-A9F7-B786E1310483}" destId="{6C5283CE-9633-4062-AB31-7849E31BBBB7}" srcOrd="0" destOrd="0" presId="urn:microsoft.com/office/officeart/2005/8/layout/chevron2"/>
    <dgm:cxn modelId="{16A88DA5-6A85-41D0-B8B2-4F58E9B772CA}" type="presParOf" srcId="{454B343A-FDE3-4D46-A9F7-B786E1310483}" destId="{81EC7ACC-AFDB-49CF-B0F0-3792C9FD28C3}" srcOrd="1" destOrd="0" presId="urn:microsoft.com/office/officeart/2005/8/layout/chevron2"/>
    <dgm:cxn modelId="{0756102B-E6EB-4646-B72C-D33BCE6D2D75}" type="presParOf" srcId="{42F237E9-BE22-4101-A07C-AF477E0B9380}" destId="{22BBC822-6996-4ED9-BD0C-01D65798616E}" srcOrd="3" destOrd="0" presId="urn:microsoft.com/office/officeart/2005/8/layout/chevron2"/>
    <dgm:cxn modelId="{42E17AE5-973D-423F-9D62-1986CB90E240}" type="presParOf" srcId="{42F237E9-BE22-4101-A07C-AF477E0B9380}" destId="{76B20DC1-C126-460C-B9AE-8A9AE3EB02B7}" srcOrd="4" destOrd="0" presId="urn:microsoft.com/office/officeart/2005/8/layout/chevron2"/>
    <dgm:cxn modelId="{E6B00B1E-B8D4-4A41-82FF-A09AC22D498D}" type="presParOf" srcId="{76B20DC1-C126-460C-B9AE-8A9AE3EB02B7}" destId="{7782012F-5C60-4D5F-A0C3-84B8471E0584}" srcOrd="0" destOrd="0" presId="urn:microsoft.com/office/officeart/2005/8/layout/chevron2"/>
    <dgm:cxn modelId="{AD0CE7FD-FEEE-49C8-A1B5-2613AAE28CA1}" type="presParOf" srcId="{76B20DC1-C126-460C-B9AE-8A9AE3EB02B7}" destId="{56D77F39-01A5-4FF8-BE83-92C41E398D1C}" srcOrd="1" destOrd="0" presId="urn:microsoft.com/office/officeart/2005/8/layout/chevron2"/>
    <dgm:cxn modelId="{7D76BC2A-D9C1-43DB-8EAB-751B0A258E41}" type="presParOf" srcId="{42F237E9-BE22-4101-A07C-AF477E0B9380}" destId="{CE8B027F-4ED3-4CB1-95E7-F2E90557453B}" srcOrd="5" destOrd="0" presId="urn:microsoft.com/office/officeart/2005/8/layout/chevron2"/>
    <dgm:cxn modelId="{3A32D7C0-7042-495B-A957-1F54410438B3}" type="presParOf" srcId="{42F237E9-BE22-4101-A07C-AF477E0B9380}" destId="{8FC5C4F0-3B65-4AD4-BDBA-C682A0553D31}" srcOrd="6" destOrd="0" presId="urn:microsoft.com/office/officeart/2005/8/layout/chevron2"/>
    <dgm:cxn modelId="{45E0A20B-B8AC-4A05-A433-2305E52C4EF9}" type="presParOf" srcId="{8FC5C4F0-3B65-4AD4-BDBA-C682A0553D31}" destId="{7C1EFC49-FCA9-4200-8B67-C2C360A05C58}" srcOrd="0" destOrd="0" presId="urn:microsoft.com/office/officeart/2005/8/layout/chevron2"/>
    <dgm:cxn modelId="{4053BA04-24F1-4980-A937-35148986889D}" type="presParOf" srcId="{8FC5C4F0-3B65-4AD4-BDBA-C682A0553D31}" destId="{D13D6F5B-4A04-406C-A01D-5C1F0A882343}" srcOrd="1" destOrd="0" presId="urn:microsoft.com/office/officeart/2005/8/layout/chevron2"/>
    <dgm:cxn modelId="{7139E290-FAA7-4908-8ACB-FEF37E3BCE10}" type="presParOf" srcId="{42F237E9-BE22-4101-A07C-AF477E0B9380}" destId="{E9E91F7C-1B02-4262-979C-C9420D9095CB}" srcOrd="7" destOrd="0" presId="urn:microsoft.com/office/officeart/2005/8/layout/chevron2"/>
    <dgm:cxn modelId="{65DD57D5-FFBB-4528-A924-27E4AD63DA85}" type="presParOf" srcId="{42F237E9-BE22-4101-A07C-AF477E0B9380}" destId="{BC0B45E9-AF5E-40A5-9929-4DB493F6581F}" srcOrd="8" destOrd="0" presId="urn:microsoft.com/office/officeart/2005/8/layout/chevron2"/>
    <dgm:cxn modelId="{AD4D4BF6-8B4C-4CAF-8668-C67557F8B2F0}" type="presParOf" srcId="{BC0B45E9-AF5E-40A5-9929-4DB493F6581F}" destId="{A7D82930-8B7D-4689-AA73-C5E16303BE12}" srcOrd="0" destOrd="0" presId="urn:microsoft.com/office/officeart/2005/8/layout/chevron2"/>
    <dgm:cxn modelId="{DC25D4E2-DBF5-453E-9AB1-CADBC8797258}" type="presParOf" srcId="{BC0B45E9-AF5E-40A5-9929-4DB493F6581F}" destId="{1211B401-FEE5-4EF7-8420-542211246F26}" srcOrd="1" destOrd="0" presId="urn:microsoft.com/office/officeart/2005/8/layout/chevron2"/>
    <dgm:cxn modelId="{D3CD854D-285A-4D77-ADC2-2BB21EB84130}" type="presParOf" srcId="{42F237E9-BE22-4101-A07C-AF477E0B9380}" destId="{B6235836-902E-4076-91F4-A14292FF979D}" srcOrd="9" destOrd="0" presId="urn:microsoft.com/office/officeart/2005/8/layout/chevron2"/>
    <dgm:cxn modelId="{FF3FB284-F92F-42A1-B09B-13BCB2DB2BA2}" type="presParOf" srcId="{42F237E9-BE22-4101-A07C-AF477E0B9380}" destId="{8FC34774-341E-4100-8822-E731E366D011}" srcOrd="10" destOrd="0" presId="urn:microsoft.com/office/officeart/2005/8/layout/chevron2"/>
    <dgm:cxn modelId="{5A92CE00-46C4-4582-AEA5-7C2189960817}" type="presParOf" srcId="{8FC34774-341E-4100-8822-E731E366D011}" destId="{C6BC30FC-9788-4D25-A62E-346D6E8779AD}" srcOrd="0" destOrd="0" presId="urn:microsoft.com/office/officeart/2005/8/layout/chevron2"/>
    <dgm:cxn modelId="{64D1C9E8-5DF8-44BB-AFC8-261998C1486E}" type="presParOf" srcId="{8FC34774-341E-4100-8822-E731E366D011}" destId="{829A527E-EFF6-40A3-AD27-6B0CA5D76AE6}" srcOrd="1" destOrd="0" presId="urn:microsoft.com/office/officeart/2005/8/layout/chevron2"/>
    <dgm:cxn modelId="{C3382364-535F-4B41-B637-EF537C56CBE4}" type="presParOf" srcId="{42F237E9-BE22-4101-A07C-AF477E0B9380}" destId="{DD1CBC23-A3D7-4FAE-A9DA-EF961C1E13C5}" srcOrd="11" destOrd="0" presId="urn:microsoft.com/office/officeart/2005/8/layout/chevron2"/>
    <dgm:cxn modelId="{A8340570-DCD8-4487-BE14-703F4DBFDBC4}" type="presParOf" srcId="{42F237E9-BE22-4101-A07C-AF477E0B9380}" destId="{F380179E-1C7A-49A9-8294-E85945CEF508}" srcOrd="12" destOrd="0" presId="urn:microsoft.com/office/officeart/2005/8/layout/chevron2"/>
    <dgm:cxn modelId="{094F4604-5AF0-4306-92AB-B8FEFBDB8D58}" type="presParOf" srcId="{F380179E-1C7A-49A9-8294-E85945CEF508}" destId="{D7743CE0-3150-4CC9-B9BA-E49066B261DF}" srcOrd="0" destOrd="0" presId="urn:microsoft.com/office/officeart/2005/8/layout/chevron2"/>
    <dgm:cxn modelId="{4B4B6B72-730B-4798-BC85-4F6DB5A34876}" type="presParOf" srcId="{F380179E-1C7A-49A9-8294-E85945CEF508}" destId="{263E5347-D2A8-4923-8B99-D16A19FF4E6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55F7D0-13BC-4FCB-99FE-43892FCA4FD9}">
      <dsp:nvSpPr>
        <dsp:cNvPr id="0" name=""/>
        <dsp:cNvSpPr/>
      </dsp:nvSpPr>
      <dsp:spPr>
        <a:xfrm rot="5400000">
          <a:off x="-129403" y="138832"/>
          <a:ext cx="862690" cy="603883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0" kern="1200" dirty="0" smtClean="0">
              <a:solidFill>
                <a:schemeClr val="tx1"/>
              </a:solidFill>
            </a:rPr>
            <a:t>16</a:t>
          </a:r>
          <a:endParaRPr lang="en-GB" sz="1400" b="0" kern="1200" dirty="0">
            <a:solidFill>
              <a:schemeClr val="tx1"/>
            </a:solidFill>
          </a:endParaRPr>
        </a:p>
      </dsp:txBody>
      <dsp:txXfrm rot="-5400000">
        <a:off x="1" y="311371"/>
        <a:ext cx="603883" cy="258807"/>
      </dsp:txXfrm>
    </dsp:sp>
    <dsp:sp modelId="{CEDDDEF3-E51A-4500-AF2F-A17BA54AE7FB}">
      <dsp:nvSpPr>
        <dsp:cNvPr id="0" name=""/>
        <dsp:cNvSpPr/>
      </dsp:nvSpPr>
      <dsp:spPr>
        <a:xfrm rot="5400000">
          <a:off x="3982007" y="-3368695"/>
          <a:ext cx="560748" cy="731699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b="1" kern="1200" dirty="0"/>
            <a:t>Feasibility and Scoping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b="1" kern="1200" dirty="0" smtClean="0">
              <a:solidFill>
                <a:srgbClr val="0000FF"/>
              </a:solidFill>
            </a:rPr>
            <a:t>Afghanistan, Algeria, Bangladesh, Cameroon</a:t>
          </a:r>
          <a:r>
            <a:rPr lang="en-GB" sz="1100" b="1" kern="1200" dirty="0">
              <a:solidFill>
                <a:srgbClr val="0000FF"/>
              </a:solidFill>
            </a:rPr>
            <a:t>, </a:t>
          </a:r>
          <a:r>
            <a:rPr lang="en-GB" sz="1100" b="1" kern="1200" dirty="0" smtClean="0">
              <a:solidFill>
                <a:srgbClr val="0000FF"/>
              </a:solidFill>
            </a:rPr>
            <a:t>CAR, Guinea Conakry, </a:t>
          </a:r>
          <a:r>
            <a:rPr lang="en-GB" sz="1100" b="1" kern="1200" dirty="0">
              <a:solidFill>
                <a:srgbClr val="0000FF"/>
              </a:solidFill>
            </a:rPr>
            <a:t>Jordan</a:t>
          </a:r>
          <a:r>
            <a:rPr lang="en-GB" sz="1100" b="1" kern="1200" dirty="0" smtClean="0">
              <a:solidFill>
                <a:srgbClr val="0000FF"/>
              </a:solidFill>
            </a:rPr>
            <a:t>, Liberia, Libya, Madagascar, </a:t>
          </a:r>
          <a:r>
            <a:rPr lang="en-GB" sz="1100" b="1" kern="1200" dirty="0">
              <a:solidFill>
                <a:srgbClr val="0000FF"/>
              </a:solidFill>
            </a:rPr>
            <a:t>Somalia</a:t>
          </a:r>
          <a:r>
            <a:rPr lang="en-GB" sz="1100" b="1" kern="1200" dirty="0" smtClean="0">
              <a:solidFill>
                <a:srgbClr val="0000FF"/>
              </a:solidFill>
            </a:rPr>
            <a:t>, </a:t>
          </a:r>
          <a:r>
            <a:rPr lang="en-GB" sz="1100" b="1" kern="1200" dirty="0">
              <a:solidFill>
                <a:srgbClr val="0000FF"/>
              </a:solidFill>
            </a:rPr>
            <a:t>Tajikistan, </a:t>
          </a:r>
          <a:r>
            <a:rPr lang="en-GB" sz="1100" b="1" kern="1200" dirty="0" smtClean="0">
              <a:solidFill>
                <a:srgbClr val="0000FF"/>
              </a:solidFill>
            </a:rPr>
            <a:t>Tanzania, Ukraine, Uzbekistan, </a:t>
          </a:r>
          <a:r>
            <a:rPr lang="en-GB" sz="1100" b="1" kern="1200" dirty="0">
              <a:solidFill>
                <a:srgbClr val="0000FF"/>
              </a:solidFill>
            </a:rPr>
            <a:t>Zambia</a:t>
          </a:r>
        </a:p>
      </dsp:txBody>
      <dsp:txXfrm rot="-5400000">
        <a:off x="603884" y="36801"/>
        <a:ext cx="7289623" cy="506002"/>
      </dsp:txXfrm>
    </dsp:sp>
    <dsp:sp modelId="{6C5283CE-9633-4062-AB31-7849E31BBBB7}">
      <dsp:nvSpPr>
        <dsp:cNvPr id="0" name=""/>
        <dsp:cNvSpPr/>
      </dsp:nvSpPr>
      <dsp:spPr>
        <a:xfrm rot="5400000">
          <a:off x="-129403" y="890589"/>
          <a:ext cx="862690" cy="603883"/>
        </a:xfrm>
        <a:prstGeom prst="chevron">
          <a:avLst/>
        </a:prstGeom>
        <a:solidFill>
          <a:schemeClr val="accent5">
            <a:hueOff val="1773017"/>
            <a:satOff val="-77"/>
            <a:lumOff val="-3497"/>
            <a:alphaOff val="0"/>
          </a:schemeClr>
        </a:solidFill>
        <a:ln w="25400" cap="flat" cmpd="sng" algn="ctr">
          <a:solidFill>
            <a:schemeClr val="accent5">
              <a:hueOff val="1773017"/>
              <a:satOff val="-77"/>
              <a:lumOff val="-349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solidFill>
                <a:schemeClr val="tx1"/>
              </a:solidFill>
            </a:rPr>
            <a:t>14</a:t>
          </a:r>
          <a:endParaRPr lang="en-GB" sz="1400" kern="1200" dirty="0">
            <a:solidFill>
              <a:schemeClr val="tx1"/>
            </a:solidFill>
          </a:endParaRPr>
        </a:p>
      </dsp:txBody>
      <dsp:txXfrm rot="-5400000">
        <a:off x="1" y="1063128"/>
        <a:ext cx="603883" cy="258807"/>
      </dsp:txXfrm>
    </dsp:sp>
    <dsp:sp modelId="{81EC7ACC-AFDB-49CF-B0F0-3792C9FD28C3}">
      <dsp:nvSpPr>
        <dsp:cNvPr id="0" name=""/>
        <dsp:cNvSpPr/>
      </dsp:nvSpPr>
      <dsp:spPr>
        <a:xfrm rot="5400000">
          <a:off x="3982007" y="-2586226"/>
          <a:ext cx="560748" cy="731699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1773017"/>
              <a:satOff val="-77"/>
              <a:lumOff val="-349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b="1" kern="1200" dirty="0"/>
            <a:t>Countries with Roadmaps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b="1" kern="1200" dirty="0" smtClean="0">
              <a:solidFill>
                <a:srgbClr val="0000FF"/>
              </a:solidFill>
            </a:rPr>
            <a:t>Azerbaijan</a:t>
          </a:r>
          <a:r>
            <a:rPr lang="en-GB" sz="1100" kern="1200" dirty="0"/>
            <a:t>, </a:t>
          </a:r>
          <a:r>
            <a:rPr lang="en-GB" sz="1100" strike="noStrike" kern="1200" dirty="0">
              <a:solidFill>
                <a:schemeClr val="tx2"/>
              </a:solidFill>
            </a:rPr>
            <a:t>Benin</a:t>
          </a:r>
          <a:r>
            <a:rPr lang="en-GB" sz="1100" kern="1200" dirty="0"/>
            <a:t>, </a:t>
          </a:r>
          <a:r>
            <a:rPr lang="en-GB" sz="1100" kern="1200" dirty="0" smtClean="0"/>
            <a:t>El Salvador, Georgia</a:t>
          </a:r>
          <a:r>
            <a:rPr lang="en-GB" sz="1100" kern="1200" dirty="0"/>
            <a:t>, Haiti, Honduras, </a:t>
          </a:r>
          <a:r>
            <a:rPr lang="en-GB" sz="1100" b="1" kern="1200" dirty="0">
              <a:solidFill>
                <a:srgbClr val="0000FF"/>
              </a:solidFill>
            </a:rPr>
            <a:t>Kyrgyzstan</a:t>
          </a:r>
          <a:r>
            <a:rPr lang="en-GB" sz="1100" kern="1200" dirty="0"/>
            <a:t>, </a:t>
          </a:r>
          <a:r>
            <a:rPr lang="en-GB" sz="1100" b="1" kern="1200" dirty="0" smtClean="0">
              <a:solidFill>
                <a:srgbClr val="0000FF"/>
              </a:solidFill>
            </a:rPr>
            <a:t>Lebanon</a:t>
          </a:r>
          <a:r>
            <a:rPr lang="en-GB" sz="1100" kern="1200" dirty="0" smtClean="0"/>
            <a:t>, Malawi</a:t>
          </a:r>
          <a:r>
            <a:rPr lang="en-GB" sz="1100" kern="1200" dirty="0"/>
            <a:t>, Mauritania</a:t>
          </a:r>
          <a:r>
            <a:rPr lang="en-GB" sz="1100" kern="1200" dirty="0" smtClean="0"/>
            <a:t>, </a:t>
          </a:r>
          <a:r>
            <a:rPr lang="en-GB" sz="1100" kern="1200" dirty="0" smtClean="0">
              <a:solidFill>
                <a:schemeClr val="tx1"/>
              </a:solidFill>
            </a:rPr>
            <a:t>Nepal</a:t>
          </a:r>
          <a:r>
            <a:rPr lang="en-GB" sz="1100" kern="1200" dirty="0"/>
            <a:t>, </a:t>
          </a:r>
          <a:r>
            <a:rPr lang="en-GB" sz="1100" b="1" kern="1200" dirty="0">
              <a:solidFill>
                <a:srgbClr val="0000FF"/>
              </a:solidFill>
            </a:rPr>
            <a:t>Pakistan,</a:t>
          </a:r>
          <a:r>
            <a:rPr lang="en-GB" sz="1100" kern="1200" dirty="0"/>
            <a:t> </a:t>
          </a:r>
          <a:r>
            <a:rPr lang="en-GB" sz="1100" kern="1200" dirty="0" smtClean="0"/>
            <a:t>Philippines, Tunisia</a:t>
          </a:r>
          <a:endParaRPr lang="en-GB" sz="1100" kern="1200" dirty="0"/>
        </a:p>
      </dsp:txBody>
      <dsp:txXfrm rot="-5400000">
        <a:off x="603884" y="819270"/>
        <a:ext cx="7289623" cy="506002"/>
      </dsp:txXfrm>
    </dsp:sp>
    <dsp:sp modelId="{7782012F-5C60-4D5F-A0C3-84B8471E0584}">
      <dsp:nvSpPr>
        <dsp:cNvPr id="0" name=""/>
        <dsp:cNvSpPr/>
      </dsp:nvSpPr>
      <dsp:spPr>
        <a:xfrm rot="5400000">
          <a:off x="-129403" y="1698369"/>
          <a:ext cx="862690" cy="603883"/>
        </a:xfrm>
        <a:prstGeom prst="chevron">
          <a:avLst/>
        </a:prstGeom>
        <a:solidFill>
          <a:schemeClr val="accent5">
            <a:hueOff val="3546033"/>
            <a:satOff val="-153"/>
            <a:lumOff val="-6994"/>
            <a:alphaOff val="0"/>
          </a:schemeClr>
        </a:solidFill>
        <a:ln w="25400" cap="flat" cmpd="sng" algn="ctr">
          <a:solidFill>
            <a:schemeClr val="accent5">
              <a:hueOff val="3546033"/>
              <a:satOff val="-153"/>
              <a:lumOff val="-699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solidFill>
                <a:schemeClr val="tx1"/>
              </a:solidFill>
            </a:rPr>
            <a:t>6</a:t>
          </a:r>
          <a:endParaRPr lang="en-GB" sz="1400" kern="1200" dirty="0">
            <a:solidFill>
              <a:schemeClr val="tx1"/>
            </a:solidFill>
          </a:endParaRPr>
        </a:p>
      </dsp:txBody>
      <dsp:txXfrm rot="-5400000">
        <a:off x="1" y="1870908"/>
        <a:ext cx="603883" cy="258807"/>
      </dsp:txXfrm>
    </dsp:sp>
    <dsp:sp modelId="{56D77F39-01A5-4FF8-BE83-92C41E398D1C}">
      <dsp:nvSpPr>
        <dsp:cNvPr id="0" name=""/>
        <dsp:cNvSpPr/>
      </dsp:nvSpPr>
      <dsp:spPr>
        <a:xfrm rot="5400000">
          <a:off x="3982007" y="-1803757"/>
          <a:ext cx="560748" cy="731699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3546033"/>
              <a:satOff val="-153"/>
              <a:lumOff val="-699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b="1" kern="1200" dirty="0"/>
            <a:t>Countries with Joint Analysis 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b="1" kern="1200" dirty="0" smtClean="0">
              <a:solidFill>
                <a:srgbClr val="0000FF"/>
              </a:solidFill>
            </a:rPr>
            <a:t> Armenia, Belarus*</a:t>
          </a:r>
          <a:r>
            <a:rPr lang="en-GB" sz="1100" kern="1200" dirty="0" smtClean="0"/>
            <a:t>, </a:t>
          </a:r>
          <a:r>
            <a:rPr lang="en-GB" sz="1100" b="1" kern="1200" dirty="0" smtClean="0">
              <a:solidFill>
                <a:srgbClr val="0000FF"/>
              </a:solidFill>
            </a:rPr>
            <a:t>Burkina Faso*</a:t>
          </a:r>
          <a:r>
            <a:rPr lang="en-GB" sz="1100" kern="1200" dirty="0" smtClean="0"/>
            <a:t>, </a:t>
          </a:r>
          <a:r>
            <a:rPr lang="en-GB" sz="1100" b="1" kern="1200" dirty="0" smtClean="0">
              <a:solidFill>
                <a:srgbClr val="0000FF"/>
              </a:solidFill>
            </a:rPr>
            <a:t>Egypt</a:t>
          </a:r>
          <a:r>
            <a:rPr lang="en-GB" sz="1100" kern="1200" dirty="0" smtClean="0"/>
            <a:t>, </a:t>
          </a:r>
          <a:r>
            <a:rPr lang="en-GB" sz="1100" b="1" kern="1200" dirty="0">
              <a:solidFill>
                <a:srgbClr val="0000FF"/>
              </a:solidFill>
            </a:rPr>
            <a:t>Moldova, Morocco</a:t>
          </a:r>
          <a:r>
            <a:rPr lang="en-GB" sz="1100" b="1" kern="1200" dirty="0" smtClean="0">
              <a:solidFill>
                <a:srgbClr val="0000FF"/>
              </a:solidFill>
            </a:rPr>
            <a:t>*</a:t>
          </a:r>
          <a:endParaRPr lang="en-GB" sz="1100" b="1" kern="1200" dirty="0">
            <a:solidFill>
              <a:srgbClr val="0000FF"/>
            </a:solidFill>
          </a:endParaRPr>
        </a:p>
      </dsp:txBody>
      <dsp:txXfrm rot="-5400000">
        <a:off x="603884" y="1601739"/>
        <a:ext cx="7289623" cy="506002"/>
      </dsp:txXfrm>
    </dsp:sp>
    <dsp:sp modelId="{7C1EFC49-FCA9-4200-8B67-C2C360A05C58}">
      <dsp:nvSpPr>
        <dsp:cNvPr id="0" name=""/>
        <dsp:cNvSpPr/>
      </dsp:nvSpPr>
      <dsp:spPr>
        <a:xfrm rot="5400000">
          <a:off x="-221543" y="2566904"/>
          <a:ext cx="1046969" cy="603883"/>
        </a:xfrm>
        <a:prstGeom prst="chevron">
          <a:avLst/>
        </a:prstGeom>
        <a:solidFill>
          <a:schemeClr val="accent5">
            <a:hueOff val="5319050"/>
            <a:satOff val="-230"/>
            <a:lumOff val="-10491"/>
            <a:alphaOff val="0"/>
          </a:schemeClr>
        </a:solidFill>
        <a:ln w="25400" cap="flat" cmpd="sng" algn="ctr">
          <a:solidFill>
            <a:schemeClr val="accent5">
              <a:hueOff val="5319050"/>
              <a:satOff val="-230"/>
              <a:lumOff val="-1049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solidFill>
                <a:schemeClr val="tx1"/>
              </a:solidFill>
            </a:rPr>
            <a:t>20</a:t>
          </a:r>
          <a:endParaRPr lang="en-GB" sz="1400" strike="sngStrike" kern="1200" dirty="0">
            <a:solidFill>
              <a:schemeClr val="tx1"/>
            </a:solidFill>
          </a:endParaRPr>
        </a:p>
      </dsp:txBody>
      <dsp:txXfrm rot="-5400000">
        <a:off x="1" y="2647303"/>
        <a:ext cx="603883" cy="443086"/>
      </dsp:txXfrm>
    </dsp:sp>
    <dsp:sp modelId="{D13D6F5B-4A04-406C-A01D-5C1F0A882343}">
      <dsp:nvSpPr>
        <dsp:cNvPr id="0" name=""/>
        <dsp:cNvSpPr/>
      </dsp:nvSpPr>
      <dsp:spPr>
        <a:xfrm rot="5400000">
          <a:off x="3890773" y="-929149"/>
          <a:ext cx="743216" cy="731699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5319050"/>
              <a:satOff val="-230"/>
              <a:lumOff val="-1049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50" b="1" kern="1200" dirty="0"/>
            <a:t>Countries with Joint </a:t>
          </a:r>
          <a:r>
            <a:rPr lang="en-GB" sz="1050" b="1" kern="1200" dirty="0" smtClean="0"/>
            <a:t>Strategy (joint analysis and response)</a:t>
          </a:r>
          <a:endParaRPr lang="en-GB" sz="1050" b="1" kern="1200" dirty="0">
            <a:solidFill>
              <a:srgbClr val="FF0000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50" b="1" kern="1200" dirty="0" smtClean="0">
              <a:solidFill>
                <a:srgbClr val="0000FF"/>
              </a:solidFill>
            </a:rPr>
            <a:t> Bolivia </a:t>
          </a:r>
          <a:r>
            <a:rPr lang="en-GB" sz="1050" b="1" kern="1200" dirty="0">
              <a:solidFill>
                <a:srgbClr val="0000FF"/>
              </a:solidFill>
            </a:rPr>
            <a:t>(2016), </a:t>
          </a:r>
          <a:r>
            <a:rPr lang="en-GB" sz="1050" kern="1200" dirty="0"/>
            <a:t>Cambodia (2014), Chad (2014), Comoros (2015</a:t>
          </a:r>
          <a:r>
            <a:rPr lang="en-GB" sz="1050" kern="1200" dirty="0" smtClean="0"/>
            <a:t>), </a:t>
          </a:r>
          <a:r>
            <a:rPr lang="en-GB" sz="1050" kern="1200" dirty="0"/>
            <a:t>Ethiopia (2013), Ghana (2014), Guatemala (2013), Kenya (2015), </a:t>
          </a:r>
          <a:r>
            <a:rPr lang="en-GB" sz="1050" b="1" kern="1200" dirty="0">
              <a:solidFill>
                <a:srgbClr val="0000FF"/>
              </a:solidFill>
            </a:rPr>
            <a:t>Laos (2016)</a:t>
          </a:r>
          <a:r>
            <a:rPr lang="en-GB" sz="1050" b="1" kern="1200" dirty="0"/>
            <a:t>, </a:t>
          </a:r>
          <a:r>
            <a:rPr lang="en-GB" sz="1050" kern="1200" dirty="0"/>
            <a:t>Mali (2014), Myanmar (2014), Namibia (2014), </a:t>
          </a:r>
          <a:r>
            <a:rPr lang="en-GB" sz="1050" b="1" kern="1200" dirty="0">
              <a:solidFill>
                <a:srgbClr val="0000FF"/>
              </a:solidFill>
            </a:rPr>
            <a:t>Nicaragua</a:t>
          </a:r>
          <a:r>
            <a:rPr lang="en-GB" sz="1050" kern="1200" dirty="0">
              <a:solidFill>
                <a:srgbClr val="0000FF"/>
              </a:solidFill>
            </a:rPr>
            <a:t>*</a:t>
          </a:r>
          <a:r>
            <a:rPr lang="en-GB" sz="1050" kern="1200" dirty="0"/>
            <a:t>, Niger*, </a:t>
          </a:r>
          <a:r>
            <a:rPr lang="en-GB" sz="1050" b="1" kern="1200" dirty="0">
              <a:solidFill>
                <a:srgbClr val="0000FF"/>
              </a:solidFill>
            </a:rPr>
            <a:t>Palestine*, Paraguay (2015</a:t>
          </a:r>
          <a:r>
            <a:rPr lang="en-GB" sz="1050" b="1" kern="1200" dirty="0">
              <a:solidFill>
                <a:srgbClr val="3E6FD2"/>
              </a:solidFill>
            </a:rPr>
            <a:t>)</a:t>
          </a:r>
          <a:r>
            <a:rPr lang="en-GB" sz="1050" b="1" kern="1200" dirty="0"/>
            <a:t>, </a:t>
          </a:r>
          <a:r>
            <a:rPr lang="en-GB" sz="1050" kern="1200" dirty="0"/>
            <a:t>Rwanda (2014), Senegal (2014), </a:t>
          </a:r>
          <a:r>
            <a:rPr lang="en-GB" sz="1050" b="1" kern="1200" dirty="0">
              <a:solidFill>
                <a:srgbClr val="0000FF"/>
              </a:solidFill>
            </a:rPr>
            <a:t>Togo (2016), </a:t>
          </a:r>
          <a:r>
            <a:rPr lang="en-GB" sz="1050" kern="1200" dirty="0"/>
            <a:t>Uganda (2015)</a:t>
          </a:r>
        </a:p>
      </dsp:txBody>
      <dsp:txXfrm rot="-5400000">
        <a:off x="603884" y="2394021"/>
        <a:ext cx="7280715" cy="670654"/>
      </dsp:txXfrm>
    </dsp:sp>
    <dsp:sp modelId="{A7D82930-8B7D-4689-AA73-C5E16303BE12}">
      <dsp:nvSpPr>
        <dsp:cNvPr id="0" name=""/>
        <dsp:cNvSpPr/>
      </dsp:nvSpPr>
      <dsp:spPr>
        <a:xfrm>
          <a:off x="822304" y="3282769"/>
          <a:ext cx="862690" cy="603883"/>
        </a:xfrm>
        <a:prstGeom prst="chevron">
          <a:avLst/>
        </a:prstGeom>
        <a:solidFill>
          <a:schemeClr val="accent5">
            <a:hueOff val="7092067"/>
            <a:satOff val="-307"/>
            <a:lumOff val="-13987"/>
            <a:alphaOff val="0"/>
          </a:schemeClr>
        </a:solidFill>
        <a:ln w="25400" cap="flat" cmpd="sng" algn="ctr">
          <a:solidFill>
            <a:schemeClr val="accent5">
              <a:hueOff val="7092067"/>
              <a:satOff val="-307"/>
              <a:lumOff val="-1398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11</a:t>
          </a:r>
          <a:endParaRPr lang="en-GB" sz="1800" b="1" kern="1200" dirty="0"/>
        </a:p>
      </dsp:txBody>
      <dsp:txXfrm rot="-5400000">
        <a:off x="951708" y="3455307"/>
        <a:ext cx="603883" cy="258807"/>
      </dsp:txXfrm>
    </dsp:sp>
    <dsp:sp modelId="{1211B401-FEE5-4EF7-8420-542211246F26}">
      <dsp:nvSpPr>
        <dsp:cNvPr id="0" name=""/>
        <dsp:cNvSpPr/>
      </dsp:nvSpPr>
      <dsp:spPr>
        <a:xfrm rot="5400000">
          <a:off x="4508637" y="670526"/>
          <a:ext cx="529481" cy="572701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7092067"/>
              <a:satOff val="-307"/>
              <a:lumOff val="-1398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b="1" kern="1200" dirty="0"/>
            <a:t>Joint Monitoring / Results Framework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>
              <a:solidFill>
                <a:schemeClr val="tx1"/>
              </a:solidFill>
            </a:rPr>
            <a:t>Bolivia, Cambodia</a:t>
          </a:r>
          <a:r>
            <a:rPr lang="en-GB" sz="1100" kern="1200" dirty="0"/>
            <a:t>, Comoros, Ethiopia, Kenya, Laos, Mali, Myanmar, Nicaragua, Palestine, </a:t>
          </a:r>
          <a:r>
            <a:rPr lang="en-GB" sz="1100" kern="1200" dirty="0" smtClean="0"/>
            <a:t>Rwanda</a:t>
          </a:r>
          <a:endParaRPr lang="en-GB" sz="1100" kern="1200" dirty="0"/>
        </a:p>
      </dsp:txBody>
      <dsp:txXfrm rot="-5400000">
        <a:off x="1909873" y="3295138"/>
        <a:ext cx="5701163" cy="477787"/>
      </dsp:txXfrm>
    </dsp:sp>
    <dsp:sp modelId="{C6BC30FC-9788-4D25-A62E-346D6E8779AD}">
      <dsp:nvSpPr>
        <dsp:cNvPr id="0" name=""/>
        <dsp:cNvSpPr/>
      </dsp:nvSpPr>
      <dsp:spPr>
        <a:xfrm>
          <a:off x="822304" y="4009120"/>
          <a:ext cx="862690" cy="603883"/>
        </a:xfrm>
        <a:prstGeom prst="chevron">
          <a:avLst/>
        </a:prstGeom>
        <a:solidFill>
          <a:schemeClr val="accent5">
            <a:hueOff val="8865083"/>
            <a:satOff val="-383"/>
            <a:lumOff val="-17484"/>
            <a:alphaOff val="0"/>
          </a:schemeClr>
        </a:solidFill>
        <a:ln w="25400" cap="flat" cmpd="sng" algn="ctr">
          <a:solidFill>
            <a:schemeClr val="accent5">
              <a:hueOff val="8865083"/>
              <a:satOff val="-383"/>
              <a:lumOff val="-174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/>
            <a:t>7</a:t>
          </a:r>
        </a:p>
      </dsp:txBody>
      <dsp:txXfrm rot="-5400000">
        <a:off x="951708" y="4181658"/>
        <a:ext cx="603883" cy="258807"/>
      </dsp:txXfrm>
    </dsp:sp>
    <dsp:sp modelId="{829A527E-EFF6-40A3-AD27-6B0CA5D76AE6}">
      <dsp:nvSpPr>
        <dsp:cNvPr id="0" name=""/>
        <dsp:cNvSpPr/>
      </dsp:nvSpPr>
      <dsp:spPr>
        <a:xfrm rot="5400000">
          <a:off x="4594753" y="1510994"/>
          <a:ext cx="357151" cy="572687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8865083"/>
              <a:satOff val="-383"/>
              <a:lumOff val="-174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b="1" kern="1200" dirty="0"/>
            <a:t>Replacement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/>
            <a:t>FR in Comoros, FR in Kenya, EU in Laos, DE and FR in Mali, EU in Palestine, EU in Senegal  </a:t>
          </a:r>
        </a:p>
      </dsp:txBody>
      <dsp:txXfrm rot="-5400000">
        <a:off x="1909891" y="4213292"/>
        <a:ext cx="5709441" cy="322281"/>
      </dsp:txXfrm>
    </dsp:sp>
    <dsp:sp modelId="{D7743CE0-3150-4CC9-B9BA-E49066B261DF}">
      <dsp:nvSpPr>
        <dsp:cNvPr id="0" name=""/>
        <dsp:cNvSpPr/>
      </dsp:nvSpPr>
      <dsp:spPr>
        <a:xfrm>
          <a:off x="891931" y="4744926"/>
          <a:ext cx="862690" cy="603883"/>
        </a:xfrm>
        <a:prstGeom prst="chevron">
          <a:avLst/>
        </a:prstGeom>
        <a:solidFill>
          <a:schemeClr val="accent5">
            <a:hueOff val="10638100"/>
            <a:satOff val="-460"/>
            <a:lumOff val="-20981"/>
            <a:alphaOff val="0"/>
          </a:schemeClr>
        </a:solidFill>
        <a:ln w="25400" cap="flat" cmpd="sng" algn="ctr">
          <a:solidFill>
            <a:schemeClr val="accent5">
              <a:hueOff val="10638100"/>
              <a:satOff val="-460"/>
              <a:lumOff val="-2098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7</a:t>
          </a:r>
          <a:endParaRPr lang="en-GB" sz="1800" b="1" kern="1200" dirty="0"/>
        </a:p>
      </dsp:txBody>
      <dsp:txXfrm rot="-5400000">
        <a:off x="1021335" y="4917464"/>
        <a:ext cx="603883" cy="258807"/>
      </dsp:txXfrm>
    </dsp:sp>
    <dsp:sp modelId="{263E5347-D2A8-4923-8B99-D16A19FF4E64}">
      <dsp:nvSpPr>
        <dsp:cNvPr id="0" name=""/>
        <dsp:cNvSpPr/>
      </dsp:nvSpPr>
      <dsp:spPr>
        <a:xfrm rot="5400000">
          <a:off x="3988363" y="2744014"/>
          <a:ext cx="414292" cy="45712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10638100"/>
              <a:satOff val="-460"/>
              <a:lumOff val="-2098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b="1" kern="1200" dirty="0"/>
            <a:t>Second cycle of Joint </a:t>
          </a:r>
          <a:r>
            <a:rPr lang="en-GB" sz="1100" b="1" kern="1200" dirty="0" smtClean="0"/>
            <a:t>Programming**</a:t>
          </a:r>
          <a:endParaRPr lang="en-GB" sz="1100" b="1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>
              <a:solidFill>
                <a:schemeClr val="tx1"/>
              </a:solidFill>
            </a:rPr>
            <a:t>Bolivia</a:t>
          </a:r>
          <a:r>
            <a:rPr lang="en-GB" sz="1100" kern="1200" dirty="0"/>
            <a:t>, Ethiopia, Ghana, Laos, </a:t>
          </a:r>
          <a:r>
            <a:rPr lang="en-GB" sz="1100" kern="1200" dirty="0" smtClean="0"/>
            <a:t>Mali, </a:t>
          </a:r>
          <a:r>
            <a:rPr lang="en-GB" sz="1100" kern="1200" dirty="0"/>
            <a:t>Namibia, Senegal</a:t>
          </a:r>
        </a:p>
      </dsp:txBody>
      <dsp:txXfrm rot="-5400000">
        <a:off x="1909885" y="4842716"/>
        <a:ext cx="4551024" cy="3738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31C1245A-7C1A-4851-B481-4DF303F5B3F5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065319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37A2321D-2339-4CC0-96A0-E1060E845367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989399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391" indent="-171391">
              <a:buFont typeface="Arial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897F3-9A17-412D-9D86-E41512E08545}" type="slidenum">
              <a:rPr lang="en-GB" altLang="en-US" smtClean="0"/>
              <a:pPr/>
              <a:t>1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533773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29798-49A8-4FEB-8034-BF26125B2F1C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7" name="Picture 26" descr="footer_white_transparent_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6088" y="6596063"/>
            <a:ext cx="647700" cy="268287"/>
          </a:xfrm>
          <a:prstGeom prst="rect">
            <a:avLst/>
          </a:prstGeom>
          <a:solidFill>
            <a:srgbClr val="BF4B36"/>
          </a:solidFill>
          <a:ln w="9525">
            <a:solidFill>
              <a:srgbClr val="BF4B36"/>
            </a:solidFill>
            <a:miter lim="800000"/>
            <a:headEnd/>
            <a:tailEnd/>
          </a:ln>
        </p:spPr>
      </p:pic>
      <p:pic>
        <p:nvPicPr>
          <p:cNvPr id="8" name="Picture 13" descr="logoEC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9" y="102668"/>
            <a:ext cx="1279810" cy="889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4" descr="EEAS_P_TXT_S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84271"/>
            <a:ext cx="1368276" cy="896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039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BA8BD-A49D-4656-9848-48D9F37DE13E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582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92694-19A3-4D71-A5F2-01B3076A15B7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308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FCD-9ECC-4C1D-841B-070126BE71EA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205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CACB1-8AA6-45E3-9868-9D952E32E165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660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DEC6-B79D-40F4-BDAE-C5B021F6E1C4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360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DDCAD-AF3B-4EEF-B42A-A7C2789198DF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710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1E35C-FE78-4FF9-8956-CC4CB70D5FAA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406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36A2B-83C5-4A49-8BE6-A5392DC2CDD8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707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34AB9-E6C2-40C0-83A3-051671AF7A63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908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76079-9822-4689-82F5-8BEF62E64176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607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094EB-4D0A-4749-B2C5-8D9467722E4F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7" name="Picture 13" descr="logoEC.jp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9" y="188914"/>
            <a:ext cx="1279810" cy="889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4" descr="EEAS_P_TXT_S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06375"/>
            <a:ext cx="1368276" cy="896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1533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579437433"/>
              </p:ext>
            </p:extLst>
          </p:nvPr>
        </p:nvGraphicFramePr>
        <p:xfrm>
          <a:off x="1057275" y="1011635"/>
          <a:ext cx="7920880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166688" y="174625"/>
            <a:ext cx="871220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3200" b="1" i="0" dirty="0">
                <a:solidFill>
                  <a:srgbClr val="FFFFFF"/>
                </a:solidFill>
                <a:latin typeface="Calibri" panose="020F0502020204030204" pitchFamily="34" charset="0"/>
              </a:rPr>
              <a:t>Joint Programming - State of Play by </a:t>
            </a:r>
            <a:r>
              <a:rPr lang="en-GB" altLang="en-US" sz="3200" b="1" i="0" dirty="0" smtClean="0">
                <a:solidFill>
                  <a:srgbClr val="FFFFFF"/>
                </a:solidFill>
                <a:latin typeface="Calibri" panose="020F0502020204030204" pitchFamily="34" charset="0"/>
              </a:rPr>
              <a:t>country</a:t>
            </a:r>
          </a:p>
          <a:p>
            <a:pPr algn="ctr" eaLnBrk="1" hangingPunct="1">
              <a:spcBef>
                <a:spcPct val="0"/>
              </a:spcBef>
              <a:buClrTx/>
              <a:buNone/>
            </a:pPr>
            <a:r>
              <a:rPr lang="en-GB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work in progress – situation as of January </a:t>
            </a:r>
            <a:r>
              <a:rPr lang="en-GB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2017</a:t>
            </a:r>
            <a:endParaRPr lang="en-GB" sz="1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</p:txBody>
      </p:sp>
      <p:sp>
        <p:nvSpPr>
          <p:cNvPr id="13316" name="Left Brace 6"/>
          <p:cNvSpPr>
            <a:spLocks/>
          </p:cNvSpPr>
          <p:nvPr/>
        </p:nvSpPr>
        <p:spPr bwMode="auto">
          <a:xfrm>
            <a:off x="755650" y="2687638"/>
            <a:ext cx="301625" cy="1511300"/>
          </a:xfrm>
          <a:prstGeom prst="leftBrace">
            <a:avLst>
              <a:gd name="adj1" fmla="val 8328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200" i="0" dirty="0">
              <a:solidFill>
                <a:srgbClr val="000000"/>
              </a:solidFill>
            </a:endParaRPr>
          </a:p>
        </p:txBody>
      </p:sp>
      <p:sp>
        <p:nvSpPr>
          <p:cNvPr id="13317" name="Chevron 7"/>
          <p:cNvSpPr>
            <a:spLocks/>
          </p:cNvSpPr>
          <p:nvPr/>
        </p:nvSpPr>
        <p:spPr bwMode="auto">
          <a:xfrm>
            <a:off x="46038" y="2903538"/>
            <a:ext cx="709612" cy="1079500"/>
          </a:xfrm>
          <a:custGeom>
            <a:avLst/>
            <a:gdLst>
              <a:gd name="T0" fmla="*/ 0 w 589564"/>
              <a:gd name="T1" fmla="*/ 0 h 1080120"/>
              <a:gd name="T2" fmla="*/ 514499 w 589564"/>
              <a:gd name="T3" fmla="*/ 0 h 1080120"/>
              <a:gd name="T4" fmla="*/ 1028998 w 589564"/>
              <a:gd name="T5" fmla="*/ 539440 h 1080120"/>
              <a:gd name="T6" fmla="*/ 514499 w 589564"/>
              <a:gd name="T7" fmla="*/ 1078880 h 1080120"/>
              <a:gd name="T8" fmla="*/ 0 w 589564"/>
              <a:gd name="T9" fmla="*/ 1078880 h 1080120"/>
              <a:gd name="T10" fmla="*/ 4681 w 589564"/>
              <a:gd name="T11" fmla="*/ 539440 h 1080120"/>
              <a:gd name="T12" fmla="*/ 0 w 589564"/>
              <a:gd name="T13" fmla="*/ 0 h 10801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89564" h="1080120">
                <a:moveTo>
                  <a:pt x="0" y="0"/>
                </a:moveTo>
                <a:lnTo>
                  <a:pt x="294782" y="0"/>
                </a:lnTo>
                <a:lnTo>
                  <a:pt x="589564" y="540060"/>
                </a:lnTo>
                <a:lnTo>
                  <a:pt x="294782" y="1080120"/>
                </a:lnTo>
                <a:lnTo>
                  <a:pt x="0" y="1080120"/>
                </a:lnTo>
                <a:lnTo>
                  <a:pt x="2682" y="540060"/>
                </a:lnTo>
                <a:lnTo>
                  <a:pt x="0" y="0"/>
                </a:lnTo>
                <a:close/>
              </a:path>
            </a:pathLst>
          </a:cu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anchor="ctr"/>
          <a:lstStyle/>
          <a:p>
            <a:endParaRPr lang="en-GB" dirty="0"/>
          </a:p>
        </p:txBody>
      </p:sp>
      <p:sp>
        <p:nvSpPr>
          <p:cNvPr id="13318" name="TextBox 8"/>
          <p:cNvSpPr txBox="1">
            <a:spLocks noChangeArrowheads="1"/>
          </p:cNvSpPr>
          <p:nvPr/>
        </p:nvSpPr>
        <p:spPr bwMode="auto">
          <a:xfrm>
            <a:off x="-36512" y="3068960"/>
            <a:ext cx="86042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1000"/>
              </a:spcBef>
              <a:buClrTx/>
              <a:buFontTx/>
              <a:buNone/>
            </a:pPr>
            <a:r>
              <a:rPr lang="en-GB" altLang="en-US" sz="1400" b="1" i="0" smtClean="0">
                <a:solidFill>
                  <a:srgbClr val="0033CC"/>
                </a:solidFill>
                <a:latin typeface="Calibri"/>
              </a:rPr>
              <a:t>Joint </a:t>
            </a:r>
            <a:r>
              <a:rPr lang="en-GB" altLang="en-US" sz="1400" b="1" i="0" dirty="0" smtClean="0">
                <a:solidFill>
                  <a:srgbClr val="0033CC"/>
                </a:solidFill>
                <a:latin typeface="Calibri"/>
              </a:rPr>
              <a:t>Strategy</a:t>
            </a:r>
          </a:p>
        </p:txBody>
      </p:sp>
      <p:sp>
        <p:nvSpPr>
          <p:cNvPr id="7" name="Chevron 7"/>
          <p:cNvSpPr>
            <a:spLocks/>
          </p:cNvSpPr>
          <p:nvPr/>
        </p:nvSpPr>
        <p:spPr bwMode="auto">
          <a:xfrm>
            <a:off x="45244" y="1233066"/>
            <a:ext cx="709612" cy="1079500"/>
          </a:xfrm>
          <a:custGeom>
            <a:avLst/>
            <a:gdLst>
              <a:gd name="T0" fmla="*/ 0 w 589564"/>
              <a:gd name="T1" fmla="*/ 0 h 1080120"/>
              <a:gd name="T2" fmla="*/ 514499 w 589564"/>
              <a:gd name="T3" fmla="*/ 0 h 1080120"/>
              <a:gd name="T4" fmla="*/ 1028998 w 589564"/>
              <a:gd name="T5" fmla="*/ 539440 h 1080120"/>
              <a:gd name="T6" fmla="*/ 514499 w 589564"/>
              <a:gd name="T7" fmla="*/ 1078880 h 1080120"/>
              <a:gd name="T8" fmla="*/ 0 w 589564"/>
              <a:gd name="T9" fmla="*/ 1078880 h 1080120"/>
              <a:gd name="T10" fmla="*/ 4681 w 589564"/>
              <a:gd name="T11" fmla="*/ 539440 h 1080120"/>
              <a:gd name="T12" fmla="*/ 0 w 589564"/>
              <a:gd name="T13" fmla="*/ 0 h 10801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89564" h="1080120">
                <a:moveTo>
                  <a:pt x="0" y="0"/>
                </a:moveTo>
                <a:lnTo>
                  <a:pt x="294782" y="0"/>
                </a:lnTo>
                <a:lnTo>
                  <a:pt x="589564" y="540060"/>
                </a:lnTo>
                <a:lnTo>
                  <a:pt x="294782" y="1080120"/>
                </a:lnTo>
                <a:lnTo>
                  <a:pt x="0" y="1080120"/>
                </a:lnTo>
                <a:lnTo>
                  <a:pt x="2682" y="540060"/>
                </a:lnTo>
                <a:lnTo>
                  <a:pt x="0" y="0"/>
                </a:lnTo>
                <a:close/>
              </a:path>
            </a:pathLst>
          </a:cu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anchor="ctr"/>
          <a:lstStyle/>
          <a:p>
            <a:r>
              <a:rPr lang="en-GB" sz="1400" b="1" dirty="0">
                <a:solidFill>
                  <a:srgbClr val="0033CC"/>
                </a:solidFill>
                <a:latin typeface="Calibri"/>
              </a:rPr>
              <a:t>Prep </a:t>
            </a:r>
            <a:r>
              <a:rPr lang="en-GB" sz="1400" b="1" dirty="0" smtClean="0">
                <a:solidFill>
                  <a:srgbClr val="0033CC"/>
                </a:solidFill>
                <a:latin typeface="Calibri"/>
              </a:rPr>
              <a:t>steps</a:t>
            </a:r>
            <a:endParaRPr lang="en-GB" sz="1400" b="1" dirty="0">
              <a:solidFill>
                <a:srgbClr val="0033CC"/>
              </a:solidFill>
              <a:latin typeface="Calibri"/>
            </a:endParaRPr>
          </a:p>
        </p:txBody>
      </p:sp>
      <p:sp>
        <p:nvSpPr>
          <p:cNvPr id="8" name="Left Brace 6"/>
          <p:cNvSpPr>
            <a:spLocks/>
          </p:cNvSpPr>
          <p:nvPr/>
        </p:nvSpPr>
        <p:spPr bwMode="auto">
          <a:xfrm>
            <a:off x="754856" y="1017166"/>
            <a:ext cx="301625" cy="1511300"/>
          </a:xfrm>
          <a:prstGeom prst="leftBrace">
            <a:avLst>
              <a:gd name="adj1" fmla="val 8328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200" i="0" dirty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544" y="4489139"/>
            <a:ext cx="1597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b="1" smtClean="0">
                <a:solidFill>
                  <a:srgbClr val="FFFFFF"/>
                </a:solidFill>
                <a:latin typeface="Calibri"/>
              </a:rPr>
              <a:t>56 </a:t>
            </a:r>
            <a:r>
              <a:rPr lang="en-GB" sz="2400" b="1" dirty="0">
                <a:solidFill>
                  <a:srgbClr val="FFFFFF"/>
                </a:solidFill>
                <a:latin typeface="Calibri"/>
              </a:rPr>
              <a:t>Active countries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6237312"/>
            <a:ext cx="22322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*</a:t>
            </a:r>
            <a:r>
              <a:rPr lang="en-GB" sz="11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drafts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0050" y="6448827"/>
            <a:ext cx="82764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** </a:t>
            </a:r>
            <a:r>
              <a:rPr lang="en-GB" sz="11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"Second cycle" refers to the process of thoroughly revising the Joint Strategy or producing a whole new document</a:t>
            </a:r>
          </a:p>
        </p:txBody>
      </p:sp>
    </p:spTree>
    <p:extLst>
      <p:ext uri="{BB962C8B-B14F-4D97-AF65-F5344CB8AC3E}">
        <p14:creationId xmlns:p14="http://schemas.microsoft.com/office/powerpoint/2010/main" val="2264059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88</TotalTime>
  <Words>295</Words>
  <Application>Microsoft Office PowerPoint</Application>
  <PresentationFormat>On-screen Show (4:3)</PresentationFormat>
  <Paragraphs>29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MOLTENI Lino (DEVCO)</dc:creator>
  <cp:lastModifiedBy>MOLTENI Lino (DEVCO)</cp:lastModifiedBy>
  <cp:revision>9</cp:revision>
  <dcterms:created xsi:type="dcterms:W3CDTF">2017-01-18T10:05:37Z</dcterms:created>
  <dcterms:modified xsi:type="dcterms:W3CDTF">2017-02-13T10:41:05Z</dcterms:modified>
</cp:coreProperties>
</file>