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72" r:id="rId2"/>
    <p:sldMasterId id="2147483739" r:id="rId3"/>
  </p:sldMasterIdLst>
  <p:notesMasterIdLst>
    <p:notesMasterId r:id="rId20"/>
  </p:notesMasterIdLst>
  <p:handoutMasterIdLst>
    <p:handoutMasterId r:id="rId21"/>
  </p:handoutMasterIdLst>
  <p:sldIdLst>
    <p:sldId id="576" r:id="rId4"/>
    <p:sldId id="470" r:id="rId5"/>
    <p:sldId id="471" r:id="rId6"/>
    <p:sldId id="271" r:id="rId7"/>
    <p:sldId id="273" r:id="rId8"/>
    <p:sldId id="482" r:id="rId9"/>
    <p:sldId id="483" r:id="rId10"/>
    <p:sldId id="486" r:id="rId11"/>
    <p:sldId id="487" r:id="rId12"/>
    <p:sldId id="489" r:id="rId13"/>
    <p:sldId id="492" r:id="rId14"/>
    <p:sldId id="276" r:id="rId15"/>
    <p:sldId id="494" r:id="rId16"/>
    <p:sldId id="495" r:id="rId17"/>
    <p:sldId id="496" r:id="rId18"/>
    <p:sldId id="632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hiddenSlides="1" frameSlides="1"/>
  <p:clrMru>
    <a:srgbClr val="AC8C7C"/>
    <a:srgbClr val="F2E945"/>
    <a:srgbClr val="FFB490"/>
    <a:srgbClr val="B5CC81"/>
    <a:srgbClr val="C1D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6719" autoAdjust="0"/>
    <p:restoredTop sz="72712" autoAdjust="0"/>
  </p:normalViewPr>
  <p:slideViewPr>
    <p:cSldViewPr snapToGrid="0" snapToObjects="1">
      <p:cViewPr varScale="1">
        <p:scale>
          <a:sx n="50" d="100"/>
          <a:sy n="50" d="100"/>
        </p:scale>
        <p:origin x="-75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2272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E7CEC91-302D-724F-9703-418D6A9B905A}" type="doc">
      <dgm:prSet loTypeId="urn:microsoft.com/office/officeart/2009/layout/CircleArrowProcess" loCatId="" qsTypeId="urn:microsoft.com/office/officeart/2005/8/quickstyle/simple4" qsCatId="simple" csTypeId="urn:microsoft.com/office/officeart/2005/8/colors/accent1_2#2" csCatId="accent1" phldr="1"/>
      <dgm:spPr/>
      <dgm:t>
        <a:bodyPr/>
        <a:lstStyle/>
        <a:p>
          <a:endParaRPr lang="en-GB"/>
        </a:p>
      </dgm:t>
    </dgm:pt>
    <dgm:pt modelId="{A2BD5577-A208-7844-A1C3-077094BF8A66}">
      <dgm:prSet custT="1"/>
      <dgm:spPr/>
      <dgm:t>
        <a:bodyPr/>
        <a:lstStyle/>
        <a:p>
          <a:pPr rtl="0"/>
          <a:r>
            <a:rPr lang="en-GB" sz="1000" noProof="0" dirty="0" smtClean="0"/>
            <a:t>Initial assessment</a:t>
          </a:r>
          <a:endParaRPr lang="en-GB" sz="1000" noProof="0" dirty="0"/>
        </a:p>
      </dgm:t>
    </dgm:pt>
    <dgm:pt modelId="{89A36FA6-CC2F-2E41-B7F9-11A64F486F96}" type="parTrans" cxnId="{8DB708E4-4D5E-3A46-B031-745462281290}">
      <dgm:prSet/>
      <dgm:spPr/>
      <dgm:t>
        <a:bodyPr/>
        <a:lstStyle/>
        <a:p>
          <a:endParaRPr lang="en-GB"/>
        </a:p>
      </dgm:t>
    </dgm:pt>
    <dgm:pt modelId="{69DDA257-D547-2E4A-95D8-BD48570A7A5C}" type="sibTrans" cxnId="{8DB708E4-4D5E-3A46-B031-745462281290}">
      <dgm:prSet/>
      <dgm:spPr/>
      <dgm:t>
        <a:bodyPr/>
        <a:lstStyle/>
        <a:p>
          <a:endParaRPr lang="en-GB"/>
        </a:p>
      </dgm:t>
    </dgm:pt>
    <dgm:pt modelId="{42FF9892-7097-6648-9A16-489998B9C45D}">
      <dgm:prSet custT="1"/>
      <dgm:spPr/>
      <dgm:t>
        <a:bodyPr/>
        <a:lstStyle/>
        <a:p>
          <a:pPr rtl="0"/>
          <a:r>
            <a:rPr lang="en-GB" sz="1000" noProof="0" dirty="0" smtClean="0"/>
            <a:t>Design</a:t>
          </a:r>
          <a:endParaRPr lang="en-GB" sz="1000" noProof="0" dirty="0"/>
        </a:p>
      </dgm:t>
    </dgm:pt>
    <dgm:pt modelId="{BF53CCC4-036F-5B4B-9253-33ECE4396182}" type="parTrans" cxnId="{20A94286-D452-9F45-992A-7164D09E0D4B}">
      <dgm:prSet/>
      <dgm:spPr/>
      <dgm:t>
        <a:bodyPr/>
        <a:lstStyle/>
        <a:p>
          <a:endParaRPr lang="en-GB"/>
        </a:p>
      </dgm:t>
    </dgm:pt>
    <dgm:pt modelId="{03B61E8D-44DD-CD41-B014-2782B0692AB2}" type="sibTrans" cxnId="{20A94286-D452-9F45-992A-7164D09E0D4B}">
      <dgm:prSet/>
      <dgm:spPr/>
      <dgm:t>
        <a:bodyPr/>
        <a:lstStyle/>
        <a:p>
          <a:endParaRPr lang="en-GB"/>
        </a:p>
      </dgm:t>
    </dgm:pt>
    <dgm:pt modelId="{DF94E124-A283-C345-9088-1677E6FC009D}">
      <dgm:prSet custT="1"/>
      <dgm:spPr/>
      <dgm:t>
        <a:bodyPr/>
        <a:lstStyle/>
        <a:p>
          <a:pPr rtl="0"/>
          <a:r>
            <a:rPr lang="en-GB" sz="1000" noProof="0" dirty="0" smtClean="0"/>
            <a:t>Re-assessment</a:t>
          </a:r>
          <a:endParaRPr lang="en-GB" sz="1000" noProof="0" dirty="0"/>
        </a:p>
      </dgm:t>
    </dgm:pt>
    <dgm:pt modelId="{2B5E3FFC-B5A4-1942-AC6B-B1D0072F06BF}" type="parTrans" cxnId="{9E8D9910-D0F8-1A46-A866-A7865A71FAF4}">
      <dgm:prSet/>
      <dgm:spPr/>
      <dgm:t>
        <a:bodyPr/>
        <a:lstStyle/>
        <a:p>
          <a:endParaRPr lang="en-GB"/>
        </a:p>
      </dgm:t>
    </dgm:pt>
    <dgm:pt modelId="{7AA6C33F-F3F5-A341-857C-66EAB07F3163}" type="sibTrans" cxnId="{9E8D9910-D0F8-1A46-A866-A7865A71FAF4}">
      <dgm:prSet/>
      <dgm:spPr/>
      <dgm:t>
        <a:bodyPr/>
        <a:lstStyle/>
        <a:p>
          <a:endParaRPr lang="en-GB"/>
        </a:p>
      </dgm:t>
    </dgm:pt>
    <dgm:pt modelId="{871985CD-E452-7C4D-B294-2B02BC9356C9}">
      <dgm:prSet custT="1"/>
      <dgm:spPr/>
      <dgm:t>
        <a:bodyPr/>
        <a:lstStyle/>
        <a:p>
          <a:pPr rtl="0"/>
          <a:r>
            <a:rPr lang="en-GB" sz="1000" noProof="0" dirty="0" smtClean="0"/>
            <a:t>Re-design</a:t>
          </a:r>
          <a:endParaRPr lang="en-GB" sz="1000" noProof="0" dirty="0"/>
        </a:p>
      </dgm:t>
    </dgm:pt>
    <dgm:pt modelId="{267B9299-8BCA-6A4D-A94F-461411ED43F0}" type="parTrans" cxnId="{3EBBF046-2FB8-B84E-A86A-22D0AF87C861}">
      <dgm:prSet/>
      <dgm:spPr/>
      <dgm:t>
        <a:bodyPr/>
        <a:lstStyle/>
        <a:p>
          <a:endParaRPr lang="en-GB"/>
        </a:p>
      </dgm:t>
    </dgm:pt>
    <dgm:pt modelId="{9B3961D0-90A1-FD44-AC2A-DE31B478D4F2}" type="sibTrans" cxnId="{3EBBF046-2FB8-B84E-A86A-22D0AF87C861}">
      <dgm:prSet/>
      <dgm:spPr/>
      <dgm:t>
        <a:bodyPr/>
        <a:lstStyle/>
        <a:p>
          <a:endParaRPr lang="en-GB"/>
        </a:p>
      </dgm:t>
    </dgm:pt>
    <dgm:pt modelId="{E0B13AA0-54AB-DE4A-8756-007DDAEB386B}">
      <dgm:prSet custT="1"/>
      <dgm:spPr/>
      <dgm:t>
        <a:bodyPr/>
        <a:lstStyle/>
        <a:p>
          <a:pPr rtl="0"/>
          <a:r>
            <a:rPr lang="en-GB" sz="1000" noProof="0" dirty="0" smtClean="0"/>
            <a:t>And so on</a:t>
          </a:r>
          <a:endParaRPr lang="en-GB" sz="1000" noProof="0" dirty="0"/>
        </a:p>
      </dgm:t>
    </dgm:pt>
    <dgm:pt modelId="{96DEF506-8176-2E41-A10F-5545DF8F53CC}" type="parTrans" cxnId="{0F504A31-D3F5-1F4F-A997-46ADD59F3E81}">
      <dgm:prSet/>
      <dgm:spPr/>
      <dgm:t>
        <a:bodyPr/>
        <a:lstStyle/>
        <a:p>
          <a:endParaRPr lang="en-GB"/>
        </a:p>
      </dgm:t>
    </dgm:pt>
    <dgm:pt modelId="{9798A474-021E-8B48-908B-95AC54C2DE10}" type="sibTrans" cxnId="{0F504A31-D3F5-1F4F-A997-46ADD59F3E81}">
      <dgm:prSet/>
      <dgm:spPr/>
      <dgm:t>
        <a:bodyPr/>
        <a:lstStyle/>
        <a:p>
          <a:endParaRPr lang="en-GB"/>
        </a:p>
      </dgm:t>
    </dgm:pt>
    <dgm:pt modelId="{FB25241A-5946-5E4D-A1E4-58618F052B8F}" type="pres">
      <dgm:prSet presAssocID="{3E7CEC91-302D-724F-9703-418D6A9B905A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en-GB"/>
        </a:p>
      </dgm:t>
    </dgm:pt>
    <dgm:pt modelId="{643F75E7-9FDA-5B48-B965-08F38A5513FA}" type="pres">
      <dgm:prSet presAssocID="{A2BD5577-A208-7844-A1C3-077094BF8A66}" presName="Accent1" presStyleCnt="0"/>
      <dgm:spPr/>
    </dgm:pt>
    <dgm:pt modelId="{3046F45D-9F7C-7648-A66C-2BCD489CF1DC}" type="pres">
      <dgm:prSet presAssocID="{A2BD5577-A208-7844-A1C3-077094BF8A66}" presName="Accent" presStyleLbl="node1" presStyleIdx="0" presStyleCnt="5"/>
      <dgm:spPr/>
    </dgm:pt>
    <dgm:pt modelId="{469BCC9C-9365-C34E-B500-C2A2B965E28F}" type="pres">
      <dgm:prSet presAssocID="{A2BD5577-A208-7844-A1C3-077094BF8A66}" presName="Parent1" presStyleLbl="revTx" presStyleIdx="0" presStyleCnt="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AE1648C-995E-D344-9ECB-073AB8F79A70}" type="pres">
      <dgm:prSet presAssocID="{42FF9892-7097-6648-9A16-489998B9C45D}" presName="Accent2" presStyleCnt="0"/>
      <dgm:spPr/>
    </dgm:pt>
    <dgm:pt modelId="{906053AE-B78A-0A40-BF91-1FD5DC6A9052}" type="pres">
      <dgm:prSet presAssocID="{42FF9892-7097-6648-9A16-489998B9C45D}" presName="Accent" presStyleLbl="node1" presStyleIdx="1" presStyleCnt="5"/>
      <dgm:spPr/>
    </dgm:pt>
    <dgm:pt modelId="{EE7F2C36-93C8-4544-8EFB-EF79FDA69282}" type="pres">
      <dgm:prSet presAssocID="{42FF9892-7097-6648-9A16-489998B9C45D}" presName="Parent2" presStyleLbl="revTx" presStyleIdx="1" presStyleCnt="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6D794EB-FD50-D34A-8615-7816B1948B4B}" type="pres">
      <dgm:prSet presAssocID="{DF94E124-A283-C345-9088-1677E6FC009D}" presName="Accent3" presStyleCnt="0"/>
      <dgm:spPr/>
    </dgm:pt>
    <dgm:pt modelId="{4585FBAE-4000-6F4D-86FC-C8A591B13E59}" type="pres">
      <dgm:prSet presAssocID="{DF94E124-A283-C345-9088-1677E6FC009D}" presName="Accent" presStyleLbl="node1" presStyleIdx="2" presStyleCnt="5"/>
      <dgm:spPr/>
    </dgm:pt>
    <dgm:pt modelId="{D876B193-C3EB-EF48-A838-356FA3F67397}" type="pres">
      <dgm:prSet presAssocID="{DF94E124-A283-C345-9088-1677E6FC009D}" presName="Parent3" presStyleLbl="revTx" presStyleIdx="2" presStyleCnt="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45A7C78-3F28-124C-A5F4-E28BFB7859CB}" type="pres">
      <dgm:prSet presAssocID="{871985CD-E452-7C4D-B294-2B02BC9356C9}" presName="Accent4" presStyleCnt="0"/>
      <dgm:spPr/>
    </dgm:pt>
    <dgm:pt modelId="{E65C4E03-F20A-0D4D-8F4C-5B2755A28CC0}" type="pres">
      <dgm:prSet presAssocID="{871985CD-E452-7C4D-B294-2B02BC9356C9}" presName="Accent" presStyleLbl="node1" presStyleIdx="3" presStyleCnt="5"/>
      <dgm:spPr/>
    </dgm:pt>
    <dgm:pt modelId="{C865D4FF-0CFE-F34B-8AFF-8C4CDB607D5C}" type="pres">
      <dgm:prSet presAssocID="{871985CD-E452-7C4D-B294-2B02BC9356C9}" presName="Parent4" presStyleLbl="revTx" presStyleIdx="3" presStyleCnt="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88D3F5A-A0B5-EC46-9B5C-AE67CFDA71F0}" type="pres">
      <dgm:prSet presAssocID="{E0B13AA0-54AB-DE4A-8756-007DDAEB386B}" presName="Accent5" presStyleCnt="0"/>
      <dgm:spPr/>
    </dgm:pt>
    <dgm:pt modelId="{E68C7CD4-FD3F-DC48-A541-E0F15204D45A}" type="pres">
      <dgm:prSet presAssocID="{E0B13AA0-54AB-DE4A-8756-007DDAEB386B}" presName="Accent" presStyleLbl="node1" presStyleIdx="4" presStyleCnt="5"/>
      <dgm:spPr/>
    </dgm:pt>
    <dgm:pt modelId="{D16BB660-8C6E-CF4A-B677-ED2C693DF52D}" type="pres">
      <dgm:prSet presAssocID="{E0B13AA0-54AB-DE4A-8756-007DDAEB386B}" presName="Parent5" presStyleLbl="revTx" presStyleIdx="4" presStyleCnt="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DF800949-78F0-F24D-9E0E-625F7271ED6F}" type="presOf" srcId="{871985CD-E452-7C4D-B294-2B02BC9356C9}" destId="{C865D4FF-0CFE-F34B-8AFF-8C4CDB607D5C}" srcOrd="0" destOrd="0" presId="urn:microsoft.com/office/officeart/2009/layout/CircleArrowProcess"/>
    <dgm:cxn modelId="{8DB708E4-4D5E-3A46-B031-745462281290}" srcId="{3E7CEC91-302D-724F-9703-418D6A9B905A}" destId="{A2BD5577-A208-7844-A1C3-077094BF8A66}" srcOrd="0" destOrd="0" parTransId="{89A36FA6-CC2F-2E41-B7F9-11A64F486F96}" sibTransId="{69DDA257-D547-2E4A-95D8-BD48570A7A5C}"/>
    <dgm:cxn modelId="{0F504A31-D3F5-1F4F-A997-46ADD59F3E81}" srcId="{3E7CEC91-302D-724F-9703-418D6A9B905A}" destId="{E0B13AA0-54AB-DE4A-8756-007DDAEB386B}" srcOrd="4" destOrd="0" parTransId="{96DEF506-8176-2E41-A10F-5545DF8F53CC}" sibTransId="{9798A474-021E-8B48-908B-95AC54C2DE10}"/>
    <dgm:cxn modelId="{20A94286-D452-9F45-992A-7164D09E0D4B}" srcId="{3E7CEC91-302D-724F-9703-418D6A9B905A}" destId="{42FF9892-7097-6648-9A16-489998B9C45D}" srcOrd="1" destOrd="0" parTransId="{BF53CCC4-036F-5B4B-9253-33ECE4396182}" sibTransId="{03B61E8D-44DD-CD41-B014-2782B0692AB2}"/>
    <dgm:cxn modelId="{3EBBF046-2FB8-B84E-A86A-22D0AF87C861}" srcId="{3E7CEC91-302D-724F-9703-418D6A9B905A}" destId="{871985CD-E452-7C4D-B294-2B02BC9356C9}" srcOrd="3" destOrd="0" parTransId="{267B9299-8BCA-6A4D-A94F-461411ED43F0}" sibTransId="{9B3961D0-90A1-FD44-AC2A-DE31B478D4F2}"/>
    <dgm:cxn modelId="{9E8D9910-D0F8-1A46-A866-A7865A71FAF4}" srcId="{3E7CEC91-302D-724F-9703-418D6A9B905A}" destId="{DF94E124-A283-C345-9088-1677E6FC009D}" srcOrd="2" destOrd="0" parTransId="{2B5E3FFC-B5A4-1942-AC6B-B1D0072F06BF}" sibTransId="{7AA6C33F-F3F5-A341-857C-66EAB07F3163}"/>
    <dgm:cxn modelId="{41802B12-FFB3-014E-8863-E6788A43B8F6}" type="presOf" srcId="{E0B13AA0-54AB-DE4A-8756-007DDAEB386B}" destId="{D16BB660-8C6E-CF4A-B677-ED2C693DF52D}" srcOrd="0" destOrd="0" presId="urn:microsoft.com/office/officeart/2009/layout/CircleArrowProcess"/>
    <dgm:cxn modelId="{43415CB8-F503-4743-8ABA-1AA32C730EE4}" type="presOf" srcId="{3E7CEC91-302D-724F-9703-418D6A9B905A}" destId="{FB25241A-5946-5E4D-A1E4-58618F052B8F}" srcOrd="0" destOrd="0" presId="urn:microsoft.com/office/officeart/2009/layout/CircleArrowProcess"/>
    <dgm:cxn modelId="{1A0519CD-712B-0644-8934-7716D23324FE}" type="presOf" srcId="{A2BD5577-A208-7844-A1C3-077094BF8A66}" destId="{469BCC9C-9365-C34E-B500-C2A2B965E28F}" srcOrd="0" destOrd="0" presId="urn:microsoft.com/office/officeart/2009/layout/CircleArrowProcess"/>
    <dgm:cxn modelId="{19AE6D72-B0AF-BE46-9BF6-90998269D987}" type="presOf" srcId="{DF94E124-A283-C345-9088-1677E6FC009D}" destId="{D876B193-C3EB-EF48-A838-356FA3F67397}" srcOrd="0" destOrd="0" presId="urn:microsoft.com/office/officeart/2009/layout/CircleArrowProcess"/>
    <dgm:cxn modelId="{ADDF3B28-C499-B142-B77B-AA75B8E4DF37}" type="presOf" srcId="{42FF9892-7097-6648-9A16-489998B9C45D}" destId="{EE7F2C36-93C8-4544-8EFB-EF79FDA69282}" srcOrd="0" destOrd="0" presId="urn:microsoft.com/office/officeart/2009/layout/CircleArrowProcess"/>
    <dgm:cxn modelId="{C8DA0266-2774-9D4E-8B92-D9A3FFDFF0BB}" type="presParOf" srcId="{FB25241A-5946-5E4D-A1E4-58618F052B8F}" destId="{643F75E7-9FDA-5B48-B965-08F38A5513FA}" srcOrd="0" destOrd="0" presId="urn:microsoft.com/office/officeart/2009/layout/CircleArrowProcess"/>
    <dgm:cxn modelId="{D55A70AB-A3DF-2F40-9845-921B3E0D7F7A}" type="presParOf" srcId="{643F75E7-9FDA-5B48-B965-08F38A5513FA}" destId="{3046F45D-9F7C-7648-A66C-2BCD489CF1DC}" srcOrd="0" destOrd="0" presId="urn:microsoft.com/office/officeart/2009/layout/CircleArrowProcess"/>
    <dgm:cxn modelId="{E74B1DD1-FCE3-824C-8FB6-F7C155D6B701}" type="presParOf" srcId="{FB25241A-5946-5E4D-A1E4-58618F052B8F}" destId="{469BCC9C-9365-C34E-B500-C2A2B965E28F}" srcOrd="1" destOrd="0" presId="urn:microsoft.com/office/officeart/2009/layout/CircleArrowProcess"/>
    <dgm:cxn modelId="{18E9175F-7810-8B49-8D80-4D5BA49600C5}" type="presParOf" srcId="{FB25241A-5946-5E4D-A1E4-58618F052B8F}" destId="{FAE1648C-995E-D344-9ECB-073AB8F79A70}" srcOrd="2" destOrd="0" presId="urn:microsoft.com/office/officeart/2009/layout/CircleArrowProcess"/>
    <dgm:cxn modelId="{934E964E-1FCA-194D-8572-3177F9F21092}" type="presParOf" srcId="{FAE1648C-995E-D344-9ECB-073AB8F79A70}" destId="{906053AE-B78A-0A40-BF91-1FD5DC6A9052}" srcOrd="0" destOrd="0" presId="urn:microsoft.com/office/officeart/2009/layout/CircleArrowProcess"/>
    <dgm:cxn modelId="{A9938C63-7833-E345-917F-B2A9F12A54C1}" type="presParOf" srcId="{FB25241A-5946-5E4D-A1E4-58618F052B8F}" destId="{EE7F2C36-93C8-4544-8EFB-EF79FDA69282}" srcOrd="3" destOrd="0" presId="urn:microsoft.com/office/officeart/2009/layout/CircleArrowProcess"/>
    <dgm:cxn modelId="{2C92CDA4-0595-3249-A0BB-07493487925C}" type="presParOf" srcId="{FB25241A-5946-5E4D-A1E4-58618F052B8F}" destId="{F6D794EB-FD50-D34A-8615-7816B1948B4B}" srcOrd="4" destOrd="0" presId="urn:microsoft.com/office/officeart/2009/layout/CircleArrowProcess"/>
    <dgm:cxn modelId="{2A58FBE0-4696-E441-9179-CC2090B8744A}" type="presParOf" srcId="{F6D794EB-FD50-D34A-8615-7816B1948B4B}" destId="{4585FBAE-4000-6F4D-86FC-C8A591B13E59}" srcOrd="0" destOrd="0" presId="urn:microsoft.com/office/officeart/2009/layout/CircleArrowProcess"/>
    <dgm:cxn modelId="{555FA2E3-687A-DA4E-962A-47F90D8CC9AE}" type="presParOf" srcId="{FB25241A-5946-5E4D-A1E4-58618F052B8F}" destId="{D876B193-C3EB-EF48-A838-356FA3F67397}" srcOrd="5" destOrd="0" presId="urn:microsoft.com/office/officeart/2009/layout/CircleArrowProcess"/>
    <dgm:cxn modelId="{841730C8-1FE6-A743-A11C-463E58A66750}" type="presParOf" srcId="{FB25241A-5946-5E4D-A1E4-58618F052B8F}" destId="{D45A7C78-3F28-124C-A5F4-E28BFB7859CB}" srcOrd="6" destOrd="0" presId="urn:microsoft.com/office/officeart/2009/layout/CircleArrowProcess"/>
    <dgm:cxn modelId="{10D6A28E-52BC-B646-B5A0-BDED62B0DBDB}" type="presParOf" srcId="{D45A7C78-3F28-124C-A5F4-E28BFB7859CB}" destId="{E65C4E03-F20A-0D4D-8F4C-5B2755A28CC0}" srcOrd="0" destOrd="0" presId="urn:microsoft.com/office/officeart/2009/layout/CircleArrowProcess"/>
    <dgm:cxn modelId="{57903967-7428-4A48-A01A-F4438F45BE10}" type="presParOf" srcId="{FB25241A-5946-5E4D-A1E4-58618F052B8F}" destId="{C865D4FF-0CFE-F34B-8AFF-8C4CDB607D5C}" srcOrd="7" destOrd="0" presId="urn:microsoft.com/office/officeart/2009/layout/CircleArrowProcess"/>
    <dgm:cxn modelId="{AD11FF49-537C-C04C-BD9C-50140F925FDB}" type="presParOf" srcId="{FB25241A-5946-5E4D-A1E4-58618F052B8F}" destId="{188D3F5A-A0B5-EC46-9B5C-AE67CFDA71F0}" srcOrd="8" destOrd="0" presId="urn:microsoft.com/office/officeart/2009/layout/CircleArrowProcess"/>
    <dgm:cxn modelId="{6414BC92-B591-0E47-B23F-681077879FFE}" type="presParOf" srcId="{188D3F5A-A0B5-EC46-9B5C-AE67CFDA71F0}" destId="{E68C7CD4-FD3F-DC48-A541-E0F15204D45A}" srcOrd="0" destOrd="0" presId="urn:microsoft.com/office/officeart/2009/layout/CircleArrowProcess"/>
    <dgm:cxn modelId="{4FAC378B-38E9-FC45-AF77-FE7698390FE7}" type="presParOf" srcId="{FB25241A-5946-5E4D-A1E4-58618F052B8F}" destId="{D16BB660-8C6E-CF4A-B677-ED2C693DF52D}" srcOrd="9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8E34CE2-F431-1E4E-AAFA-C9FC0F4FC18B}" type="doc">
      <dgm:prSet loTypeId="urn:microsoft.com/office/officeart/2009/3/layout/StepUpProcess" loCatId="" qsTypeId="urn:microsoft.com/office/officeart/2005/8/quickstyle/simple4" qsCatId="simple" csTypeId="urn:microsoft.com/office/officeart/2005/8/colors/accent1_2#1" csCatId="accent1" phldr="1"/>
      <dgm:spPr/>
      <dgm:t>
        <a:bodyPr/>
        <a:lstStyle/>
        <a:p>
          <a:endParaRPr lang="en-GB"/>
        </a:p>
      </dgm:t>
    </dgm:pt>
    <dgm:pt modelId="{692BC8EC-B681-1641-A333-BCB3273D3B82}">
      <dgm:prSet/>
      <dgm:spPr/>
      <dgm:t>
        <a:bodyPr/>
        <a:lstStyle/>
        <a:p>
          <a:pPr rtl="0"/>
          <a:r>
            <a:rPr lang="en-US" dirty="0" smtClean="0"/>
            <a:t>Where we are now</a:t>
          </a:r>
          <a:endParaRPr lang="en-US" dirty="0"/>
        </a:p>
      </dgm:t>
    </dgm:pt>
    <dgm:pt modelId="{F376FE65-FBBF-7649-BB3E-95E7754C65E8}" type="parTrans" cxnId="{C142CCCE-90B4-F744-9FBD-32D672D7D3B3}">
      <dgm:prSet/>
      <dgm:spPr/>
      <dgm:t>
        <a:bodyPr/>
        <a:lstStyle/>
        <a:p>
          <a:endParaRPr lang="en-GB"/>
        </a:p>
      </dgm:t>
    </dgm:pt>
    <dgm:pt modelId="{DEC82C8A-EA85-E041-9D31-6E42138324DF}" type="sibTrans" cxnId="{C142CCCE-90B4-F744-9FBD-32D672D7D3B3}">
      <dgm:prSet/>
      <dgm:spPr/>
      <dgm:t>
        <a:bodyPr/>
        <a:lstStyle/>
        <a:p>
          <a:endParaRPr lang="en-GB"/>
        </a:p>
      </dgm:t>
    </dgm:pt>
    <dgm:pt modelId="{EB3B5311-C513-0C41-9136-4288C24E08D5}">
      <dgm:prSet/>
      <dgm:spPr/>
      <dgm:t>
        <a:bodyPr/>
        <a:lstStyle/>
        <a:p>
          <a:pPr rtl="0"/>
          <a:r>
            <a:rPr lang="en-US" dirty="0" smtClean="0"/>
            <a:t>Extension and improvement would look like …</a:t>
          </a:r>
          <a:endParaRPr lang="en-US" dirty="0"/>
        </a:p>
      </dgm:t>
    </dgm:pt>
    <dgm:pt modelId="{6402E629-D863-6D4A-96A2-2AA4699F5D46}" type="parTrans" cxnId="{F48C63B1-BF3F-2C4E-BD1F-655092D1D699}">
      <dgm:prSet/>
      <dgm:spPr/>
      <dgm:t>
        <a:bodyPr/>
        <a:lstStyle/>
        <a:p>
          <a:endParaRPr lang="en-GB"/>
        </a:p>
      </dgm:t>
    </dgm:pt>
    <dgm:pt modelId="{8C78596A-60DB-3F41-B8FE-ADCF1A9DF984}" type="sibTrans" cxnId="{F48C63B1-BF3F-2C4E-BD1F-655092D1D699}">
      <dgm:prSet/>
      <dgm:spPr/>
      <dgm:t>
        <a:bodyPr/>
        <a:lstStyle/>
        <a:p>
          <a:endParaRPr lang="en-GB"/>
        </a:p>
      </dgm:t>
    </dgm:pt>
    <dgm:pt modelId="{27188A10-3B2D-894C-836B-2DC08F44822E}">
      <dgm:prSet/>
      <dgm:spPr/>
      <dgm:t>
        <a:bodyPr/>
        <a:lstStyle/>
        <a:p>
          <a:pPr rtl="0"/>
          <a:r>
            <a:rPr lang="en-US" dirty="0" smtClean="0"/>
            <a:t>And then the next level would be …</a:t>
          </a:r>
          <a:endParaRPr lang="en-US" dirty="0"/>
        </a:p>
      </dgm:t>
    </dgm:pt>
    <dgm:pt modelId="{A250D488-CF4C-384E-9A46-13D31091374E}" type="parTrans" cxnId="{A6196E2D-7524-CF40-B4DB-6BAF6FF3A7DA}">
      <dgm:prSet/>
      <dgm:spPr/>
      <dgm:t>
        <a:bodyPr/>
        <a:lstStyle/>
        <a:p>
          <a:endParaRPr lang="en-GB"/>
        </a:p>
      </dgm:t>
    </dgm:pt>
    <dgm:pt modelId="{2D4B0F2E-0404-034A-818A-657D2F3CCB9A}" type="sibTrans" cxnId="{A6196E2D-7524-CF40-B4DB-6BAF6FF3A7DA}">
      <dgm:prSet/>
      <dgm:spPr/>
      <dgm:t>
        <a:bodyPr/>
        <a:lstStyle/>
        <a:p>
          <a:endParaRPr lang="en-GB"/>
        </a:p>
      </dgm:t>
    </dgm:pt>
    <dgm:pt modelId="{4F9833E7-98D3-1043-B4DF-4756C9311D68}">
      <dgm:prSet/>
      <dgm:spPr/>
      <dgm:t>
        <a:bodyPr/>
        <a:lstStyle/>
        <a:p>
          <a:pPr rtl="0"/>
          <a:r>
            <a:rPr lang="is-IS" dirty="0" smtClean="0"/>
            <a:t>Our capacity  vision</a:t>
          </a:r>
          <a:endParaRPr lang="en-US" dirty="0"/>
        </a:p>
      </dgm:t>
    </dgm:pt>
    <dgm:pt modelId="{B328C889-CBC4-4F4F-B236-A6412780F31D}" type="parTrans" cxnId="{243C5919-E20D-7D49-AD35-18BA90A44394}">
      <dgm:prSet/>
      <dgm:spPr/>
      <dgm:t>
        <a:bodyPr/>
        <a:lstStyle/>
        <a:p>
          <a:endParaRPr lang="en-GB"/>
        </a:p>
      </dgm:t>
    </dgm:pt>
    <dgm:pt modelId="{037DCF67-CE8E-C54A-BEAE-B03529A922BE}" type="sibTrans" cxnId="{243C5919-E20D-7D49-AD35-18BA90A44394}">
      <dgm:prSet/>
      <dgm:spPr/>
      <dgm:t>
        <a:bodyPr/>
        <a:lstStyle/>
        <a:p>
          <a:endParaRPr lang="en-GB"/>
        </a:p>
      </dgm:t>
    </dgm:pt>
    <dgm:pt modelId="{60D684E5-F9EA-0A4B-BCDA-CD681A6CA4EF}" type="pres">
      <dgm:prSet presAssocID="{78E34CE2-F431-1E4E-AAFA-C9FC0F4FC18B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n-GB"/>
        </a:p>
      </dgm:t>
    </dgm:pt>
    <dgm:pt modelId="{363A0D88-D0A4-F94C-8A33-067E6021D932}" type="pres">
      <dgm:prSet presAssocID="{692BC8EC-B681-1641-A333-BCB3273D3B82}" presName="composite" presStyleCnt="0"/>
      <dgm:spPr/>
    </dgm:pt>
    <dgm:pt modelId="{65D9EB56-80E2-B943-B529-A03E77423555}" type="pres">
      <dgm:prSet presAssocID="{692BC8EC-B681-1641-A333-BCB3273D3B82}" presName="LShape" presStyleLbl="alignNode1" presStyleIdx="0" presStyleCnt="7"/>
      <dgm:spPr/>
    </dgm:pt>
    <dgm:pt modelId="{60687174-A2A7-C644-A95C-92CDAD37717D}" type="pres">
      <dgm:prSet presAssocID="{692BC8EC-B681-1641-A333-BCB3273D3B82}" presName="ParentText" presStyleLbl="revTx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4051F75-40DE-8240-920D-922FEFC52206}" type="pres">
      <dgm:prSet presAssocID="{692BC8EC-B681-1641-A333-BCB3273D3B82}" presName="Triangle" presStyleLbl="alignNode1" presStyleIdx="1" presStyleCnt="7"/>
      <dgm:spPr/>
    </dgm:pt>
    <dgm:pt modelId="{6D29C6D5-DF6C-2F4F-B3E8-4B2AE9CD2290}" type="pres">
      <dgm:prSet presAssocID="{DEC82C8A-EA85-E041-9D31-6E42138324DF}" presName="sibTrans" presStyleCnt="0"/>
      <dgm:spPr/>
    </dgm:pt>
    <dgm:pt modelId="{D8504884-6D5C-8448-80B7-61F4B9EF5AB6}" type="pres">
      <dgm:prSet presAssocID="{DEC82C8A-EA85-E041-9D31-6E42138324DF}" presName="space" presStyleCnt="0"/>
      <dgm:spPr/>
    </dgm:pt>
    <dgm:pt modelId="{7DBB1DBD-CA27-C649-8027-A8009599BA38}" type="pres">
      <dgm:prSet presAssocID="{EB3B5311-C513-0C41-9136-4288C24E08D5}" presName="composite" presStyleCnt="0"/>
      <dgm:spPr/>
    </dgm:pt>
    <dgm:pt modelId="{52458BF2-B5B9-1D4B-A1C0-08AA30FFFE54}" type="pres">
      <dgm:prSet presAssocID="{EB3B5311-C513-0C41-9136-4288C24E08D5}" presName="LShape" presStyleLbl="alignNode1" presStyleIdx="2" presStyleCnt="7"/>
      <dgm:spPr/>
    </dgm:pt>
    <dgm:pt modelId="{0A9D3E30-0774-1D4F-9C9E-A8F48A60A90B}" type="pres">
      <dgm:prSet presAssocID="{EB3B5311-C513-0C41-9136-4288C24E08D5}" presName="ParentText" presStyleLbl="revTx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51B9C36-AD9A-F141-8780-6BDAF518DC62}" type="pres">
      <dgm:prSet presAssocID="{EB3B5311-C513-0C41-9136-4288C24E08D5}" presName="Triangle" presStyleLbl="alignNode1" presStyleIdx="3" presStyleCnt="7"/>
      <dgm:spPr/>
    </dgm:pt>
    <dgm:pt modelId="{6B7962A1-629B-DC42-A8DF-1116FBBDF401}" type="pres">
      <dgm:prSet presAssocID="{8C78596A-60DB-3F41-B8FE-ADCF1A9DF984}" presName="sibTrans" presStyleCnt="0"/>
      <dgm:spPr/>
    </dgm:pt>
    <dgm:pt modelId="{3889B5C3-1857-D240-81C7-AE3A52D633A0}" type="pres">
      <dgm:prSet presAssocID="{8C78596A-60DB-3F41-B8FE-ADCF1A9DF984}" presName="space" presStyleCnt="0"/>
      <dgm:spPr/>
    </dgm:pt>
    <dgm:pt modelId="{67403829-D2C2-3142-8F5D-412DBB665E30}" type="pres">
      <dgm:prSet presAssocID="{27188A10-3B2D-894C-836B-2DC08F44822E}" presName="composite" presStyleCnt="0"/>
      <dgm:spPr/>
    </dgm:pt>
    <dgm:pt modelId="{6A4CB400-70F9-FB44-B770-94336D6B534E}" type="pres">
      <dgm:prSet presAssocID="{27188A10-3B2D-894C-836B-2DC08F44822E}" presName="LShape" presStyleLbl="alignNode1" presStyleIdx="4" presStyleCnt="7"/>
      <dgm:spPr/>
    </dgm:pt>
    <dgm:pt modelId="{762F2016-8525-0B4F-A466-028716A75CC9}" type="pres">
      <dgm:prSet presAssocID="{27188A10-3B2D-894C-836B-2DC08F44822E}" presName="ParentText" presStyleLbl="revTx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56D60A9-DF5F-F043-8889-06FD0725BA76}" type="pres">
      <dgm:prSet presAssocID="{27188A10-3B2D-894C-836B-2DC08F44822E}" presName="Triangle" presStyleLbl="alignNode1" presStyleIdx="5" presStyleCnt="7"/>
      <dgm:spPr/>
    </dgm:pt>
    <dgm:pt modelId="{BA2763BE-3A54-564B-8FAB-C0ACC83E356F}" type="pres">
      <dgm:prSet presAssocID="{2D4B0F2E-0404-034A-818A-657D2F3CCB9A}" presName="sibTrans" presStyleCnt="0"/>
      <dgm:spPr/>
    </dgm:pt>
    <dgm:pt modelId="{BE01CE64-C78E-0049-9B5A-94FD023C4F78}" type="pres">
      <dgm:prSet presAssocID="{2D4B0F2E-0404-034A-818A-657D2F3CCB9A}" presName="space" presStyleCnt="0"/>
      <dgm:spPr/>
    </dgm:pt>
    <dgm:pt modelId="{A9790D34-0FE0-D14F-82DD-FD52ADE34D4E}" type="pres">
      <dgm:prSet presAssocID="{4F9833E7-98D3-1043-B4DF-4756C9311D68}" presName="composite" presStyleCnt="0"/>
      <dgm:spPr/>
    </dgm:pt>
    <dgm:pt modelId="{CB8DB038-8406-464F-BEAB-40D2585FCBD0}" type="pres">
      <dgm:prSet presAssocID="{4F9833E7-98D3-1043-B4DF-4756C9311D68}" presName="LShape" presStyleLbl="alignNode1" presStyleIdx="6" presStyleCnt="7"/>
      <dgm:spPr/>
    </dgm:pt>
    <dgm:pt modelId="{BC66CDFE-A8CE-0F44-9C69-4BDC7DEB687F}" type="pres">
      <dgm:prSet presAssocID="{4F9833E7-98D3-1043-B4DF-4756C9311D68}" presName="ParentText" presStyleLbl="revTx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F48C63B1-BF3F-2C4E-BD1F-655092D1D699}" srcId="{78E34CE2-F431-1E4E-AAFA-C9FC0F4FC18B}" destId="{EB3B5311-C513-0C41-9136-4288C24E08D5}" srcOrd="1" destOrd="0" parTransId="{6402E629-D863-6D4A-96A2-2AA4699F5D46}" sibTransId="{8C78596A-60DB-3F41-B8FE-ADCF1A9DF984}"/>
    <dgm:cxn modelId="{A389669B-14FA-D046-9738-BAC70A4E41C6}" type="presOf" srcId="{4F9833E7-98D3-1043-B4DF-4756C9311D68}" destId="{BC66CDFE-A8CE-0F44-9C69-4BDC7DEB687F}" srcOrd="0" destOrd="0" presId="urn:microsoft.com/office/officeart/2009/3/layout/StepUpProcess"/>
    <dgm:cxn modelId="{243C5919-E20D-7D49-AD35-18BA90A44394}" srcId="{78E34CE2-F431-1E4E-AAFA-C9FC0F4FC18B}" destId="{4F9833E7-98D3-1043-B4DF-4756C9311D68}" srcOrd="3" destOrd="0" parTransId="{B328C889-CBC4-4F4F-B236-A6412780F31D}" sibTransId="{037DCF67-CE8E-C54A-BEAE-B03529A922BE}"/>
    <dgm:cxn modelId="{A6196E2D-7524-CF40-B4DB-6BAF6FF3A7DA}" srcId="{78E34CE2-F431-1E4E-AAFA-C9FC0F4FC18B}" destId="{27188A10-3B2D-894C-836B-2DC08F44822E}" srcOrd="2" destOrd="0" parTransId="{A250D488-CF4C-384E-9A46-13D31091374E}" sibTransId="{2D4B0F2E-0404-034A-818A-657D2F3CCB9A}"/>
    <dgm:cxn modelId="{AEEFE15A-AAAF-EA41-89A8-717B7A577924}" type="presOf" srcId="{EB3B5311-C513-0C41-9136-4288C24E08D5}" destId="{0A9D3E30-0774-1D4F-9C9E-A8F48A60A90B}" srcOrd="0" destOrd="0" presId="urn:microsoft.com/office/officeart/2009/3/layout/StepUpProcess"/>
    <dgm:cxn modelId="{C142CCCE-90B4-F744-9FBD-32D672D7D3B3}" srcId="{78E34CE2-F431-1E4E-AAFA-C9FC0F4FC18B}" destId="{692BC8EC-B681-1641-A333-BCB3273D3B82}" srcOrd="0" destOrd="0" parTransId="{F376FE65-FBBF-7649-BB3E-95E7754C65E8}" sibTransId="{DEC82C8A-EA85-E041-9D31-6E42138324DF}"/>
    <dgm:cxn modelId="{D30EEF4A-D14E-A441-848D-5397F11F1678}" type="presOf" srcId="{27188A10-3B2D-894C-836B-2DC08F44822E}" destId="{762F2016-8525-0B4F-A466-028716A75CC9}" srcOrd="0" destOrd="0" presId="urn:microsoft.com/office/officeart/2009/3/layout/StepUpProcess"/>
    <dgm:cxn modelId="{737AD041-1A74-C54A-8881-5EE76C88B8AD}" type="presOf" srcId="{78E34CE2-F431-1E4E-AAFA-C9FC0F4FC18B}" destId="{60D684E5-F9EA-0A4B-BCDA-CD681A6CA4EF}" srcOrd="0" destOrd="0" presId="urn:microsoft.com/office/officeart/2009/3/layout/StepUpProcess"/>
    <dgm:cxn modelId="{14C3DD4F-ECDF-CC41-8FB5-745BC43D8DD5}" type="presOf" srcId="{692BC8EC-B681-1641-A333-BCB3273D3B82}" destId="{60687174-A2A7-C644-A95C-92CDAD37717D}" srcOrd="0" destOrd="0" presId="urn:microsoft.com/office/officeart/2009/3/layout/StepUpProcess"/>
    <dgm:cxn modelId="{F15FF215-6497-0041-8EBD-A2F3E010EEA8}" type="presParOf" srcId="{60D684E5-F9EA-0A4B-BCDA-CD681A6CA4EF}" destId="{363A0D88-D0A4-F94C-8A33-067E6021D932}" srcOrd="0" destOrd="0" presId="urn:microsoft.com/office/officeart/2009/3/layout/StepUpProcess"/>
    <dgm:cxn modelId="{09674F21-36CA-1840-A6AE-C8F2C48302ED}" type="presParOf" srcId="{363A0D88-D0A4-F94C-8A33-067E6021D932}" destId="{65D9EB56-80E2-B943-B529-A03E77423555}" srcOrd="0" destOrd="0" presId="urn:microsoft.com/office/officeart/2009/3/layout/StepUpProcess"/>
    <dgm:cxn modelId="{DF91553D-EEF5-F449-AE41-40C02D766CA0}" type="presParOf" srcId="{363A0D88-D0A4-F94C-8A33-067E6021D932}" destId="{60687174-A2A7-C644-A95C-92CDAD37717D}" srcOrd="1" destOrd="0" presId="urn:microsoft.com/office/officeart/2009/3/layout/StepUpProcess"/>
    <dgm:cxn modelId="{A8187342-4022-E044-A9C2-AD5B09182C6E}" type="presParOf" srcId="{363A0D88-D0A4-F94C-8A33-067E6021D932}" destId="{84051F75-40DE-8240-920D-922FEFC52206}" srcOrd="2" destOrd="0" presId="urn:microsoft.com/office/officeart/2009/3/layout/StepUpProcess"/>
    <dgm:cxn modelId="{CD72258D-5246-AF40-956D-CE1125C90DAF}" type="presParOf" srcId="{60D684E5-F9EA-0A4B-BCDA-CD681A6CA4EF}" destId="{6D29C6D5-DF6C-2F4F-B3E8-4B2AE9CD2290}" srcOrd="1" destOrd="0" presId="urn:microsoft.com/office/officeart/2009/3/layout/StepUpProcess"/>
    <dgm:cxn modelId="{F48EEFE3-BDC9-1740-81C2-FD5E2D66F2DF}" type="presParOf" srcId="{6D29C6D5-DF6C-2F4F-B3E8-4B2AE9CD2290}" destId="{D8504884-6D5C-8448-80B7-61F4B9EF5AB6}" srcOrd="0" destOrd="0" presId="urn:microsoft.com/office/officeart/2009/3/layout/StepUpProcess"/>
    <dgm:cxn modelId="{4F77E790-241B-9647-A89B-2A63EDFE01DF}" type="presParOf" srcId="{60D684E5-F9EA-0A4B-BCDA-CD681A6CA4EF}" destId="{7DBB1DBD-CA27-C649-8027-A8009599BA38}" srcOrd="2" destOrd="0" presId="urn:microsoft.com/office/officeart/2009/3/layout/StepUpProcess"/>
    <dgm:cxn modelId="{605FFF7D-FDA5-8D4B-B62E-07F5A5505F98}" type="presParOf" srcId="{7DBB1DBD-CA27-C649-8027-A8009599BA38}" destId="{52458BF2-B5B9-1D4B-A1C0-08AA30FFFE54}" srcOrd="0" destOrd="0" presId="urn:microsoft.com/office/officeart/2009/3/layout/StepUpProcess"/>
    <dgm:cxn modelId="{D8D48EE8-C605-2947-A892-88D69CF70EAC}" type="presParOf" srcId="{7DBB1DBD-CA27-C649-8027-A8009599BA38}" destId="{0A9D3E30-0774-1D4F-9C9E-A8F48A60A90B}" srcOrd="1" destOrd="0" presId="urn:microsoft.com/office/officeart/2009/3/layout/StepUpProcess"/>
    <dgm:cxn modelId="{A80E2C14-E3DC-E54B-B210-DFBC7DA219A8}" type="presParOf" srcId="{7DBB1DBD-CA27-C649-8027-A8009599BA38}" destId="{451B9C36-AD9A-F141-8780-6BDAF518DC62}" srcOrd="2" destOrd="0" presId="urn:microsoft.com/office/officeart/2009/3/layout/StepUpProcess"/>
    <dgm:cxn modelId="{CE9EDC19-36D3-A940-9AE6-8F779BEFF72E}" type="presParOf" srcId="{60D684E5-F9EA-0A4B-BCDA-CD681A6CA4EF}" destId="{6B7962A1-629B-DC42-A8DF-1116FBBDF401}" srcOrd="3" destOrd="0" presId="urn:microsoft.com/office/officeart/2009/3/layout/StepUpProcess"/>
    <dgm:cxn modelId="{9B2D9E26-B051-1B4F-94B2-A1DBFE458D10}" type="presParOf" srcId="{6B7962A1-629B-DC42-A8DF-1116FBBDF401}" destId="{3889B5C3-1857-D240-81C7-AE3A52D633A0}" srcOrd="0" destOrd="0" presId="urn:microsoft.com/office/officeart/2009/3/layout/StepUpProcess"/>
    <dgm:cxn modelId="{925BD51C-8607-C44B-AD36-0D312310B6F6}" type="presParOf" srcId="{60D684E5-F9EA-0A4B-BCDA-CD681A6CA4EF}" destId="{67403829-D2C2-3142-8F5D-412DBB665E30}" srcOrd="4" destOrd="0" presId="urn:microsoft.com/office/officeart/2009/3/layout/StepUpProcess"/>
    <dgm:cxn modelId="{8C8A6E03-7A44-6545-B4E5-69A6056E1984}" type="presParOf" srcId="{67403829-D2C2-3142-8F5D-412DBB665E30}" destId="{6A4CB400-70F9-FB44-B770-94336D6B534E}" srcOrd="0" destOrd="0" presId="urn:microsoft.com/office/officeart/2009/3/layout/StepUpProcess"/>
    <dgm:cxn modelId="{5FCCFE46-64D6-454E-A77E-BA945C9778A9}" type="presParOf" srcId="{67403829-D2C2-3142-8F5D-412DBB665E30}" destId="{762F2016-8525-0B4F-A466-028716A75CC9}" srcOrd="1" destOrd="0" presId="urn:microsoft.com/office/officeart/2009/3/layout/StepUpProcess"/>
    <dgm:cxn modelId="{03D05E28-8D9B-204D-865A-6DC2ECECE8A5}" type="presParOf" srcId="{67403829-D2C2-3142-8F5D-412DBB665E30}" destId="{556D60A9-DF5F-F043-8889-06FD0725BA76}" srcOrd="2" destOrd="0" presId="urn:microsoft.com/office/officeart/2009/3/layout/StepUpProcess"/>
    <dgm:cxn modelId="{78F716E0-A5A3-D148-95C9-31E0305D112F}" type="presParOf" srcId="{60D684E5-F9EA-0A4B-BCDA-CD681A6CA4EF}" destId="{BA2763BE-3A54-564B-8FAB-C0ACC83E356F}" srcOrd="5" destOrd="0" presId="urn:microsoft.com/office/officeart/2009/3/layout/StepUpProcess"/>
    <dgm:cxn modelId="{3F867EF5-621E-6447-B189-111F1209FBA1}" type="presParOf" srcId="{BA2763BE-3A54-564B-8FAB-C0ACC83E356F}" destId="{BE01CE64-C78E-0049-9B5A-94FD023C4F78}" srcOrd="0" destOrd="0" presId="urn:microsoft.com/office/officeart/2009/3/layout/StepUpProcess"/>
    <dgm:cxn modelId="{78D2F90C-FB98-CD4A-87D7-45612D0339F9}" type="presParOf" srcId="{60D684E5-F9EA-0A4B-BCDA-CD681A6CA4EF}" destId="{A9790D34-0FE0-D14F-82DD-FD52ADE34D4E}" srcOrd="6" destOrd="0" presId="urn:microsoft.com/office/officeart/2009/3/layout/StepUpProcess"/>
    <dgm:cxn modelId="{E144B098-89EC-874D-A28F-86220B952735}" type="presParOf" srcId="{A9790D34-0FE0-D14F-82DD-FD52ADE34D4E}" destId="{CB8DB038-8406-464F-BEAB-40D2585FCBD0}" srcOrd="0" destOrd="0" presId="urn:microsoft.com/office/officeart/2009/3/layout/StepUpProcess"/>
    <dgm:cxn modelId="{CC363CC1-894D-7E48-8270-4202A8A86818}" type="presParOf" srcId="{A9790D34-0FE0-D14F-82DD-FD52ADE34D4E}" destId="{BC66CDFE-A8CE-0F44-9C69-4BDC7DEB687F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46F45D-9F7C-7648-A66C-2BCD489CF1DC}">
      <dsp:nvSpPr>
        <dsp:cNvPr id="0" name=""/>
        <dsp:cNvSpPr/>
      </dsp:nvSpPr>
      <dsp:spPr>
        <a:xfrm>
          <a:off x="1921331" y="0"/>
          <a:ext cx="1673021" cy="1673105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69BCC9C-9365-C34E-B500-C2A2B965E28F}">
      <dsp:nvSpPr>
        <dsp:cNvPr id="0" name=""/>
        <dsp:cNvSpPr/>
      </dsp:nvSpPr>
      <dsp:spPr>
        <a:xfrm>
          <a:off x="2290708" y="605947"/>
          <a:ext cx="933640" cy="4666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noProof="0" dirty="0" smtClean="0"/>
            <a:t>Initial assessment</a:t>
          </a:r>
          <a:endParaRPr lang="en-GB" sz="1000" kern="1200" noProof="0" dirty="0"/>
        </a:p>
      </dsp:txBody>
      <dsp:txXfrm>
        <a:off x="2290708" y="605947"/>
        <a:ext cx="933640" cy="466611"/>
      </dsp:txXfrm>
    </dsp:sp>
    <dsp:sp modelId="{906053AE-B78A-0A40-BF91-1FD5DC6A9052}">
      <dsp:nvSpPr>
        <dsp:cNvPr id="0" name=""/>
        <dsp:cNvSpPr/>
      </dsp:nvSpPr>
      <dsp:spPr>
        <a:xfrm>
          <a:off x="1456550" y="961306"/>
          <a:ext cx="1673021" cy="1673105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E7F2C36-93C8-4544-8EFB-EF79FDA69282}">
      <dsp:nvSpPr>
        <dsp:cNvPr id="0" name=""/>
        <dsp:cNvSpPr/>
      </dsp:nvSpPr>
      <dsp:spPr>
        <a:xfrm>
          <a:off x="1824044" y="1569414"/>
          <a:ext cx="933640" cy="4666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noProof="0" dirty="0" smtClean="0"/>
            <a:t>Design</a:t>
          </a:r>
          <a:endParaRPr lang="en-GB" sz="1000" kern="1200" noProof="0" dirty="0"/>
        </a:p>
      </dsp:txBody>
      <dsp:txXfrm>
        <a:off x="1824044" y="1569414"/>
        <a:ext cx="933640" cy="466611"/>
      </dsp:txXfrm>
    </dsp:sp>
    <dsp:sp modelId="{4585FBAE-4000-6F4D-86FC-C8A591B13E59}">
      <dsp:nvSpPr>
        <dsp:cNvPr id="0" name=""/>
        <dsp:cNvSpPr/>
      </dsp:nvSpPr>
      <dsp:spPr>
        <a:xfrm>
          <a:off x="1921331" y="1926934"/>
          <a:ext cx="1673021" cy="1673105"/>
        </a:xfrm>
        <a:prstGeom prst="circularArrow">
          <a:avLst>
            <a:gd name="adj1" fmla="val 10980"/>
            <a:gd name="adj2" fmla="val 1142322"/>
            <a:gd name="adj3" fmla="val 4500000"/>
            <a:gd name="adj4" fmla="val 13500000"/>
            <a:gd name="adj5" fmla="val 125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876B193-C3EB-EF48-A838-356FA3F67397}">
      <dsp:nvSpPr>
        <dsp:cNvPr id="0" name=""/>
        <dsp:cNvSpPr/>
      </dsp:nvSpPr>
      <dsp:spPr>
        <a:xfrm>
          <a:off x="2290708" y="2532341"/>
          <a:ext cx="933640" cy="4666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noProof="0" dirty="0" smtClean="0"/>
            <a:t>Re-assessment</a:t>
          </a:r>
          <a:endParaRPr lang="en-GB" sz="1000" kern="1200" noProof="0" dirty="0"/>
        </a:p>
      </dsp:txBody>
      <dsp:txXfrm>
        <a:off x="2290708" y="2532341"/>
        <a:ext cx="933640" cy="466611"/>
      </dsp:txXfrm>
    </dsp:sp>
    <dsp:sp modelId="{E65C4E03-F20A-0D4D-8F4C-5B2755A28CC0}">
      <dsp:nvSpPr>
        <dsp:cNvPr id="0" name=""/>
        <dsp:cNvSpPr/>
      </dsp:nvSpPr>
      <dsp:spPr>
        <a:xfrm>
          <a:off x="1456550" y="2889861"/>
          <a:ext cx="1673021" cy="1673105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865D4FF-0CFE-F34B-8AFF-8C4CDB607D5C}">
      <dsp:nvSpPr>
        <dsp:cNvPr id="0" name=""/>
        <dsp:cNvSpPr/>
      </dsp:nvSpPr>
      <dsp:spPr>
        <a:xfrm>
          <a:off x="1824044" y="3495808"/>
          <a:ext cx="933640" cy="4666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noProof="0" dirty="0" smtClean="0"/>
            <a:t>Re-design</a:t>
          </a:r>
          <a:endParaRPr lang="en-GB" sz="1000" kern="1200" noProof="0" dirty="0"/>
        </a:p>
      </dsp:txBody>
      <dsp:txXfrm>
        <a:off x="1824044" y="3495808"/>
        <a:ext cx="933640" cy="466611"/>
      </dsp:txXfrm>
    </dsp:sp>
    <dsp:sp modelId="{E68C7CD4-FD3F-DC48-A541-E0F15204D45A}">
      <dsp:nvSpPr>
        <dsp:cNvPr id="0" name=""/>
        <dsp:cNvSpPr/>
      </dsp:nvSpPr>
      <dsp:spPr>
        <a:xfrm>
          <a:off x="2040272" y="3962420"/>
          <a:ext cx="1437336" cy="1438179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16BB660-8C6E-CF4A-B677-ED2C693DF52D}">
      <dsp:nvSpPr>
        <dsp:cNvPr id="0" name=""/>
        <dsp:cNvSpPr/>
      </dsp:nvSpPr>
      <dsp:spPr>
        <a:xfrm>
          <a:off x="2290708" y="4459275"/>
          <a:ext cx="933640" cy="4666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noProof="0" dirty="0" smtClean="0"/>
            <a:t>And so on</a:t>
          </a:r>
          <a:endParaRPr lang="en-GB" sz="1000" kern="1200" noProof="0" dirty="0"/>
        </a:p>
      </dsp:txBody>
      <dsp:txXfrm>
        <a:off x="2290708" y="4459275"/>
        <a:ext cx="933640" cy="46661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D9EB56-80E2-B943-B529-A03E77423555}">
      <dsp:nvSpPr>
        <dsp:cNvPr id="0" name=""/>
        <dsp:cNvSpPr/>
      </dsp:nvSpPr>
      <dsp:spPr>
        <a:xfrm rot="5400000">
          <a:off x="394016" y="1832222"/>
          <a:ext cx="1180707" cy="1964671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0687174-A2A7-C644-A95C-92CDAD37717D}">
      <dsp:nvSpPr>
        <dsp:cNvPr id="0" name=""/>
        <dsp:cNvSpPr/>
      </dsp:nvSpPr>
      <dsp:spPr>
        <a:xfrm>
          <a:off x="196926" y="2419235"/>
          <a:ext cx="1773716" cy="15547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Where we are now</a:t>
          </a:r>
          <a:endParaRPr lang="en-US" sz="1900" kern="1200" dirty="0"/>
        </a:p>
      </dsp:txBody>
      <dsp:txXfrm>
        <a:off x="196926" y="2419235"/>
        <a:ext cx="1773716" cy="1554766"/>
      </dsp:txXfrm>
    </dsp:sp>
    <dsp:sp modelId="{84051F75-40DE-8240-920D-922FEFC52206}">
      <dsp:nvSpPr>
        <dsp:cNvPr id="0" name=""/>
        <dsp:cNvSpPr/>
      </dsp:nvSpPr>
      <dsp:spPr>
        <a:xfrm>
          <a:off x="1635979" y="1687580"/>
          <a:ext cx="334663" cy="334663"/>
        </a:xfrm>
        <a:prstGeom prst="triangle">
          <a:avLst>
            <a:gd name="adj" fmla="val 1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2458BF2-B5B9-1D4B-A1C0-08AA30FFFE54}">
      <dsp:nvSpPr>
        <dsp:cNvPr id="0" name=""/>
        <dsp:cNvSpPr/>
      </dsp:nvSpPr>
      <dsp:spPr>
        <a:xfrm rot="5400000">
          <a:off x="2565391" y="1294913"/>
          <a:ext cx="1180707" cy="1964671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A9D3E30-0774-1D4F-9C9E-A8F48A60A90B}">
      <dsp:nvSpPr>
        <dsp:cNvPr id="0" name=""/>
        <dsp:cNvSpPr/>
      </dsp:nvSpPr>
      <dsp:spPr>
        <a:xfrm>
          <a:off x="2368302" y="1881926"/>
          <a:ext cx="1773716" cy="15547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Extension and improvement would look like …</a:t>
          </a:r>
          <a:endParaRPr lang="en-US" sz="1900" kern="1200" dirty="0"/>
        </a:p>
      </dsp:txBody>
      <dsp:txXfrm>
        <a:off x="2368302" y="1881926"/>
        <a:ext cx="1773716" cy="1554766"/>
      </dsp:txXfrm>
    </dsp:sp>
    <dsp:sp modelId="{451B9C36-AD9A-F141-8780-6BDAF518DC62}">
      <dsp:nvSpPr>
        <dsp:cNvPr id="0" name=""/>
        <dsp:cNvSpPr/>
      </dsp:nvSpPr>
      <dsp:spPr>
        <a:xfrm>
          <a:off x="3807355" y="1150271"/>
          <a:ext cx="334663" cy="334663"/>
        </a:xfrm>
        <a:prstGeom prst="triangle">
          <a:avLst>
            <a:gd name="adj" fmla="val 1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A4CB400-70F9-FB44-B770-94336D6B534E}">
      <dsp:nvSpPr>
        <dsp:cNvPr id="0" name=""/>
        <dsp:cNvSpPr/>
      </dsp:nvSpPr>
      <dsp:spPr>
        <a:xfrm rot="5400000">
          <a:off x="4736767" y="757604"/>
          <a:ext cx="1180707" cy="1964671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62F2016-8525-0B4F-A466-028716A75CC9}">
      <dsp:nvSpPr>
        <dsp:cNvPr id="0" name=""/>
        <dsp:cNvSpPr/>
      </dsp:nvSpPr>
      <dsp:spPr>
        <a:xfrm>
          <a:off x="4539677" y="1344617"/>
          <a:ext cx="1773716" cy="15547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And then the next level would be …</a:t>
          </a:r>
          <a:endParaRPr lang="en-US" sz="1900" kern="1200" dirty="0"/>
        </a:p>
      </dsp:txBody>
      <dsp:txXfrm>
        <a:off x="4539677" y="1344617"/>
        <a:ext cx="1773716" cy="1554766"/>
      </dsp:txXfrm>
    </dsp:sp>
    <dsp:sp modelId="{556D60A9-DF5F-F043-8889-06FD0725BA76}">
      <dsp:nvSpPr>
        <dsp:cNvPr id="0" name=""/>
        <dsp:cNvSpPr/>
      </dsp:nvSpPr>
      <dsp:spPr>
        <a:xfrm>
          <a:off x="5978730" y="612962"/>
          <a:ext cx="334663" cy="334663"/>
        </a:xfrm>
        <a:prstGeom prst="triangle">
          <a:avLst>
            <a:gd name="adj" fmla="val 1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B8DB038-8406-464F-BEAB-40D2585FCBD0}">
      <dsp:nvSpPr>
        <dsp:cNvPr id="0" name=""/>
        <dsp:cNvSpPr/>
      </dsp:nvSpPr>
      <dsp:spPr>
        <a:xfrm rot="5400000">
          <a:off x="6908142" y="220295"/>
          <a:ext cx="1180707" cy="1964671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C66CDFE-A8CE-0F44-9C69-4BDC7DEB687F}">
      <dsp:nvSpPr>
        <dsp:cNvPr id="0" name=""/>
        <dsp:cNvSpPr/>
      </dsp:nvSpPr>
      <dsp:spPr>
        <a:xfrm>
          <a:off x="6711053" y="807308"/>
          <a:ext cx="1773716" cy="15547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s-IS" sz="1900" kern="1200" dirty="0" smtClean="0"/>
            <a:t>Our capacity  vision</a:t>
          </a:r>
          <a:endParaRPr lang="en-US" sz="1900" kern="1200" dirty="0"/>
        </a:p>
      </dsp:txBody>
      <dsp:txXfrm>
        <a:off x="6711053" y="807308"/>
        <a:ext cx="1773716" cy="15547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DE35DC-FCFC-0E46-B780-71F6D3139989}" type="datetimeFigureOut">
              <a:rPr lang="en-US" smtClean="0"/>
              <a:t>5/19/2015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292019-1642-A84A-B0F5-501BB77F4EF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6474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9D0B00-ABF3-E743-BB16-B51AA2DCBA07}" type="datetimeFigureOut">
              <a:rPr lang="en-US" smtClean="0"/>
              <a:t>5/19/2015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3B61BA-BC8E-9343-8767-AC436442196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8051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r>
              <a:rPr lang="en-US" dirty="0" smtClean="0"/>
              <a:t>The first three slides of this module</a:t>
            </a:r>
            <a:r>
              <a:rPr lang="en-US" baseline="0" dirty="0" smtClean="0"/>
              <a:t> are to present an overview of the QCs and how it relates to other instruments</a:t>
            </a:r>
            <a:endParaRPr lang="en-US" dirty="0"/>
          </a:p>
        </p:txBody>
      </p:sp>
      <p:sp>
        <p:nvSpPr>
          <p:cNvPr id="624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494AB8DA-F66D-F74D-BB4A-9F43BFD1F06E}" type="slidenum">
              <a:rPr lang="en-GB">
                <a:solidFill>
                  <a:schemeClr val="tx1"/>
                </a:solidFill>
                <a:latin typeface="Arial" charset="0"/>
              </a:rPr>
              <a:pPr eaLnBrk="1" hangingPunct="1"/>
              <a:t>2</a:t>
            </a:fld>
            <a:endParaRPr lang="en-GB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fr-FR" dirty="0" err="1" smtClean="0"/>
              <a:t>Provide</a:t>
            </a:r>
            <a:r>
              <a:rPr lang="fr-FR" dirty="0" smtClean="0"/>
              <a:t> hand-out </a:t>
            </a:r>
            <a:r>
              <a:rPr lang="fr-FR" dirty="0" err="1" smtClean="0"/>
              <a:t>with</a:t>
            </a:r>
            <a:r>
              <a:rPr lang="fr-FR" dirty="0" smtClean="0"/>
              <a:t> links to </a:t>
            </a:r>
            <a:r>
              <a:rPr lang="fr-FR" dirty="0" err="1" smtClean="0"/>
              <a:t>these</a:t>
            </a:r>
            <a:r>
              <a:rPr lang="fr-FR" dirty="0" smtClean="0"/>
              <a:t> </a:t>
            </a:r>
            <a:r>
              <a:rPr lang="fr-FR" dirty="0" err="1" smtClean="0"/>
              <a:t>tools</a:t>
            </a:r>
            <a:r>
              <a:rPr lang="fr-FR" dirty="0" smtClean="0"/>
              <a:t>.</a:t>
            </a:r>
            <a:endParaRPr lang="fr-FR" dirty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95E175AB-46C7-4244-9514-BAE4BBB224D7}" type="slidenum">
              <a:rPr lang="en-GB">
                <a:solidFill>
                  <a:prstClr val="black"/>
                </a:solidFill>
                <a:latin typeface="Arial" charset="0"/>
              </a:rPr>
              <a:pPr eaLnBrk="1" hangingPunct="1"/>
              <a:t>11</a:t>
            </a:fld>
            <a:endParaRPr lang="en-GB">
              <a:solidFill>
                <a:prstClr val="black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>
              <a:defRPr/>
            </a:pPr>
            <a:r>
              <a:rPr lang="en-US" b="1" dirty="0" smtClean="0"/>
              <a:t>Remember:</a:t>
            </a:r>
            <a:r>
              <a:rPr lang="en-US" b="1" baseline="0" dirty="0" smtClean="0"/>
              <a:t> ANALYSIS is ALSO AGENDA SETTING; The ToR by its very nature shapes the type of problem being identified and in this context can be seen as political rather than technical: that is what problem is identified might appear a technical decision to the EU but if the partner disagrees then it will be seen as a political decision, e.g. analytical questions like ‘do you have sufficient capacity for …’ or ‘Is the coffee sector competitive enough’, ‘are European dairy farmers internationally competitive’: these are not neutral technical questions, they include political elements.</a:t>
            </a:r>
            <a:endParaRPr lang="en-US" b="1" dirty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12EAFCD7-2CDB-DD4C-B00B-00D8E28FC47E}" type="slidenum">
              <a:rPr lang="en-GB">
                <a:solidFill>
                  <a:prstClr val="black"/>
                </a:solidFill>
                <a:latin typeface="Arial" charset="0"/>
              </a:rPr>
              <a:pPr eaLnBrk="1" hangingPunct="1"/>
              <a:t>13</a:t>
            </a:fld>
            <a:endParaRPr lang="en-GB">
              <a:solidFill>
                <a:prstClr val="black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715590C1-DCAE-234F-A230-AC8671ECA9AC}" type="slidenum">
              <a:rPr lang="en-GB">
                <a:solidFill>
                  <a:prstClr val="black"/>
                </a:solidFill>
                <a:latin typeface="Arial" charset="0"/>
              </a:rPr>
              <a:pPr eaLnBrk="1" hangingPunct="1"/>
              <a:t>14</a:t>
            </a:fld>
            <a:endParaRPr lang="en-GB">
              <a:solidFill>
                <a:prstClr val="black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4515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s-ES" dirty="0"/>
          </a:p>
        </p:txBody>
      </p:sp>
      <p:sp>
        <p:nvSpPr>
          <p:cNvPr id="645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CB29DE7F-F978-644B-A223-1B22192C3D1E}" type="slidenum">
              <a:rPr lang="en-GB">
                <a:solidFill>
                  <a:schemeClr val="tx1"/>
                </a:solidFill>
                <a:latin typeface="Arial" charset="0"/>
              </a:rPr>
              <a:pPr eaLnBrk="1" hangingPunct="1"/>
              <a:t>3</a:t>
            </a:fld>
            <a:endParaRPr lang="en-GB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en-GB" b="1" i="1" dirty="0" smtClean="0">
                <a:latin typeface="+mn-lt"/>
                <a:ea typeface="+mn-ea"/>
                <a:cs typeface="+mn-cs"/>
              </a:rPr>
              <a:t> More than one option possible (see section 2.2 and 4.1 of the Guidelines)</a:t>
            </a:r>
          </a:p>
          <a:p>
            <a:pPr>
              <a:defRPr/>
            </a:pPr>
            <a:endParaRPr lang="en-GB" dirty="0"/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3B7F4852-A301-2F43-BB99-B994A691A715}" type="slidenum">
              <a:rPr lang="en-GB">
                <a:solidFill>
                  <a:prstClr val="black"/>
                </a:solidFill>
                <a:latin typeface="Arial" charset="0"/>
              </a:rPr>
              <a:pPr eaLnBrk="1" hangingPunct="1"/>
              <a:t>4</a:t>
            </a:fld>
            <a:endParaRPr lang="en-GB">
              <a:solidFill>
                <a:prstClr val="black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23554" name="Espace réservé des commentaires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r>
              <a:rPr lang="en-US" dirty="0" smtClean="0"/>
              <a:t>Parallelism = too many overlapping (and sometimes competing) </a:t>
            </a:r>
            <a:r>
              <a:rPr lang="en-US" dirty="0" err="1" smtClean="0"/>
              <a:t>programmes</a:t>
            </a:r>
            <a:endParaRPr lang="en-US" dirty="0" smtClean="0"/>
          </a:p>
          <a:p>
            <a:r>
              <a:rPr lang="en-US" dirty="0" smtClean="0"/>
              <a:t>Sometimes</a:t>
            </a:r>
            <a:r>
              <a:rPr lang="en-US" baseline="0" dirty="0" smtClean="0"/>
              <a:t> these context analyses are done by technical staff/TA with sector knowledge, not always involving political-economy expertise, making the resulting conclusions less relevant for subsequent programming</a:t>
            </a:r>
            <a:endParaRPr lang="en-US" dirty="0"/>
          </a:p>
        </p:txBody>
      </p:sp>
      <p:sp>
        <p:nvSpPr>
          <p:cNvPr id="23555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AD72ADDF-5854-3D41-8AC7-2D1E08170D5C}" type="slidenum">
              <a:rPr lang="en-GB">
                <a:solidFill>
                  <a:prstClr val="black"/>
                </a:solidFill>
                <a:latin typeface="Arial" charset="0"/>
              </a:rPr>
              <a:pPr eaLnBrk="1" hangingPunct="1"/>
              <a:t>5</a:t>
            </a:fld>
            <a:endParaRPr lang="en-GB">
              <a:solidFill>
                <a:prstClr val="black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fr-FR" dirty="0" err="1" smtClean="0"/>
              <a:t>Context</a:t>
            </a:r>
            <a:r>
              <a:rPr lang="fr-FR" dirty="0" smtClean="0"/>
              <a:t> </a:t>
            </a:r>
            <a:r>
              <a:rPr lang="fr-FR" dirty="0" err="1" smtClean="0"/>
              <a:t>assessment</a:t>
            </a:r>
            <a:r>
              <a:rPr lang="fr-FR" dirty="0" smtClean="0"/>
              <a:t> and </a:t>
            </a:r>
            <a:r>
              <a:rPr lang="fr-FR" dirty="0" err="1" smtClean="0"/>
              <a:t>its</a:t>
            </a:r>
            <a:r>
              <a:rPr lang="fr-FR" dirty="0" smtClean="0"/>
              <a:t> linkages </a:t>
            </a:r>
            <a:r>
              <a:rPr lang="fr-FR" dirty="0" err="1" smtClean="0"/>
              <a:t>with</a:t>
            </a:r>
            <a:r>
              <a:rPr lang="fr-FR" dirty="0" smtClean="0"/>
              <a:t> programme design and </a:t>
            </a:r>
            <a:r>
              <a:rPr lang="fr-FR" dirty="0" err="1" smtClean="0"/>
              <a:t>implementation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a </a:t>
            </a:r>
            <a:r>
              <a:rPr lang="fr-FR" dirty="0" err="1" smtClean="0"/>
              <a:t>recurrent</a:t>
            </a:r>
            <a:r>
              <a:rPr lang="fr-FR" baseline="0" dirty="0" smtClean="0"/>
              <a:t> issue in the </a:t>
            </a:r>
            <a:r>
              <a:rPr lang="fr-FR" baseline="0" dirty="0" err="1" smtClean="0"/>
              <a:t>cooperation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between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partner</a:t>
            </a:r>
            <a:r>
              <a:rPr lang="fr-FR" baseline="0" dirty="0" smtClean="0"/>
              <a:t> and </a:t>
            </a:r>
            <a:r>
              <a:rPr lang="fr-FR" baseline="0" dirty="0" err="1" smtClean="0"/>
              <a:t>donor</a:t>
            </a:r>
            <a:r>
              <a:rPr lang="fr-FR" baseline="0" dirty="0" smtClean="0"/>
              <a:t>. </a:t>
            </a:r>
            <a:r>
              <a:rPr lang="fr-FR" baseline="0" dirty="0" err="1" smtClean="0"/>
              <a:t>Technical</a:t>
            </a:r>
            <a:r>
              <a:rPr lang="fr-FR" baseline="0" dirty="0" smtClean="0"/>
              <a:t> and </a:t>
            </a:r>
            <a:r>
              <a:rPr lang="fr-FR" baseline="0" dirty="0" err="1" smtClean="0"/>
              <a:t>policy</a:t>
            </a:r>
            <a:r>
              <a:rPr lang="fr-FR" baseline="0" dirty="0" smtClean="0"/>
              <a:t> dialogue are the </a:t>
            </a:r>
            <a:r>
              <a:rPr lang="fr-FR" baseline="0" dirty="0" err="1" smtClean="0"/>
              <a:t>vehicles</a:t>
            </a:r>
            <a:r>
              <a:rPr lang="fr-FR" baseline="0" dirty="0" smtClean="0"/>
              <a:t>.</a:t>
            </a:r>
            <a:endParaRPr lang="fr-FR" dirty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FFEF4DD5-27CE-C947-ADFC-88DED636C68E}" type="slidenum">
              <a:rPr lang="en-GB">
                <a:solidFill>
                  <a:prstClr val="black"/>
                </a:solidFill>
                <a:latin typeface="Arial" charset="0"/>
              </a:rPr>
              <a:pPr eaLnBrk="1" hangingPunct="1"/>
              <a:t>6</a:t>
            </a:fld>
            <a:endParaRPr lang="en-GB">
              <a:solidFill>
                <a:prstClr val="black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42530BA8-B652-6A48-8003-5C659D30363C}" type="slidenum">
              <a:rPr lang="en-GB">
                <a:solidFill>
                  <a:prstClr val="black"/>
                </a:solidFill>
                <a:latin typeface="Arial" charset="0"/>
              </a:rPr>
              <a:pPr eaLnBrk="1" hangingPunct="1"/>
              <a:t>7</a:t>
            </a:fld>
            <a:endParaRPr lang="en-GB">
              <a:solidFill>
                <a:prstClr val="black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Also mention the role of culture as a topic under PEA</a:t>
            </a:r>
          </a:p>
          <a:p>
            <a:r>
              <a:rPr lang="en-US" sz="1600" dirty="0" smtClean="0"/>
              <a:t>Change this slide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3B61BA-BC8E-9343-8767-AC436442196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39522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D1763335-ED64-DA47-8C9C-6B34CDA283B9}" type="slidenum">
              <a:rPr lang="en-GB">
                <a:solidFill>
                  <a:prstClr val="black"/>
                </a:solidFill>
                <a:latin typeface="Arial" charset="0"/>
              </a:rPr>
              <a:pPr eaLnBrk="1" hangingPunct="1"/>
              <a:t>9</a:t>
            </a:fld>
            <a:endParaRPr lang="en-GB">
              <a:solidFill>
                <a:prstClr val="black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48E62C00-02A2-D145-93C8-F817E4C35B2D}" type="slidenum">
              <a:rPr lang="en-GB">
                <a:solidFill>
                  <a:prstClr val="black"/>
                </a:solidFill>
                <a:latin typeface="Arial" charset="0"/>
              </a:rPr>
              <a:pPr eaLnBrk="1" hangingPunct="1"/>
              <a:t>10</a:t>
            </a:fld>
            <a:endParaRPr lang="en-GB">
              <a:solidFill>
                <a:prstClr val="black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>
            <a:solidFill>
              <a:srgbClr val="0F5494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Verdana"/>
              <a:ea typeface="ＭＳ Ｐゴシック"/>
              <a:cs typeface="ＭＳ Ｐゴシック" charset="0"/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9" y="258765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>
            <a:spLocks noChangeArrowheads="1"/>
          </p:cNvSpPr>
          <p:nvPr userDrawn="1"/>
        </p:nvSpPr>
        <p:spPr bwMode="auto"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 w="9525">
            <a:solidFill>
              <a:srgbClr val="133176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Verdana"/>
              <a:ea typeface="ＭＳ Ｐゴシック"/>
              <a:cs typeface="ＭＳ Ｐゴシック" charset="0"/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2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pPr lvl="0"/>
            <a:r>
              <a:rPr lang="fr-BE" noProof="0" smtClean="0"/>
              <a:t>Title</a:t>
            </a:r>
            <a:endParaRPr lang="en-GB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40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Subtitle</a:t>
            </a:r>
            <a:endParaRPr lang="en-GB" noProof="0" smtClean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  <a:latin typeface="Verdana"/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  <a:latin typeface="Verdana"/>
            </a:endParaRPr>
          </a:p>
        </p:txBody>
      </p:sp>
      <p:sp>
        <p:nvSpPr>
          <p:cNvPr id="9" name="Slide Number Placeholder 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Verdana" charset="0"/>
              </a:defRPr>
            </a:lvl1pPr>
          </a:lstStyle>
          <a:p>
            <a:fld id="{A2FCDD82-3184-094C-8D62-2581BD1EC5E1}" type="slidenum">
              <a:rPr lang="en-GB">
                <a:solidFill>
                  <a:srgbClr val="FFFFFF"/>
                </a:solidFill>
              </a:rPr>
              <a:pPr/>
              <a:t>‹N°›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6015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FB1BDE13-CE4B-1E4A-824A-2F4CD1A08A7C}" type="slidenum">
              <a:rPr lang="en-GB">
                <a:solidFill>
                  <a:srgbClr val="000000"/>
                </a:solidFill>
              </a:rPr>
              <a:pPr/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9085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4" y="1339850"/>
            <a:ext cx="2071687" cy="4681538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C9D70B72-3DE1-DC47-A1C8-323CD5B2C9CA}" type="slidenum">
              <a:rPr lang="en-GB">
                <a:solidFill>
                  <a:srgbClr val="000000"/>
                </a:solidFill>
              </a:rPr>
              <a:pPr/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58879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>
            <a:solidFill>
              <a:srgbClr val="0F5494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Verdana"/>
              <a:ea typeface="ＭＳ Ｐゴシック"/>
              <a:cs typeface="ＭＳ Ｐゴシック" charset="0"/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9" y="258765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>
            <a:spLocks noChangeArrowheads="1"/>
          </p:cNvSpPr>
          <p:nvPr userDrawn="1"/>
        </p:nvSpPr>
        <p:spPr bwMode="auto"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 w="9525">
            <a:solidFill>
              <a:srgbClr val="133176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Verdana"/>
              <a:ea typeface="ＭＳ Ｐゴシック"/>
              <a:cs typeface="ＭＳ Ｐゴシック" charset="0"/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2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pPr lvl="0"/>
            <a:r>
              <a:rPr lang="fr-BE" noProof="0" smtClean="0"/>
              <a:t>Title</a:t>
            </a:r>
            <a:endParaRPr lang="en-GB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40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Subtitle</a:t>
            </a:r>
            <a:endParaRPr lang="en-GB" noProof="0" smtClean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  <a:latin typeface="Verdana"/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  <a:latin typeface="Verdana"/>
            </a:endParaRP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bg1"/>
                </a:solidFill>
                <a:latin typeface="Verdana" charset="0"/>
              </a:defRPr>
            </a:lvl1pPr>
          </a:lstStyle>
          <a:p>
            <a:pPr>
              <a:defRPr/>
            </a:pPr>
            <a:fld id="{5310F79E-DD35-2843-90AF-31D6EF30B56C}" type="slidenum">
              <a:rPr lang="en-GB">
                <a:solidFill>
                  <a:srgbClr val="FFFFFF"/>
                </a:solidFill>
              </a:rPr>
              <a:pPr>
                <a:defRPr/>
              </a:pPr>
              <a:t>‹N°›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37169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AD172D-5449-2648-A82C-54C222114389}" type="slidenum">
              <a:rPr lang="en-GB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12281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5EB811-B70B-BB48-A0F4-822026C73FEE}" type="slidenum">
              <a:rPr lang="en-GB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13250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7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7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843380-7DC1-F248-8A26-47D807ADC15B}" type="slidenum">
              <a:rPr lang="en-GB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1194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A36D9E-D646-9042-B19D-DC78E291FBA3}" type="slidenum">
              <a:rPr lang="en-GB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23886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3DCF20-0DE9-D740-908C-EFAF5C1C3EEC}" type="slidenum">
              <a:rPr lang="en-GB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23327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DFEE74-46A4-ED4A-9EC9-BBBEE403FE21}" type="slidenum">
              <a:rPr lang="en-GB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364132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982976-AC30-D549-B4F3-3D7982EA5AC9}" type="slidenum">
              <a:rPr lang="en-GB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93922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989B88F7-18C3-2941-98CD-71B7F9BC40D0}" type="slidenum">
              <a:rPr lang="en-GB">
                <a:solidFill>
                  <a:srgbClr val="000000"/>
                </a:solidFill>
              </a:rPr>
              <a:pPr/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490464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5A1FF4-0B46-494C-A988-974B12116D13}" type="slidenum">
              <a:rPr lang="en-GB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21857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CAC377-C7AA-9349-87D5-93AA3EB46EB9}" type="slidenum">
              <a:rPr lang="en-GB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45616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4" y="1339850"/>
            <a:ext cx="2071687" cy="4681538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EB886A-5020-DC41-9728-F3F0D210052E}" type="slidenum">
              <a:rPr lang="en-GB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863686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0013" y="301627"/>
            <a:ext cx="7313612" cy="606425"/>
          </a:xfrm>
        </p:spPr>
        <p:txBody>
          <a:bodyPr/>
          <a:lstStyle/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539751" y="1268413"/>
            <a:ext cx="8143875" cy="46736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268538" y="6248400"/>
            <a:ext cx="4751387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524750" y="6248400"/>
            <a:ext cx="116205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8810029-FA48-5342-B266-69EAB56A6143}" type="slidenum">
              <a:rPr lang="en-US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169452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>
            <a:solidFill>
              <a:srgbClr val="0F5494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Verdana"/>
              <a:ea typeface="ＭＳ Ｐゴシック"/>
              <a:cs typeface="ＭＳ Ｐゴシック" charset="0"/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>
            <a:spLocks noChangeArrowheads="1"/>
          </p:cNvSpPr>
          <p:nvPr userDrawn="1"/>
        </p:nvSpPr>
        <p:spPr bwMode="auto"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 w="9525">
            <a:solidFill>
              <a:srgbClr val="133176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Verdana"/>
              <a:ea typeface="ＭＳ Ｐゴシック"/>
              <a:cs typeface="ＭＳ Ｐゴシック" charset="0"/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pPr lvl="0"/>
            <a:r>
              <a:rPr lang="fr-BE" noProof="0" smtClean="0"/>
              <a:t>Title</a:t>
            </a:r>
            <a:endParaRPr lang="en-GB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Subtitle</a:t>
            </a:r>
            <a:endParaRPr lang="en-GB" noProof="0" smtClean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  <a:latin typeface="Verdana"/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  <a:latin typeface="Verdana"/>
            </a:endParaRP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Verdana" charset="0"/>
              </a:defRPr>
            </a:lvl1pPr>
          </a:lstStyle>
          <a:p>
            <a:fld id="{BC59E969-ED4F-944E-9754-ABA3DB2162A2}" type="slidenum">
              <a:rPr lang="en-GB">
                <a:solidFill>
                  <a:srgbClr val="FFFFFF"/>
                </a:solidFill>
              </a:rPr>
              <a:pPr/>
              <a:t>‹N°›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87757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C6C09F-FB12-154C-BAA0-F83436FFE6E1}" type="slidenum">
              <a:rPr lang="en-GB">
                <a:solidFill>
                  <a:srgbClr val="000000"/>
                </a:solidFill>
              </a:rPr>
              <a:pPr/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29813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01D25A3-3671-FA48-83D7-E7A4EC1F0929}" type="slidenum">
              <a:rPr lang="en-GB">
                <a:solidFill>
                  <a:srgbClr val="000000"/>
                </a:solidFill>
              </a:rPr>
              <a:pPr/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264975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5B25860-7FF9-B34F-89D8-BC2F740655AF}" type="slidenum">
              <a:rPr lang="en-GB">
                <a:solidFill>
                  <a:srgbClr val="000000"/>
                </a:solidFill>
              </a:rPr>
              <a:pPr/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360140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58F86B-E73E-3745-B3A0-8D82BDBD140F}" type="slidenum">
              <a:rPr lang="en-GB">
                <a:solidFill>
                  <a:srgbClr val="000000"/>
                </a:solidFill>
              </a:rPr>
              <a:pPr/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08611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D2801DA-0C2E-AD4A-99FD-77FE563C5258}" type="slidenum">
              <a:rPr lang="en-GB">
                <a:solidFill>
                  <a:srgbClr val="000000"/>
                </a:solidFill>
              </a:rPr>
              <a:pPr/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98918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4034DDA2-4E52-2A41-AADD-69C959DFE293}" type="slidenum">
              <a:rPr lang="en-GB">
                <a:solidFill>
                  <a:srgbClr val="000000"/>
                </a:solidFill>
              </a:rPr>
              <a:pPr/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407144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F32E1BD-CF86-5349-9C74-F6EDAF8BB77B}" type="slidenum">
              <a:rPr lang="en-GB">
                <a:solidFill>
                  <a:srgbClr val="000000"/>
                </a:solidFill>
              </a:rPr>
              <a:pPr/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474864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937034-9BE2-2F40-BD96-A3E49BFEA0E3}" type="slidenum">
              <a:rPr lang="en-GB">
                <a:solidFill>
                  <a:srgbClr val="000000"/>
                </a:solidFill>
              </a:rPr>
              <a:pPr/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066156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0EDF2E2-E0E1-5848-ADE6-F3685CE004D9}" type="slidenum">
              <a:rPr lang="en-GB">
                <a:solidFill>
                  <a:srgbClr val="000000"/>
                </a:solidFill>
              </a:rPr>
              <a:pPr/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224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0DEA5D-0020-8A4C-8187-08C45745D49C}" type="slidenum">
              <a:rPr lang="en-GB">
                <a:solidFill>
                  <a:srgbClr val="000000"/>
                </a:solidFill>
              </a:rPr>
              <a:pPr/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630179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9FE64B3-C5C0-4B40-BDFD-E20839C060E4}" type="slidenum">
              <a:rPr lang="en-GB">
                <a:solidFill>
                  <a:srgbClr val="000000"/>
                </a:solidFill>
              </a:rPr>
              <a:pPr/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42645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7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7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3510F2EC-6B41-164F-856B-8F9321481A3C}" type="slidenum">
              <a:rPr lang="en-GB">
                <a:solidFill>
                  <a:srgbClr val="000000"/>
                </a:solidFill>
              </a:rPr>
              <a:pPr/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14899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4F2E421C-701B-7645-97E3-610B99339538}" type="slidenum">
              <a:rPr lang="en-GB">
                <a:solidFill>
                  <a:srgbClr val="000000"/>
                </a:solidFill>
              </a:rPr>
              <a:pPr/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55460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98710B1A-C2E2-AE46-B2EB-9764A9CE1785}" type="slidenum">
              <a:rPr lang="en-GB">
                <a:solidFill>
                  <a:srgbClr val="000000"/>
                </a:solidFill>
              </a:rPr>
              <a:pPr/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38673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51C98BD0-6B2E-4240-8EC7-9F4FA3C6CCDC}" type="slidenum">
              <a:rPr lang="en-GB">
                <a:solidFill>
                  <a:srgbClr val="000000"/>
                </a:solidFill>
              </a:rPr>
              <a:pPr/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37668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7EB44F7C-27E9-0043-9A3C-A510B6A2FDF2}" type="slidenum">
              <a:rPr lang="en-GB">
                <a:solidFill>
                  <a:srgbClr val="000000"/>
                </a:solidFill>
              </a:rPr>
              <a:pPr/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24503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E7E8CB21-4386-D346-BB82-F9BC5C91459A}" type="slidenum">
              <a:rPr lang="en-GB">
                <a:solidFill>
                  <a:srgbClr val="000000"/>
                </a:solidFill>
              </a:rPr>
              <a:pPr/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45205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7"/>
            <a:ext cx="8229600" cy="352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/>
              <a:t>Second level</a:t>
            </a:r>
            <a:endParaRPr lang="en-GB"/>
          </a:p>
          <a:p>
            <a:pPr lvl="1"/>
            <a:r>
              <a:rPr lang="en-GB"/>
              <a:t>Third level</a:t>
            </a:r>
          </a:p>
          <a:p>
            <a:pPr lvl="2"/>
            <a:r>
              <a:rPr lang="en-GB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Verdana"/>
              <a:ea typeface="ＭＳ Ｐゴシック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262439" y="6659565"/>
            <a:ext cx="611187" cy="198437"/>
          </a:xfrm>
          <a:prstGeom prst="rect">
            <a:avLst/>
          </a:prstGeom>
          <a:solidFill>
            <a:srgbClr val="133176"/>
          </a:solidFill>
          <a:ln w="9525">
            <a:solidFill>
              <a:srgbClr val="133176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Verdana"/>
              <a:ea typeface="ＭＳ Ｐゴシック"/>
              <a:cs typeface="ＭＳ Ｐゴシック" charset="0"/>
            </a:endParaRPr>
          </a:p>
        </p:txBody>
      </p:sp>
      <p:pic>
        <p:nvPicPr>
          <p:cNvPr id="1033" name="Picture 17" descr="LOGO CE_Vertical_EN_NEG_quadri_HR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9" y="258765"/>
            <a:ext cx="1436687" cy="100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52931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ＭＳ Ｐゴシック" charset="0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  <a:ea typeface="ＭＳ Ｐゴシック" charset="0"/>
          <a:cs typeface="ＭＳ Ｐゴシック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  <a:ea typeface="ＭＳ Ｐゴシック" charset="0"/>
          <a:cs typeface="ＭＳ Ｐゴシック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  <a:ea typeface="ＭＳ Ｐゴシック" charset="0"/>
          <a:cs typeface="ＭＳ Ｐゴシック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  <a:ea typeface="ＭＳ Ｐゴシック" charset="0"/>
          <a:cs typeface="ＭＳ Ｐゴシック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  <a:ea typeface="ＭＳ Ｐゴシック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  <a:ea typeface="ＭＳ Ｐゴシック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  <a:ea typeface="ＭＳ Ｐゴシック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7"/>
            <a:ext cx="8229600" cy="352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/>
              <a:t>Second level</a:t>
            </a:r>
            <a:endParaRPr lang="en-GB"/>
          </a:p>
          <a:p>
            <a:pPr lvl="1"/>
            <a:r>
              <a:rPr lang="en-GB"/>
              <a:t>Third level</a:t>
            </a:r>
          </a:p>
          <a:p>
            <a:pPr lvl="2"/>
            <a:r>
              <a:rPr lang="en-GB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solidFill>
                  <a:schemeClr val="tx1"/>
                </a:solidFill>
                <a:latin typeface="Arial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A805EEB3-4D14-7B4C-981F-5B84EF0D33F5}" type="slidenum">
              <a:rPr lang="en-GB">
                <a:solidFill>
                  <a:srgbClr val="000000"/>
                </a:solidFill>
                <a:ea typeface="ＭＳ Ｐゴシック" charset="0"/>
                <a:cs typeface="ＭＳ Ｐゴシック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‹N°›</a:t>
            </a:fld>
            <a:endParaRPr lang="en-GB">
              <a:solidFill>
                <a:srgbClr val="000000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Verdana"/>
              <a:ea typeface="ＭＳ Ｐゴシック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262439" y="6659565"/>
            <a:ext cx="611187" cy="198437"/>
          </a:xfrm>
          <a:prstGeom prst="rect">
            <a:avLst/>
          </a:prstGeom>
          <a:solidFill>
            <a:srgbClr val="133176"/>
          </a:solidFill>
          <a:ln w="9525">
            <a:solidFill>
              <a:srgbClr val="133176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Verdana"/>
              <a:ea typeface="ＭＳ Ｐゴシック"/>
              <a:cs typeface="ＭＳ Ｐゴシック" charset="0"/>
            </a:endParaRPr>
          </a:p>
        </p:txBody>
      </p:sp>
      <p:pic>
        <p:nvPicPr>
          <p:cNvPr id="1033" name="Picture 17" descr="LOGO CE_Vertical_EN_NEG_quadri_HR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9" y="258765"/>
            <a:ext cx="1436687" cy="100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294225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ＭＳ Ｐゴシック" charset="0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  <a:ea typeface="ＭＳ Ｐゴシック" charset="0"/>
          <a:cs typeface="ＭＳ Ｐゴシック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  <a:ea typeface="ＭＳ Ｐゴシック" charset="0"/>
          <a:cs typeface="ＭＳ Ｐゴシック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  <a:ea typeface="ＭＳ Ｐゴシック" charset="0"/>
          <a:cs typeface="ＭＳ Ｐゴシック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  <a:ea typeface="ＭＳ Ｐゴシック" charset="0"/>
          <a:cs typeface="ＭＳ Ｐゴシック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  <a:ea typeface="ＭＳ Ｐゴシック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  <a:ea typeface="ＭＳ Ｐゴシック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  <a:ea typeface="ＭＳ Ｐゴシック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/>
              <a:t>Second level</a:t>
            </a:r>
            <a:endParaRPr lang="en-GB"/>
          </a:p>
          <a:p>
            <a:pPr lvl="1"/>
            <a:r>
              <a:rPr lang="en-GB"/>
              <a:t>Third level</a:t>
            </a:r>
          </a:p>
          <a:p>
            <a:pPr lvl="2"/>
            <a:r>
              <a:rPr lang="en-GB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A4027E0A-EFC1-4D43-AA86-DF68D99F129B}" type="slidenum">
              <a:rPr lang="en-GB" smtClean="0">
                <a:solidFill>
                  <a:srgbClr val="000000"/>
                </a:solidFill>
                <a:ea typeface="ＭＳ Ｐゴシック" charset="0"/>
                <a:cs typeface="ＭＳ Ｐゴシック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‹N°›</a:t>
            </a:fld>
            <a:endParaRPr lang="en-GB" smtClean="0">
              <a:solidFill>
                <a:srgbClr val="000000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Verdana"/>
              <a:ea typeface="ＭＳ Ｐゴシック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 w="9525">
            <a:solidFill>
              <a:srgbClr val="133176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Verdana"/>
              <a:ea typeface="ＭＳ Ｐゴシック"/>
              <a:cs typeface="ＭＳ Ｐゴシック" charset="0"/>
            </a:endParaRPr>
          </a:p>
        </p:txBody>
      </p:sp>
      <p:pic>
        <p:nvPicPr>
          <p:cNvPr id="1033" name="Picture 17" descr="LOGO CE_Vertical_EN_NEG_quadri_HR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2937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</p:sldLayoutIdLst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ＭＳ Ｐゴシック" charset="0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  <a:ea typeface="ＭＳ Ｐゴシック" charset="0"/>
          <a:cs typeface="ＭＳ Ｐゴシック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  <a:ea typeface="ＭＳ Ｐゴシック" charset="0"/>
          <a:cs typeface="ＭＳ Ｐゴシック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  <a:ea typeface="ＭＳ Ｐゴシック" charset="0"/>
          <a:cs typeface="ＭＳ Ｐゴシック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  <a:ea typeface="ＭＳ Ｐゴシック" charset="0"/>
          <a:cs typeface="ＭＳ Ｐゴシック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  <a:ea typeface="ＭＳ Ｐゴシック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  <a:ea typeface="ＭＳ Ｐゴシック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  <a:ea typeface="ＭＳ Ｐゴシック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5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5.xml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611188" y="4692210"/>
            <a:ext cx="8532812" cy="1081087"/>
          </a:xfrm>
        </p:spPr>
        <p:txBody>
          <a:bodyPr/>
          <a:lstStyle/>
          <a:p>
            <a:pPr algn="ctr" eaLnBrk="1" hangingPunct="1"/>
            <a:r>
              <a:rPr lang="fr-BE" dirty="0">
                <a:solidFill>
                  <a:srgbClr val="FFFFFF"/>
                </a:solidFill>
                <a:latin typeface="Verdana" charset="0"/>
                <a:ea typeface="ＭＳ Ｐゴシック" charset="0"/>
              </a:rPr>
              <a:t>Module 3</a:t>
            </a:r>
            <a:r>
              <a:rPr lang="fr-BE" dirty="0" smtClean="0">
                <a:solidFill>
                  <a:srgbClr val="FFFFFF"/>
                </a:solidFill>
                <a:latin typeface="Verdana" charset="0"/>
                <a:ea typeface="ＭＳ Ｐゴシック" charset="0"/>
              </a:rPr>
              <a:t>: </a:t>
            </a:r>
            <a:endParaRPr lang="fr-BE" dirty="0">
              <a:solidFill>
                <a:srgbClr val="FFFFFF"/>
              </a:solidFill>
              <a:latin typeface="Verdana" charset="0"/>
              <a:ea typeface="ＭＳ Ｐゴシック" charset="0"/>
            </a:endParaRPr>
          </a:p>
          <a:p>
            <a:pPr algn="ctr"/>
            <a:r>
              <a:rPr lang="en-US" dirty="0">
                <a:latin typeface="Verdana" charset="0"/>
                <a:ea typeface="ＭＳ Ｐゴシック" charset="0"/>
              </a:rPr>
              <a:t>Fit to the context and existing capacity</a:t>
            </a:r>
          </a:p>
          <a:p>
            <a:pPr algn="ctr"/>
            <a:r>
              <a:rPr lang="en-US" b="0" dirty="0">
                <a:latin typeface="Verdana" charset="0"/>
                <a:ea typeface="ＭＳ Ｐゴシック" charset="0"/>
              </a:rPr>
              <a:t>Where do we start from?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34672" y="2170114"/>
            <a:ext cx="5040312" cy="790575"/>
          </a:xfrm>
        </p:spPr>
        <p:txBody>
          <a:bodyPr/>
          <a:lstStyle/>
          <a:p>
            <a:pPr marL="0" indent="1588" algn="ctr" eaLnBrk="1" hangingPunct="1"/>
            <a:r>
              <a:rPr lang="fr-BE" sz="3200" dirty="0" smtClean="0">
                <a:latin typeface="Verdana" charset="0"/>
                <a:ea typeface="ＭＳ Ｐゴシック" charset="0"/>
              </a:rPr>
              <a:t>Supporting change through </a:t>
            </a:r>
            <a:br>
              <a:rPr lang="fr-BE" sz="3200" dirty="0" smtClean="0">
                <a:latin typeface="Verdana" charset="0"/>
                <a:ea typeface="ＭＳ Ｐゴシック" charset="0"/>
              </a:rPr>
            </a:br>
            <a:r>
              <a:rPr lang="fr-BE" sz="3200" dirty="0" smtClean="0">
                <a:latin typeface="Verdana" charset="0"/>
                <a:ea typeface="ＭＳ Ｐゴシック" charset="0"/>
              </a:rPr>
              <a:t>Capacity Development</a:t>
            </a:r>
            <a:endParaRPr lang="en-GB" sz="3600" dirty="0">
              <a:latin typeface="Verdan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7720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0" y="1066800"/>
            <a:ext cx="8229600" cy="793750"/>
          </a:xfrm>
        </p:spPr>
        <p:txBody>
          <a:bodyPr/>
          <a:lstStyle/>
          <a:p>
            <a:r>
              <a:rPr lang="en-US" sz="2400" i="1" dirty="0">
                <a:latin typeface="Verdana" charset="0"/>
                <a:ea typeface="ＭＳ Ｐゴシック" charset="0"/>
              </a:rPr>
              <a:t>Assessing </a:t>
            </a:r>
            <a:r>
              <a:rPr lang="en-US" sz="2400" i="1" dirty="0" smtClean="0">
                <a:latin typeface="Verdana" charset="0"/>
                <a:ea typeface="ＭＳ Ｐゴシック" charset="0"/>
              </a:rPr>
              <a:t>Capacity: multiple purposes</a:t>
            </a:r>
            <a:endParaRPr lang="en-US" sz="2400" i="1" dirty="0">
              <a:latin typeface="Verdana" charset="0"/>
              <a:ea typeface="ＭＳ Ｐゴシック" charset="0"/>
            </a:endParaRPr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648200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en-US" sz="2000" b="1" dirty="0">
              <a:latin typeface="Verdana" charset="0"/>
              <a:ea typeface="ＭＳ Ｐゴシック" charset="0"/>
            </a:endParaRPr>
          </a:p>
          <a:p>
            <a:pPr lvl="1">
              <a:lnSpc>
                <a:spcPct val="90000"/>
              </a:lnSpc>
            </a:pPr>
            <a:r>
              <a:rPr lang="en-US" sz="1800" b="0" dirty="0">
                <a:latin typeface="Verdana" charset="0"/>
                <a:ea typeface="ＭＳ Ｐゴシック" charset="0"/>
                <a:cs typeface="ＭＳ Ｐゴシック" charset="0"/>
              </a:rPr>
              <a:t>As a </a:t>
            </a:r>
            <a:r>
              <a:rPr lang="en-US" sz="1800" dirty="0">
                <a:solidFill>
                  <a:srgbClr val="FF0000"/>
                </a:solidFill>
                <a:latin typeface="Verdana" charset="0"/>
                <a:ea typeface="ＭＳ Ｐゴシック" charset="0"/>
                <a:cs typeface="ＭＳ Ｐゴシック" charset="0"/>
              </a:rPr>
              <a:t>design tool </a:t>
            </a:r>
            <a:r>
              <a:rPr lang="en-US" sz="1800" b="0" dirty="0">
                <a:latin typeface="Verdana" charset="0"/>
                <a:ea typeface="ＭＳ Ｐゴシック" charset="0"/>
                <a:cs typeface="ＭＳ Ｐゴシック" charset="0"/>
              </a:rPr>
              <a:t>to build results framework for an intervention</a:t>
            </a:r>
          </a:p>
          <a:p>
            <a:pPr lvl="1">
              <a:lnSpc>
                <a:spcPct val="90000"/>
              </a:lnSpc>
              <a:buFontTx/>
              <a:buNone/>
            </a:pPr>
            <a:endParaRPr lang="en-US" sz="1200" b="0" dirty="0">
              <a:latin typeface="Verdana" charset="0"/>
              <a:ea typeface="ＭＳ Ｐゴシック" charset="0"/>
              <a:cs typeface="ＭＳ Ｐゴシック" charset="0"/>
            </a:endParaRPr>
          </a:p>
          <a:p>
            <a:pPr lvl="1">
              <a:lnSpc>
                <a:spcPct val="90000"/>
              </a:lnSpc>
            </a:pPr>
            <a:r>
              <a:rPr lang="en-US" sz="1800" b="0" dirty="0">
                <a:latin typeface="Verdana" charset="0"/>
                <a:ea typeface="ＭＳ Ｐゴシック" charset="0"/>
                <a:cs typeface="ＭＳ Ｐゴシック" charset="0"/>
              </a:rPr>
              <a:t>As a self-administered </a:t>
            </a:r>
            <a:r>
              <a:rPr lang="en-US" sz="1800" dirty="0">
                <a:solidFill>
                  <a:srgbClr val="FF0000"/>
                </a:solidFill>
                <a:latin typeface="Verdana" charset="0"/>
                <a:ea typeface="ＭＳ Ｐゴシック" charset="0"/>
                <a:cs typeface="ＭＳ Ｐゴシック" charset="0"/>
              </a:rPr>
              <a:t>health check </a:t>
            </a:r>
            <a:r>
              <a:rPr lang="en-US" sz="1800" b="0" dirty="0">
                <a:latin typeface="Verdana" charset="0"/>
                <a:ea typeface="ＭＳ Ｐゴシック" charset="0"/>
                <a:cs typeface="ＭＳ Ｐゴシック" charset="0"/>
              </a:rPr>
              <a:t>for </a:t>
            </a:r>
            <a:r>
              <a:rPr lang="en-US" sz="1800" b="0" dirty="0" err="1">
                <a:latin typeface="Verdana" charset="0"/>
                <a:ea typeface="ＭＳ Ｐゴシック" charset="0"/>
                <a:cs typeface="ＭＳ Ｐゴシック" charset="0"/>
              </a:rPr>
              <a:t>organisational</a:t>
            </a:r>
            <a:r>
              <a:rPr lang="en-US" sz="1800" b="0" dirty="0">
                <a:latin typeface="Verdana" charset="0"/>
                <a:ea typeface="ＭＳ Ｐゴシック" charset="0"/>
                <a:cs typeface="ＭＳ Ｐゴシック" charset="0"/>
              </a:rPr>
              <a:t> learning and ownership for change</a:t>
            </a:r>
          </a:p>
          <a:p>
            <a:pPr lvl="1">
              <a:lnSpc>
                <a:spcPct val="90000"/>
              </a:lnSpc>
              <a:buFontTx/>
              <a:buNone/>
            </a:pPr>
            <a:endParaRPr lang="en-US" sz="1200" b="0" dirty="0">
              <a:latin typeface="Verdana" charset="0"/>
              <a:ea typeface="ＭＳ Ｐゴシック" charset="0"/>
              <a:cs typeface="ＭＳ Ｐゴシック" charset="0"/>
            </a:endParaRPr>
          </a:p>
          <a:p>
            <a:pPr lvl="1">
              <a:lnSpc>
                <a:spcPct val="90000"/>
              </a:lnSpc>
            </a:pPr>
            <a:r>
              <a:rPr lang="en-US" sz="1800" b="0" dirty="0">
                <a:latin typeface="Verdana" charset="0"/>
                <a:ea typeface="ＭＳ Ｐゴシック" charset="0"/>
                <a:cs typeface="ＭＳ Ｐゴシック" charset="0"/>
              </a:rPr>
              <a:t>As a way to </a:t>
            </a:r>
            <a:r>
              <a:rPr lang="en-US" sz="1800" dirty="0">
                <a:solidFill>
                  <a:srgbClr val="FF0000"/>
                </a:solidFill>
                <a:latin typeface="Verdana" charset="0"/>
                <a:ea typeface="ＭＳ Ｐゴシック" charset="0"/>
                <a:cs typeface="ＭＳ Ｐゴシック" charset="0"/>
              </a:rPr>
              <a:t>engage</a:t>
            </a:r>
            <a:r>
              <a:rPr lang="en-US" sz="1800" dirty="0">
                <a:latin typeface="Verdana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800" b="0" dirty="0">
                <a:latin typeface="Verdana" charset="0"/>
                <a:ea typeface="ＭＳ Ｐゴシック" charset="0"/>
                <a:cs typeface="ＭＳ Ｐゴシック" charset="0"/>
              </a:rPr>
              <a:t>in a dialogue on need for </a:t>
            </a:r>
            <a:r>
              <a:rPr lang="en-US" sz="1800" b="0" dirty="0" smtClean="0">
                <a:latin typeface="Verdana" charset="0"/>
                <a:ea typeface="ＭＳ Ｐゴシック" charset="0"/>
                <a:cs typeface="ＭＳ Ｐゴシック" charset="0"/>
              </a:rPr>
              <a:t>change; find out who is doing what and where to start</a:t>
            </a:r>
            <a:endParaRPr lang="en-US" sz="1800" b="0" dirty="0">
              <a:latin typeface="Verdana" charset="0"/>
              <a:ea typeface="ＭＳ Ｐゴシック" charset="0"/>
              <a:cs typeface="ＭＳ Ｐゴシック" charset="0"/>
            </a:endParaRPr>
          </a:p>
          <a:p>
            <a:pPr lvl="1">
              <a:lnSpc>
                <a:spcPct val="90000"/>
              </a:lnSpc>
              <a:buFontTx/>
              <a:buNone/>
            </a:pPr>
            <a:endParaRPr lang="en-US" sz="1200" b="0" dirty="0">
              <a:latin typeface="Verdana" charset="0"/>
              <a:ea typeface="ＭＳ Ｐゴシック" charset="0"/>
              <a:cs typeface="ＭＳ Ｐゴシック" charset="0"/>
            </a:endParaRPr>
          </a:p>
          <a:p>
            <a:pPr lvl="1">
              <a:lnSpc>
                <a:spcPct val="90000"/>
              </a:lnSpc>
            </a:pPr>
            <a:r>
              <a:rPr lang="en-US" sz="1800" b="0" dirty="0">
                <a:latin typeface="Verdana" charset="0"/>
                <a:ea typeface="ＭＳ Ｐゴシック" charset="0"/>
                <a:cs typeface="ＭＳ Ｐゴシック" charset="0"/>
              </a:rPr>
              <a:t>As a </a:t>
            </a:r>
            <a:r>
              <a:rPr lang="en-US" sz="1800" dirty="0">
                <a:solidFill>
                  <a:srgbClr val="FF0000"/>
                </a:solidFill>
                <a:latin typeface="Verdana" charset="0"/>
                <a:ea typeface="ＭＳ Ｐゴシック" charset="0"/>
                <a:cs typeface="ＭＳ Ｐゴシック" charset="0"/>
              </a:rPr>
              <a:t>monitoring tool </a:t>
            </a:r>
            <a:r>
              <a:rPr lang="en-US" sz="1800" b="0" dirty="0">
                <a:latin typeface="Verdana" charset="0"/>
                <a:ea typeface="ＭＳ Ｐゴシック" charset="0"/>
                <a:cs typeface="ＭＳ Ｐゴシック" charset="0"/>
              </a:rPr>
              <a:t>to track progress over time</a:t>
            </a:r>
          </a:p>
          <a:p>
            <a:pPr lvl="1">
              <a:lnSpc>
                <a:spcPct val="90000"/>
              </a:lnSpc>
            </a:pPr>
            <a:endParaRPr lang="en-US" sz="1200" b="0" dirty="0">
              <a:latin typeface="Verdana" charset="0"/>
              <a:ea typeface="ＭＳ Ｐゴシック" charset="0"/>
              <a:cs typeface="ＭＳ Ｐゴシック" charset="0"/>
            </a:endParaRPr>
          </a:p>
          <a:p>
            <a:pPr lvl="1">
              <a:lnSpc>
                <a:spcPct val="90000"/>
              </a:lnSpc>
            </a:pPr>
            <a:r>
              <a:rPr lang="en-US" sz="1800" b="0" dirty="0">
                <a:latin typeface="Verdana" charset="0"/>
                <a:ea typeface="ＭＳ Ｐゴシック" charset="0"/>
                <a:cs typeface="ＭＳ Ｐゴシック" charset="0"/>
              </a:rPr>
              <a:t>As a </a:t>
            </a:r>
            <a:r>
              <a:rPr lang="en-US" sz="1800" dirty="0">
                <a:solidFill>
                  <a:srgbClr val="FF0000"/>
                </a:solidFill>
                <a:latin typeface="Verdana" charset="0"/>
                <a:ea typeface="ＭＳ Ｐゴシック" charset="0"/>
                <a:cs typeface="ＭＳ Ｐゴシック" charset="0"/>
              </a:rPr>
              <a:t>performance management</a:t>
            </a:r>
            <a:r>
              <a:rPr lang="en-US" sz="1800" b="0" dirty="0">
                <a:solidFill>
                  <a:srgbClr val="FF0000"/>
                </a:solidFill>
                <a:latin typeface="Verdana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800" b="0" dirty="0">
                <a:latin typeface="Verdana" charset="0"/>
                <a:ea typeface="ＭＳ Ｐゴシック" charset="0"/>
                <a:cs typeface="ＭＳ Ｐゴシック" charset="0"/>
              </a:rPr>
              <a:t>tool to </a:t>
            </a:r>
            <a:r>
              <a:rPr lang="en-US" sz="1800" b="0" dirty="0" err="1">
                <a:latin typeface="Verdana" charset="0"/>
                <a:ea typeface="ＭＳ Ｐゴシック" charset="0"/>
                <a:cs typeface="ＭＳ Ｐゴシック" charset="0"/>
              </a:rPr>
              <a:t>incentivise</a:t>
            </a:r>
            <a:r>
              <a:rPr lang="en-US" sz="1800" b="0" dirty="0">
                <a:latin typeface="Verdana" charset="0"/>
                <a:ea typeface="ＭＳ Ｐゴシック" charset="0"/>
                <a:cs typeface="ＭＳ Ｐゴシック" charset="0"/>
              </a:rPr>
              <a:t> performance improvement</a:t>
            </a:r>
          </a:p>
          <a:p>
            <a:pPr lvl="1">
              <a:lnSpc>
                <a:spcPct val="90000"/>
              </a:lnSpc>
              <a:buFontTx/>
              <a:buNone/>
            </a:pPr>
            <a:endParaRPr lang="en-US" sz="1200" b="0" dirty="0">
              <a:latin typeface="Verdana" charset="0"/>
              <a:ea typeface="ＭＳ Ｐゴシック" charset="0"/>
              <a:cs typeface="ＭＳ Ｐゴシック" charset="0"/>
            </a:endParaRPr>
          </a:p>
          <a:p>
            <a:pPr lvl="1">
              <a:lnSpc>
                <a:spcPct val="90000"/>
              </a:lnSpc>
            </a:pPr>
            <a:r>
              <a:rPr lang="en-US" sz="1800" b="0" dirty="0">
                <a:latin typeface="Verdana" charset="0"/>
                <a:ea typeface="ＭＳ Ｐゴシック" charset="0"/>
                <a:cs typeface="ＭＳ Ｐゴシック" charset="0"/>
              </a:rPr>
              <a:t>As a tool to determine </a:t>
            </a:r>
            <a:r>
              <a:rPr lang="en-US" sz="1800" dirty="0">
                <a:solidFill>
                  <a:srgbClr val="FF0000"/>
                </a:solidFill>
                <a:latin typeface="Verdana" charset="0"/>
                <a:ea typeface="ＭＳ Ｐゴシック" charset="0"/>
                <a:cs typeface="ＭＳ Ｐゴシック" charset="0"/>
              </a:rPr>
              <a:t>compliance and eligibility</a:t>
            </a:r>
            <a:r>
              <a:rPr lang="en-US" sz="1800" dirty="0">
                <a:latin typeface="Verdana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800" b="0" dirty="0">
                <a:latin typeface="Verdana" charset="0"/>
                <a:ea typeface="ＭＳ Ｐゴシック" charset="0"/>
                <a:cs typeface="ＭＳ Ｐゴシック" charset="0"/>
              </a:rPr>
              <a:t>against set norms and standards</a:t>
            </a:r>
          </a:p>
          <a:p>
            <a:pPr lvl="1">
              <a:lnSpc>
                <a:spcPct val="90000"/>
              </a:lnSpc>
              <a:buFontTx/>
              <a:buNone/>
            </a:pPr>
            <a:endParaRPr lang="en-US" sz="1000" b="0" dirty="0">
              <a:latin typeface="Verdana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</a:pPr>
            <a:r>
              <a:rPr lang="en-US" sz="1700" b="1" dirty="0">
                <a:latin typeface="Verdana" charset="0"/>
                <a:ea typeface="ＭＳ Ｐゴシック" charset="0"/>
              </a:rPr>
              <a:t> </a:t>
            </a:r>
          </a:p>
          <a:p>
            <a:pPr>
              <a:lnSpc>
                <a:spcPct val="90000"/>
              </a:lnSpc>
            </a:pPr>
            <a:endParaRPr lang="en-US" sz="1700" dirty="0">
              <a:latin typeface="Verdana" charset="0"/>
              <a:ea typeface="ＭＳ Ｐゴシック" charset="0"/>
            </a:endParaRPr>
          </a:p>
          <a:p>
            <a:pPr>
              <a:lnSpc>
                <a:spcPct val="90000"/>
              </a:lnSpc>
            </a:pPr>
            <a:endParaRPr lang="en-US" sz="1700" dirty="0">
              <a:latin typeface="Verdana" charset="0"/>
              <a:ea typeface="ＭＳ Ｐゴシック" charset="0"/>
            </a:endParaRPr>
          </a:p>
          <a:p>
            <a:endParaRPr lang="en-US" dirty="0">
              <a:latin typeface="Verdan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6265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build="p" bldLvl="5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49FEF472-6EF5-3044-A26C-E29F5DDFB24B}" type="slidenum">
              <a:rPr lang="en-GB" sz="1400">
                <a:solidFill>
                  <a:srgbClr val="000000"/>
                </a:solidFill>
              </a:rPr>
              <a:pPr eaLnBrk="1" hangingPunct="1"/>
              <a:t>11</a:t>
            </a:fld>
            <a:endParaRPr lang="en-GB" sz="1400">
              <a:solidFill>
                <a:srgbClr val="000000"/>
              </a:solidFill>
            </a:endParaRPr>
          </a:p>
        </p:txBody>
      </p:sp>
      <p:sp>
        <p:nvSpPr>
          <p:cNvPr id="38915" name="Title 1"/>
          <p:cNvSpPr>
            <a:spLocks noGrp="1"/>
          </p:cNvSpPr>
          <p:nvPr>
            <p:ph type="title"/>
          </p:nvPr>
        </p:nvSpPr>
        <p:spPr>
          <a:xfrm>
            <a:off x="323850" y="1196975"/>
            <a:ext cx="5695950" cy="708025"/>
          </a:xfrm>
        </p:spPr>
        <p:txBody>
          <a:bodyPr/>
          <a:lstStyle/>
          <a:p>
            <a:r>
              <a:rPr lang="en-GB" sz="2400" dirty="0">
                <a:latin typeface="Verdana" charset="0"/>
                <a:ea typeface="ＭＳ Ｐゴシック" charset="0"/>
              </a:rPr>
              <a:t>Examples of assessment tools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5416244"/>
              </p:ext>
            </p:extLst>
          </p:nvPr>
        </p:nvGraphicFramePr>
        <p:xfrm>
          <a:off x="438812" y="1919230"/>
          <a:ext cx="8229600" cy="4686408"/>
        </p:xfrm>
        <a:graphic>
          <a:graphicData uri="http://schemas.openxmlformats.org/drawingml/2006/table">
            <a:tbl>
              <a:tblPr/>
              <a:tblGrid>
                <a:gridCol w="2386013"/>
                <a:gridCol w="5843587"/>
              </a:tblGrid>
              <a:tr h="455784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Purpose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Instruments/tools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</a:tr>
              <a:tr h="1552312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Organisational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/ Sector Assessment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  EC Toolkit for CD 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  ECDPM 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5Cs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  McKinsey’s 7s,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Weisbord’s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 6 boxes 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and OCAT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  IDRC </a:t>
                      </a:r>
                      <a:r>
                        <a:rPr kumimoji="0" 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Organisational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Assessment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  EU 7 key areas of sector assessment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Verdana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</a:tr>
              <a:tr h="1489592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PFM reform and compliance /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Governance assessment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  EU 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4 pillars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  PEFA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Verdana" charset="0"/>
                        <a:ea typeface="ＭＳ Ｐゴシック" charset="0"/>
                        <a:cs typeface="ＭＳ Ｐゴシック" charset="0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  ACBF 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Capacity Indicators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  CPIA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/ World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Bank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  Political-Economy Analysis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Verdana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11049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Customised theme or sector specific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  UNOPS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/ OECD Procurement Assessment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  County 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Capacity Readiness Assessment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  UNDP 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Disaster Risk Reduction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  …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and many many more.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6799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7FEFDEF6-DEE7-A743-9453-13E9F7157074}" type="slidenum">
              <a:rPr lang="en-US" sz="1400">
                <a:solidFill>
                  <a:srgbClr val="000000"/>
                </a:solidFill>
                <a:latin typeface="Arial" charset="0"/>
              </a:rPr>
              <a:pPr eaLnBrk="1" hangingPunct="1"/>
              <a:t>12</a:t>
            </a:fld>
            <a:endParaRPr lang="en-US" sz="14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6" y="1196975"/>
            <a:ext cx="8893175" cy="719138"/>
          </a:xfrm>
        </p:spPr>
        <p:txBody>
          <a:bodyPr/>
          <a:lstStyle/>
          <a:p>
            <a:r>
              <a:rPr lang="es-BO" sz="2400">
                <a:latin typeface="Verdana" charset="0"/>
                <a:ea typeface="ＭＳ Ｐゴシック" charset="0"/>
              </a:rPr>
              <a:t>“Functional” and “political” dimension of capacity</a:t>
            </a:r>
          </a:p>
        </p:txBody>
      </p:sp>
      <p:graphicFrame>
        <p:nvGraphicFramePr>
          <p:cNvPr id="903171" name="Group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2067216"/>
              </p:ext>
            </p:extLst>
          </p:nvPr>
        </p:nvGraphicFramePr>
        <p:xfrm>
          <a:off x="414330" y="1997403"/>
          <a:ext cx="8424863" cy="4359275"/>
        </p:xfrm>
        <a:graphic>
          <a:graphicData uri="http://schemas.openxmlformats.org/drawingml/2006/table">
            <a:tbl>
              <a:tblPr/>
              <a:tblGrid>
                <a:gridCol w="1439983"/>
                <a:gridCol w="3351389"/>
                <a:gridCol w="3633491"/>
              </a:tblGrid>
              <a:tr h="300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0633F4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es-BO" sz="1700" b="0" i="0" u="none" strike="noStrike" cap="none" normalizeH="0" baseline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Verdana" charset="0"/>
                        <a:ea typeface="ＭＳ Ｐゴシック" charset="0"/>
                        <a:cs typeface="Arial" charset="0"/>
                      </a:endParaRPr>
                    </a:p>
                  </a:txBody>
                  <a:tcPr marL="54001" marR="54001" marT="46810" marB="46810" horzOverflow="overflow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633F4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GB" sz="17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Verdana" charset="0"/>
                          <a:ea typeface="ＭＳ Ｐゴシック" charset="0"/>
                          <a:cs typeface="Times New Roman" charset="0"/>
                        </a:rPr>
                        <a:t>Functional dimension</a:t>
                      </a:r>
                      <a:endParaRPr kumimoji="0" lang="en-GB" sz="1700" b="0" i="1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Verdana" charset="0"/>
                        <a:ea typeface="ＭＳ Ｐゴシック" charset="0"/>
                        <a:cs typeface="Arial" charset="0"/>
                      </a:endParaRPr>
                    </a:p>
                  </a:txBody>
                  <a:tcPr marL="54001" marR="54001" marT="46810" marB="46810" horzOverflow="overflow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633F4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GB" sz="17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Verdana" charset="0"/>
                          <a:ea typeface="ＭＳ Ｐゴシック" charset="0"/>
                          <a:cs typeface="Times New Roman" charset="0"/>
                        </a:rPr>
                        <a:t>“Political” dimension</a:t>
                      </a:r>
                      <a:endParaRPr kumimoji="0" lang="en-GB" sz="1700" b="0" i="1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Verdana" charset="0"/>
                        <a:ea typeface="ＭＳ Ｐゴシック" charset="0"/>
                        <a:cs typeface="Arial" charset="0"/>
                      </a:endParaRPr>
                    </a:p>
                  </a:txBody>
                  <a:tcPr marL="54001" marR="54001" marT="46810" marB="46810" horzOverflow="overflow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58350"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633F4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GB" sz="17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Verdana" charset="0"/>
                          <a:ea typeface="ＭＳ Ｐゴシック" charset="0"/>
                          <a:cs typeface="Times New Roman" charset="0"/>
                        </a:rPr>
                        <a:t>Main unit of 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633F4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GB" sz="17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Verdana" charset="0"/>
                          <a:ea typeface="ＭＳ Ｐゴシック" charset="0"/>
                          <a:cs typeface="Times New Roman" charset="0"/>
                        </a:rPr>
                        <a:t>analysis?</a:t>
                      </a:r>
                    </a:p>
                    <a:p>
                      <a:pPr marL="533400" marR="0" lvl="0" indent="-53340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633F4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en-GB" sz="1700" b="0" i="1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Verdana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533400" marR="0" lvl="0" indent="-53340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633F4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GB" sz="17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Verdana" charset="0"/>
                          <a:ea typeface="ＭＳ Ｐゴシック" charset="0"/>
                          <a:cs typeface="Times New Roman" charset="0"/>
                        </a:rPr>
                        <a:t>Driving</a:t>
                      </a:r>
                    </a:p>
                    <a:p>
                      <a:pPr marL="533400" marR="0" lvl="0" indent="-53340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633F4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GB" sz="17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Verdana" charset="0"/>
                          <a:ea typeface="ＭＳ Ｐゴシック" charset="0"/>
                          <a:cs typeface="Times New Roman" charset="0"/>
                        </a:rPr>
                        <a:t>forces?</a:t>
                      </a:r>
                    </a:p>
                    <a:p>
                      <a:pPr marL="533400" marR="0" lvl="0" indent="-53340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633F4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en-GB" sz="1700" b="0" i="1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Verdana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533400" marR="0" lvl="0" indent="-53340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633F4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GB" sz="17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Verdana" charset="0"/>
                          <a:ea typeface="ＭＳ Ｐゴシック" charset="0"/>
                          <a:cs typeface="Times New Roman" charset="0"/>
                        </a:rPr>
                        <a:t>Image of  </a:t>
                      </a:r>
                    </a:p>
                    <a:p>
                      <a:pPr marL="533400" marR="0" lvl="0" indent="-53340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633F4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GB" sz="17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Verdana" charset="0"/>
                          <a:ea typeface="ＭＳ Ｐゴシック" charset="0"/>
                          <a:cs typeface="Times New Roman" charset="0"/>
                        </a:rPr>
                        <a:t>man?</a:t>
                      </a:r>
                    </a:p>
                    <a:p>
                      <a:pPr marL="533400" marR="0" lvl="0" indent="-53340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633F4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en-GB" sz="1700" b="0" i="1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Verdana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533400" marR="0" lvl="0" indent="-53340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633F4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GB" sz="17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Verdana" charset="0"/>
                          <a:ea typeface="ＭＳ Ｐゴシック" charset="0"/>
                          <a:cs typeface="Times New Roman" charset="0"/>
                        </a:rPr>
                        <a:t>Change</a:t>
                      </a:r>
                      <a:r>
                        <a:rPr kumimoji="0" lang="en-GB" sz="17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Verdana" charset="0"/>
                          <a:ea typeface="ＭＳ Ｐゴシック" charset="0"/>
                          <a:cs typeface="Times New Roman" charset="0"/>
                        </a:rPr>
                        <a:t>?</a:t>
                      </a:r>
                    </a:p>
                    <a:p>
                      <a:pPr marL="533400" marR="0" lvl="0" indent="-53340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633F4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en-GB" sz="1700" b="0" i="1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Verdana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533400" marR="0" lvl="0" indent="-53340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633F4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en-GB" sz="1700" b="0" i="1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Verdana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533400" marR="0" lvl="0" indent="-53340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633F4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en-GB" sz="1700" b="0" i="1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Verdana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533400" marR="0" lvl="0" indent="-53340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633F4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GB" sz="17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Verdana" charset="0"/>
                          <a:ea typeface="ＭＳ Ｐゴシック" charset="0"/>
                          <a:cs typeface="Times New Roman" charset="0"/>
                        </a:rPr>
                        <a:t>Change </a:t>
                      </a:r>
                    </a:p>
                    <a:p>
                      <a:pPr marL="533400" marR="0" lvl="0" indent="-53340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633F4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GB" sz="17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Verdana" charset="0"/>
                          <a:ea typeface="ＭＳ Ｐゴシック" charset="0"/>
                          <a:cs typeface="Times New Roman" charset="0"/>
                        </a:rPr>
                        <a:t>efforts? </a:t>
                      </a:r>
                    </a:p>
                    <a:p>
                      <a:pPr marL="533400" marR="0" lvl="0" indent="-53340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633F4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en-GB" sz="1700" b="0" i="1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Verdana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533400" marR="0" lvl="0" indent="-53340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633F4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en-GB" sz="1700" b="0" i="1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Verdana" charset="0"/>
                        <a:ea typeface="ＭＳ Ｐゴシック" charset="0"/>
                        <a:cs typeface="Arial" charset="0"/>
                      </a:endParaRPr>
                    </a:p>
                  </a:txBody>
                  <a:tcPr marL="54001" marR="54001" marT="46810" marB="46810" horzOverflow="overflow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633F4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GB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Verdana" charset="0"/>
                          <a:ea typeface="ＭＳ Ｐゴシック" charset="0"/>
                          <a:cs typeface="Times New Roman" charset="0"/>
                        </a:rPr>
                        <a:t>Focus on functional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633F4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GB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charset="0"/>
                          <a:ea typeface="ＭＳ Ｐゴシック" charset="0"/>
                          <a:cs typeface="Times New Roman" charset="0"/>
                        </a:rPr>
                        <a:t>task-and-work </a:t>
                      </a:r>
                      <a:r>
                        <a:rPr kumimoji="0" lang="en-GB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Verdana" charset="0"/>
                          <a:ea typeface="ＭＳ Ｐゴシック" charset="0"/>
                          <a:cs typeface="Times New Roman" charset="0"/>
                        </a:rPr>
                        <a:t>system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633F4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en-GB" sz="1700" b="0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Verdana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533400" marR="0" lvl="0" indent="-53340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633F4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GB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Verdana" charset="0"/>
                          <a:ea typeface="ＭＳ Ｐゴシック" charset="0"/>
                          <a:cs typeface="Times New Roman" charset="0"/>
                        </a:rPr>
                        <a:t>A sense of </a:t>
                      </a:r>
                      <a:r>
                        <a:rPr kumimoji="0" lang="en-GB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charset="0"/>
                          <a:ea typeface="ＭＳ Ｐゴシック" charset="0"/>
                          <a:cs typeface="Times New Roman" charset="0"/>
                        </a:rPr>
                        <a:t>norms</a:t>
                      </a:r>
                      <a:r>
                        <a:rPr kumimoji="0" lang="en-GB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Verdana" charset="0"/>
                          <a:ea typeface="ＭＳ Ｐゴシック" charset="0"/>
                          <a:cs typeface="Times New Roman" charset="0"/>
                        </a:rPr>
                        <a:t>, intrinsic</a:t>
                      </a:r>
                      <a:endParaRPr kumimoji="0" lang="en-GB" sz="1700" b="0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Verdana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533400" marR="0" lvl="0" indent="-53340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633F4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GB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Verdana" charset="0"/>
                          <a:ea typeface="ＭＳ Ｐゴシック" charset="0"/>
                          <a:cs typeface="Times New Roman" charset="0"/>
                        </a:rPr>
                        <a:t>motivation</a:t>
                      </a:r>
                    </a:p>
                    <a:p>
                      <a:pPr marL="533400" marR="0" lvl="0" indent="-53340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633F4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en-GB" sz="1700" b="0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Verdana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533400" marR="0" lvl="0" indent="-53340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633F4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GB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Verdana" charset="0"/>
                          <a:ea typeface="ＭＳ Ｐゴシック" charset="0"/>
                          <a:cs typeface="Times New Roman" charset="0"/>
                        </a:rPr>
                        <a:t>Employees caring for the</a:t>
                      </a:r>
                    </a:p>
                    <a:p>
                      <a:pPr marL="533400" marR="0" lvl="0" indent="-53340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633F4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GB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charset="0"/>
                          <a:ea typeface="ＭＳ Ｐゴシック" charset="0"/>
                          <a:cs typeface="Times New Roman" charset="0"/>
                        </a:rPr>
                        <a:t>organisation</a:t>
                      </a:r>
                    </a:p>
                    <a:p>
                      <a:pPr marL="533400" marR="0" lvl="0" indent="-53340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633F4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en-GB" sz="1700" b="0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Verdana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533400" marR="0" lvl="0" indent="-53340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633F4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GB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Verdana" charset="0"/>
                          <a:ea typeface="ＭＳ Ｐゴシック" charset="0"/>
                          <a:cs typeface="Times New Roman" charset="0"/>
                        </a:rPr>
                        <a:t>Participative </a:t>
                      </a:r>
                      <a:r>
                        <a:rPr kumimoji="0" lang="en-GB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charset="0"/>
                          <a:ea typeface="ＭＳ Ｐゴシック" charset="0"/>
                          <a:cs typeface="Times New Roman" charset="0"/>
                        </a:rPr>
                        <a:t>reasoning</a:t>
                      </a:r>
                      <a:r>
                        <a:rPr kumimoji="0" lang="en-GB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Verdana" charset="0"/>
                          <a:ea typeface="ＭＳ Ｐゴシック" charset="0"/>
                          <a:cs typeface="Times New Roman" charset="0"/>
                        </a:rPr>
                        <a:t>,</a:t>
                      </a:r>
                    </a:p>
                    <a:p>
                      <a:pPr marL="533400" marR="0" lvl="0" indent="-53340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633F4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GB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Verdana" charset="0"/>
                          <a:ea typeface="ＭＳ Ｐゴシック" charset="0"/>
                          <a:cs typeface="Times New Roman" charset="0"/>
                        </a:rPr>
                        <a:t>finding best technical</a:t>
                      </a:r>
                    </a:p>
                    <a:p>
                      <a:pPr marL="533400" marR="0" lvl="0" indent="-53340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633F4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GB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Verdana" charset="0"/>
                          <a:ea typeface="ＭＳ Ｐゴシック" charset="0"/>
                          <a:cs typeface="Times New Roman" charset="0"/>
                        </a:rPr>
                        <a:t>solution, orderly </a:t>
                      </a:r>
                    </a:p>
                    <a:p>
                      <a:pPr marL="533400" marR="0" lvl="0" indent="-53340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633F4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en-GB" sz="1700" b="0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Verdana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533400" marR="0" lvl="0" indent="-53340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633F4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GB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Verdana" charset="0"/>
                          <a:ea typeface="ＭＳ Ｐゴシック" charset="0"/>
                          <a:cs typeface="Times New Roman" charset="0"/>
                        </a:rPr>
                        <a:t>Internal systems</a:t>
                      </a:r>
                      <a:r>
                        <a:rPr kumimoji="0" lang="en-GB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Verdana" charset="0"/>
                          <a:ea typeface="ＭＳ Ｐゴシック" charset="0"/>
                          <a:cs typeface="Times New Roman" charset="0"/>
                        </a:rPr>
                        <a:t>, </a:t>
                      </a:r>
                      <a:r>
                        <a:rPr kumimoji="0" lang="en-GB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charset="0"/>
                          <a:ea typeface="ＭＳ Ｐゴシック" charset="0"/>
                          <a:cs typeface="Times New Roman" charset="0"/>
                        </a:rPr>
                        <a:t>structures</a:t>
                      </a:r>
                      <a:r>
                        <a:rPr kumimoji="0" lang="en-GB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Verdana" charset="0"/>
                          <a:ea typeface="ＭＳ Ｐゴシック" charset="0"/>
                          <a:cs typeface="Times New Roman" charset="0"/>
                        </a:rPr>
                        <a:t>, skills, technology </a:t>
                      </a:r>
                      <a:r>
                        <a:rPr kumimoji="0" lang="en-GB" sz="17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Verdana" charset="0"/>
                          <a:ea typeface="ＭＳ Ｐゴシック" charset="0"/>
                          <a:cs typeface="Times New Roman" charset="0"/>
                        </a:rPr>
                        <a:t>etc</a:t>
                      </a:r>
                      <a:endParaRPr kumimoji="0" lang="en-GB" sz="1700" b="0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Verdana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533400" marR="0" lvl="0" indent="-53340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633F4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en-GB" sz="1700" b="0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Verdana" charset="0"/>
                        <a:ea typeface="ＭＳ Ｐゴシック" charset="0"/>
                        <a:cs typeface="Arial" charset="0"/>
                      </a:endParaRPr>
                    </a:p>
                  </a:txBody>
                  <a:tcPr marL="54001" marR="54001" marT="46810" marB="46810" horzOverflow="overflow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633F4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GB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Verdana" charset="0"/>
                          <a:ea typeface="ＭＳ Ｐゴシック" charset="0"/>
                          <a:cs typeface="Times New Roman" charset="0"/>
                        </a:rPr>
                        <a:t>Focus on </a:t>
                      </a:r>
                      <a:r>
                        <a:rPr kumimoji="0" lang="en-GB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charset="0"/>
                          <a:ea typeface="ＭＳ Ｐゴシック" charset="0"/>
                          <a:cs typeface="Times New Roman" charset="0"/>
                        </a:rPr>
                        <a:t>power-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633F4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GB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charset="0"/>
                          <a:ea typeface="ＭＳ Ｐゴシック" charset="0"/>
                          <a:cs typeface="Times New Roman" charset="0"/>
                        </a:rPr>
                        <a:t>and-loyalty </a:t>
                      </a:r>
                      <a:r>
                        <a:rPr kumimoji="0" lang="en-GB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Verdana" charset="0"/>
                          <a:ea typeface="ＭＳ Ｐゴシック" charset="0"/>
                          <a:cs typeface="Times New Roman" charset="0"/>
                        </a:rPr>
                        <a:t>systems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633F4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en-GB" sz="1700" b="0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Verdana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633F4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GB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Verdana" charset="0"/>
                          <a:ea typeface="ＭＳ Ｐゴシック" charset="0"/>
                          <a:cs typeface="Times New Roman" charset="0"/>
                        </a:rPr>
                        <a:t>Sanctions and </a:t>
                      </a:r>
                      <a:r>
                        <a:rPr kumimoji="0" lang="en-GB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charset="0"/>
                          <a:ea typeface="ＭＳ Ｐゴシック" charset="0"/>
                          <a:cs typeface="Times New Roman" charset="0"/>
                        </a:rPr>
                        <a:t>rewards</a:t>
                      </a:r>
                      <a:r>
                        <a:rPr kumimoji="0" lang="en-GB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Verdana" charset="0"/>
                          <a:ea typeface="ＭＳ Ｐゴシック" charset="0"/>
                          <a:cs typeface="Times New Roman" charset="0"/>
                        </a:rPr>
                        <a:t>,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633F4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GB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Verdana" charset="0"/>
                          <a:ea typeface="ＭＳ Ｐゴシック" charset="0"/>
                          <a:cs typeface="Times New Roman" charset="0"/>
                        </a:rPr>
                        <a:t>incentives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633F4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en-GB" sz="1700" b="0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Verdana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633F4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GB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Verdana" charset="0"/>
                          <a:ea typeface="ＭＳ Ｐゴシック" charset="0"/>
                          <a:cs typeface="Times New Roman" charset="0"/>
                        </a:rPr>
                        <a:t>Individuals caring for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633F4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GB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charset="0"/>
                          <a:ea typeface="ＭＳ Ｐゴシック" charset="0"/>
                          <a:cs typeface="Times New Roman" charset="0"/>
                        </a:rPr>
                        <a:t>themselves</a:t>
                      </a:r>
                      <a:r>
                        <a:rPr kumimoji="0" lang="en-GB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Verdana" charset="0"/>
                          <a:ea typeface="ＭＳ Ｐゴシック" charset="0"/>
                          <a:cs typeface="Times New Roman" charset="0"/>
                        </a:rPr>
                        <a:t> and their in-groups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633F4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en-GB" sz="1700" b="0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Verdana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633F4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GB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Verdana" charset="0"/>
                          <a:ea typeface="ＭＳ Ｐゴシック" charset="0"/>
                          <a:cs typeface="Times New Roman" charset="0"/>
                        </a:rPr>
                        <a:t>Internal conflict, coalition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633F4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GB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Verdana" charset="0"/>
                          <a:ea typeface="ＭＳ Ｐゴシック" charset="0"/>
                          <a:cs typeface="Times New Roman" charset="0"/>
                        </a:rPr>
                        <a:t>with powerful external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633F4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GB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Verdana" charset="0"/>
                          <a:ea typeface="ＭＳ Ｐゴシック" charset="0"/>
                          <a:cs typeface="Times New Roman" charset="0"/>
                        </a:rPr>
                        <a:t>agents, </a:t>
                      </a:r>
                      <a:r>
                        <a:rPr kumimoji="0" lang="en-GB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charset="0"/>
                          <a:ea typeface="ＭＳ Ｐゴシック" charset="0"/>
                          <a:cs typeface="Times New Roman" charset="0"/>
                        </a:rPr>
                        <a:t>unpredictable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633F4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en-GB" sz="1700" b="0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Verdana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633F4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GB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Verdana" charset="0"/>
                          <a:ea typeface="ＭＳ Ｐゴシック" charset="0"/>
                          <a:cs typeface="Times New Roman" charset="0"/>
                        </a:rPr>
                        <a:t>Incentives, change of key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633F4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GB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Verdana" charset="0"/>
                          <a:ea typeface="ＭＳ Ｐゴシック" charset="0"/>
                          <a:cs typeface="Times New Roman" charset="0"/>
                        </a:rPr>
                        <a:t>staff, outsmarting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633F4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GB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Verdana" charset="0"/>
                          <a:ea typeface="ＭＳ Ｐゴシック" charset="0"/>
                          <a:cs typeface="Times New Roman" charset="0"/>
                        </a:rPr>
                        <a:t>opposition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633F4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en-GB" sz="1700" b="0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Verdana" charset="0"/>
                        <a:ea typeface="ＭＳ Ｐゴシック" charset="0"/>
                        <a:cs typeface="Arial" charset="0"/>
                      </a:endParaRPr>
                    </a:p>
                  </a:txBody>
                  <a:tcPr marL="54001" marR="54001" marT="46810" marB="46810" horzOverflow="overflow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2204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>
          <a:xfrm>
            <a:off x="0" y="1066800"/>
            <a:ext cx="8229600" cy="685800"/>
          </a:xfrm>
        </p:spPr>
        <p:txBody>
          <a:bodyPr/>
          <a:lstStyle/>
          <a:p>
            <a:r>
              <a:rPr lang="en-US" sz="2400" i="1" dirty="0">
                <a:latin typeface="Verdana" charset="0"/>
                <a:ea typeface="ＭＳ Ｐゴシック" charset="0"/>
              </a:rPr>
              <a:t>Some Good Practice Tips</a:t>
            </a:r>
            <a:endParaRPr lang="en-US" sz="2400" dirty="0">
              <a:latin typeface="Verdana" charset="0"/>
              <a:ea typeface="ＭＳ Ｐゴシック" charset="0"/>
            </a:endParaRP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>
          <a:xfrm>
            <a:off x="152400" y="1828800"/>
            <a:ext cx="8534400" cy="4724400"/>
          </a:xfrm>
        </p:spPr>
        <p:txBody>
          <a:bodyPr/>
          <a:lstStyle/>
          <a:p>
            <a:pPr lvl="1">
              <a:lnSpc>
                <a:spcPct val="90000"/>
              </a:lnSpc>
            </a:pPr>
            <a:r>
              <a:rPr lang="en-US" b="0" dirty="0">
                <a:latin typeface="Verdana" charset="0"/>
                <a:ea typeface="ＭＳ Ｐゴシック" charset="0"/>
              </a:rPr>
              <a:t>Keep it </a:t>
            </a:r>
            <a:r>
              <a:rPr lang="en-US" b="0" dirty="0">
                <a:solidFill>
                  <a:srgbClr val="FF0000"/>
                </a:solidFill>
                <a:latin typeface="Verdana" charset="0"/>
                <a:ea typeface="ＭＳ Ｐゴシック" charset="0"/>
              </a:rPr>
              <a:t>simple</a:t>
            </a:r>
            <a:r>
              <a:rPr lang="en-US" b="0" dirty="0">
                <a:latin typeface="Verdana" charset="0"/>
                <a:ea typeface="ＭＳ Ｐゴシック" charset="0"/>
              </a:rPr>
              <a:t>, avoid over-</a:t>
            </a:r>
            <a:r>
              <a:rPr lang="en-US" b="0" dirty="0" err="1" smtClean="0">
                <a:latin typeface="Verdana" charset="0"/>
                <a:ea typeface="ＭＳ Ｐゴシック" charset="0"/>
              </a:rPr>
              <a:t>analysing</a:t>
            </a:r>
            <a:r>
              <a:rPr lang="en-US" b="0" dirty="0">
                <a:latin typeface="Verdana" charset="0"/>
                <a:ea typeface="ＭＳ Ｐゴシック" charset="0"/>
              </a:rPr>
              <a:t>, especially early on and risk to undermine trust and confidence</a:t>
            </a:r>
          </a:p>
          <a:p>
            <a:pPr lvl="1">
              <a:lnSpc>
                <a:spcPct val="90000"/>
              </a:lnSpc>
              <a:buFontTx/>
              <a:buNone/>
            </a:pPr>
            <a:endParaRPr lang="en-US" sz="800" b="0" dirty="0">
              <a:latin typeface="Verdana" charset="0"/>
              <a:ea typeface="ＭＳ Ｐゴシック" charset="0"/>
            </a:endParaRPr>
          </a:p>
          <a:p>
            <a:pPr lvl="1">
              <a:lnSpc>
                <a:spcPct val="90000"/>
              </a:lnSpc>
            </a:pPr>
            <a:r>
              <a:rPr lang="en-US" b="0" dirty="0">
                <a:latin typeface="Verdana" charset="0"/>
                <a:ea typeface="ＭＳ Ｐゴシック" charset="0"/>
              </a:rPr>
              <a:t>Avoid focusing just on gaps and </a:t>
            </a:r>
            <a:r>
              <a:rPr lang="en-US" b="0" dirty="0" smtClean="0">
                <a:latin typeface="Verdana" charset="0"/>
                <a:ea typeface="ＭＳ Ｐゴシック" charset="0"/>
              </a:rPr>
              <a:t>weaknesses; </a:t>
            </a:r>
            <a:r>
              <a:rPr lang="en-US" b="0" dirty="0">
                <a:latin typeface="Verdana" charset="0"/>
                <a:ea typeface="ＭＳ Ｐゴシック" charset="0"/>
              </a:rPr>
              <a:t>build on </a:t>
            </a:r>
            <a:r>
              <a:rPr lang="en-US" b="0" dirty="0">
                <a:solidFill>
                  <a:srgbClr val="FF0000"/>
                </a:solidFill>
                <a:latin typeface="Verdana" charset="0"/>
                <a:ea typeface="ＭＳ Ｐゴシック" charset="0"/>
              </a:rPr>
              <a:t>strengths</a:t>
            </a:r>
            <a:r>
              <a:rPr lang="en-US" b="0" dirty="0">
                <a:latin typeface="Verdana" charset="0"/>
                <a:ea typeface="ＭＳ Ｐゴシック" charset="0"/>
              </a:rPr>
              <a:t> and understand why things are the way they are</a:t>
            </a:r>
          </a:p>
          <a:p>
            <a:pPr lvl="1">
              <a:lnSpc>
                <a:spcPct val="90000"/>
              </a:lnSpc>
              <a:buFontTx/>
              <a:buNone/>
            </a:pPr>
            <a:endParaRPr lang="en-US" sz="800" b="0" dirty="0">
              <a:latin typeface="Verdana" charset="0"/>
              <a:ea typeface="ＭＳ Ｐゴシック" charset="0"/>
            </a:endParaRPr>
          </a:p>
          <a:p>
            <a:pPr lvl="1">
              <a:lnSpc>
                <a:spcPct val="90000"/>
              </a:lnSpc>
            </a:pPr>
            <a:r>
              <a:rPr lang="en-US" b="0" dirty="0">
                <a:latin typeface="Verdana" charset="0"/>
                <a:ea typeface="ＭＳ Ｐゴシック" charset="0"/>
              </a:rPr>
              <a:t>Use and build on </a:t>
            </a:r>
            <a:r>
              <a:rPr lang="en-US" b="0" dirty="0">
                <a:solidFill>
                  <a:srgbClr val="FF0000"/>
                </a:solidFill>
                <a:latin typeface="Verdana" charset="0"/>
                <a:ea typeface="ＭＳ Ｐゴシック" charset="0"/>
              </a:rPr>
              <a:t>existing information</a:t>
            </a:r>
            <a:r>
              <a:rPr lang="en-US" b="0" dirty="0">
                <a:latin typeface="Verdana" charset="0"/>
                <a:ea typeface="ＭＳ Ｐゴシック" charset="0"/>
              </a:rPr>
              <a:t>, avoid intrusiveness</a:t>
            </a:r>
          </a:p>
          <a:p>
            <a:pPr lvl="1">
              <a:lnSpc>
                <a:spcPct val="90000"/>
              </a:lnSpc>
            </a:pPr>
            <a:endParaRPr lang="en-US" sz="800" b="0" dirty="0">
              <a:latin typeface="Verdana" charset="0"/>
              <a:ea typeface="ＭＳ Ｐゴシック" charset="0"/>
            </a:endParaRPr>
          </a:p>
          <a:p>
            <a:pPr lvl="1">
              <a:lnSpc>
                <a:spcPct val="90000"/>
              </a:lnSpc>
            </a:pPr>
            <a:r>
              <a:rPr lang="en-US" b="0" dirty="0">
                <a:latin typeface="Verdana" charset="0"/>
                <a:ea typeface="ＭＳ Ｐゴシック" charset="0"/>
              </a:rPr>
              <a:t>Encourage </a:t>
            </a:r>
            <a:r>
              <a:rPr lang="en-US" b="0" dirty="0">
                <a:solidFill>
                  <a:srgbClr val="FF0000"/>
                </a:solidFill>
                <a:latin typeface="Verdana" charset="0"/>
                <a:ea typeface="ＭＳ Ｐゴシック" charset="0"/>
              </a:rPr>
              <a:t>self-assessment </a:t>
            </a:r>
            <a:r>
              <a:rPr lang="en-US" b="0" dirty="0">
                <a:latin typeface="Verdana" charset="0"/>
                <a:ea typeface="ＭＳ Ｐゴシック" charset="0"/>
              </a:rPr>
              <a:t>to promote ownership/ learning</a:t>
            </a:r>
          </a:p>
          <a:p>
            <a:pPr lvl="1">
              <a:lnSpc>
                <a:spcPct val="90000"/>
              </a:lnSpc>
              <a:buFontTx/>
              <a:buNone/>
            </a:pPr>
            <a:endParaRPr lang="en-US" sz="800" b="0" dirty="0">
              <a:latin typeface="Verdana" charset="0"/>
              <a:ea typeface="ＭＳ Ｐゴシック" charset="0"/>
            </a:endParaRPr>
          </a:p>
          <a:p>
            <a:pPr lvl="1">
              <a:lnSpc>
                <a:spcPct val="90000"/>
              </a:lnSpc>
            </a:pPr>
            <a:r>
              <a:rPr lang="en-US" b="0" dirty="0">
                <a:latin typeface="Verdana" charset="0"/>
                <a:ea typeface="ＭＳ Ｐゴシック" charset="0"/>
              </a:rPr>
              <a:t>Watch out for assessment </a:t>
            </a:r>
            <a:r>
              <a:rPr lang="en-US" b="0" dirty="0">
                <a:solidFill>
                  <a:srgbClr val="FF0000"/>
                </a:solidFill>
                <a:latin typeface="Verdana" charset="0"/>
                <a:ea typeface="ＭＳ Ｐゴシック" charset="0"/>
              </a:rPr>
              <a:t>fatigue</a:t>
            </a:r>
            <a:r>
              <a:rPr lang="en-US" b="0" dirty="0">
                <a:latin typeface="Verdana" charset="0"/>
                <a:ea typeface="ＭＳ Ｐゴシック" charset="0"/>
              </a:rPr>
              <a:t>, timing </a:t>
            </a:r>
            <a:r>
              <a:rPr lang="en-US" b="0" dirty="0" smtClean="0">
                <a:latin typeface="Verdana" charset="0"/>
                <a:ea typeface="ＭＳ Ｐゴシック" charset="0"/>
              </a:rPr>
              <a:t>crucial</a:t>
            </a:r>
            <a:endParaRPr lang="en-US" b="0" dirty="0">
              <a:latin typeface="Verdana" charset="0"/>
              <a:ea typeface="ＭＳ Ｐゴシック" charset="0"/>
            </a:endParaRPr>
          </a:p>
          <a:p>
            <a:pPr>
              <a:buFontTx/>
              <a:buNone/>
            </a:pPr>
            <a:endParaRPr lang="en-US" sz="1000" dirty="0" smtClean="0">
              <a:latin typeface="Verdana" charset="0"/>
              <a:ea typeface="ＭＳ Ｐゴシック" charset="0"/>
            </a:endParaRPr>
          </a:p>
          <a:p>
            <a:pPr>
              <a:buFontTx/>
              <a:buNone/>
            </a:pPr>
            <a:endParaRPr lang="en-US" sz="1000" dirty="0">
              <a:latin typeface="Verdana" charset="0"/>
              <a:ea typeface="ＭＳ Ｐゴシック" charset="0"/>
            </a:endParaRPr>
          </a:p>
          <a:p>
            <a:pPr>
              <a:buFontTx/>
              <a:buNone/>
            </a:pPr>
            <a:r>
              <a:rPr lang="en-US" sz="2000" dirty="0" smtClean="0">
                <a:latin typeface="Verdana" charset="0"/>
                <a:ea typeface="ＭＳ Ｐゴシック" charset="0"/>
              </a:rPr>
              <a:t>	Depending on </a:t>
            </a:r>
            <a:r>
              <a:rPr lang="en-US" sz="2000" dirty="0">
                <a:latin typeface="Verdana" charset="0"/>
                <a:ea typeface="ＭＳ Ｐゴシック" charset="0"/>
              </a:rPr>
              <a:t>purpose, opportunity, stage of </a:t>
            </a:r>
            <a:r>
              <a:rPr lang="en-US" sz="2000" dirty="0" smtClean="0">
                <a:latin typeface="Verdana" charset="0"/>
                <a:ea typeface="ＭＳ Ｐゴシック" charset="0"/>
              </a:rPr>
              <a:t>process; analysis </a:t>
            </a:r>
            <a:r>
              <a:rPr lang="en-US" sz="2000" dirty="0">
                <a:latin typeface="Verdana" charset="0"/>
                <a:ea typeface="ＭＳ Ｐゴシック" charset="0"/>
              </a:rPr>
              <a:t>can range from simple, “quick and dirty” through to comprehensive and </a:t>
            </a:r>
            <a:r>
              <a:rPr lang="en-US" sz="2000" dirty="0" smtClean="0">
                <a:latin typeface="Verdana" charset="0"/>
                <a:ea typeface="ＭＳ Ｐゴシック" charset="0"/>
              </a:rPr>
              <a:t>analytical</a:t>
            </a:r>
            <a:endParaRPr lang="en-US" dirty="0">
              <a:latin typeface="Verdana" charset="0"/>
              <a:ea typeface="ＭＳ Ｐゴシック" charset="0"/>
            </a:endParaRPr>
          </a:p>
        </p:txBody>
      </p:sp>
      <p:sp>
        <p:nvSpPr>
          <p:cNvPr id="2" name="TextBox 1"/>
          <p:cNvSpPr txBox="1"/>
          <p:nvPr/>
        </p:nvSpPr>
        <p:spPr>
          <a:xfrm rot="19930425">
            <a:off x="-408031" y="3344039"/>
            <a:ext cx="994758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Analysis is also agenda setting</a:t>
            </a:r>
            <a:endParaRPr lang="en-US" sz="4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29385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F6EF0A9D-D474-0348-AA5C-9164CB5896E5}" type="slidenum">
              <a:rPr lang="en-GB" sz="1400">
                <a:solidFill>
                  <a:srgbClr val="000000"/>
                </a:solidFill>
              </a:rPr>
              <a:pPr eaLnBrk="1" hangingPunct="1"/>
              <a:t>14</a:t>
            </a:fld>
            <a:endParaRPr lang="en-GB" sz="1400">
              <a:solidFill>
                <a:srgbClr val="000000"/>
              </a:solidFill>
            </a:endParaRPr>
          </a:p>
        </p:txBody>
      </p:sp>
      <p:sp>
        <p:nvSpPr>
          <p:cNvPr id="45059" name="Title 1"/>
          <p:cNvSpPr>
            <a:spLocks noGrp="1"/>
          </p:cNvSpPr>
          <p:nvPr>
            <p:ph type="title"/>
          </p:nvPr>
        </p:nvSpPr>
        <p:spPr>
          <a:xfrm>
            <a:off x="0" y="1285875"/>
            <a:ext cx="8915400" cy="695325"/>
          </a:xfrm>
        </p:spPr>
        <p:txBody>
          <a:bodyPr/>
          <a:lstStyle/>
          <a:p>
            <a:r>
              <a:rPr lang="en-GB" sz="2800" i="1">
                <a:latin typeface="Verdana" charset="0"/>
                <a:ea typeface="ＭＳ Ｐゴシック" charset="0"/>
              </a:rPr>
              <a:t>An incremental approach to assessment </a:t>
            </a:r>
            <a:r>
              <a:rPr lang="en-GB" i="1">
                <a:latin typeface="Verdana" charset="0"/>
                <a:ea typeface="ＭＳ Ｐゴシック" charset="0"/>
              </a:rPr>
              <a:t/>
            </a:r>
            <a:br>
              <a:rPr lang="en-GB" i="1">
                <a:latin typeface="Verdana" charset="0"/>
                <a:ea typeface="ＭＳ Ｐゴシック" charset="0"/>
              </a:rPr>
            </a:br>
            <a:endParaRPr lang="en-GB" sz="2800" i="1">
              <a:latin typeface="Verdana" charset="0"/>
              <a:ea typeface="ＭＳ Ｐゴシック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28596" y="1905000"/>
          <a:ext cx="8486804" cy="45862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Line Callout 1 (No Border) 4"/>
          <p:cNvSpPr>
            <a:spLocks/>
          </p:cNvSpPr>
          <p:nvPr/>
        </p:nvSpPr>
        <p:spPr bwMode="auto">
          <a:xfrm>
            <a:off x="2771775" y="5375275"/>
            <a:ext cx="1631950" cy="1482725"/>
          </a:xfrm>
          <a:prstGeom prst="callout1">
            <a:avLst>
              <a:gd name="adj1" fmla="val 65"/>
              <a:gd name="adj2" fmla="val 55625"/>
              <a:gd name="adj3" fmla="val -19384"/>
              <a:gd name="adj4" fmla="val 43750"/>
            </a:avLst>
          </a:prstGeom>
          <a:gradFill rotWithShape="1">
            <a:gsLst>
              <a:gs pos="0">
                <a:srgbClr val="CFFFFF"/>
              </a:gs>
              <a:gs pos="35001">
                <a:srgbClr val="DDFEFF"/>
              </a:gs>
              <a:gs pos="100000">
                <a:srgbClr val="F0FFFF"/>
              </a:gs>
            </a:gsLst>
            <a:lin ang="16200000" scaled="1"/>
          </a:gradFill>
          <a:ln w="9525">
            <a:solidFill>
              <a:srgbClr val="B6DCDF"/>
            </a:solidFill>
            <a:miter lim="800000"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  <p:txBody>
          <a:bodyPr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600" dirty="0">
                <a:solidFill>
                  <a:srgbClr val="000000"/>
                </a:solidFill>
                <a:latin typeface="Verdana"/>
                <a:ea typeface="ＭＳ Ｐゴシック" charset="-128"/>
                <a:cs typeface="ＭＳ Ｐゴシック" charset="0"/>
              </a:rPr>
              <a:t>Can provide the basis for specifying capacity results</a:t>
            </a:r>
          </a:p>
        </p:txBody>
      </p:sp>
      <p:sp>
        <p:nvSpPr>
          <p:cNvPr id="6" name="Line Callout 1 (No Border) 5"/>
          <p:cNvSpPr>
            <a:spLocks/>
          </p:cNvSpPr>
          <p:nvPr/>
        </p:nvSpPr>
        <p:spPr bwMode="auto">
          <a:xfrm>
            <a:off x="5292725" y="4437063"/>
            <a:ext cx="1511300" cy="2160587"/>
          </a:xfrm>
          <a:prstGeom prst="callout1">
            <a:avLst>
              <a:gd name="adj1" fmla="val 4671"/>
              <a:gd name="adj2" fmla="val 90968"/>
              <a:gd name="adj3" fmla="val -17245"/>
              <a:gd name="adj4" fmla="val 68852"/>
            </a:avLst>
          </a:prstGeom>
          <a:gradFill rotWithShape="1">
            <a:gsLst>
              <a:gs pos="0">
                <a:srgbClr val="CFFFFF"/>
              </a:gs>
              <a:gs pos="35001">
                <a:srgbClr val="DDFEFF"/>
              </a:gs>
              <a:gs pos="100000">
                <a:srgbClr val="F0FFFF"/>
              </a:gs>
            </a:gsLst>
            <a:lin ang="16200000" scaled="1"/>
          </a:gradFill>
          <a:ln w="9525">
            <a:solidFill>
              <a:srgbClr val="B6DCDF"/>
            </a:solidFill>
            <a:miter lim="800000"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  <p:txBody>
          <a:bodyPr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600" dirty="0">
                <a:solidFill>
                  <a:srgbClr val="000000"/>
                </a:solidFill>
                <a:latin typeface="Verdana" pitchFamily="34" charset="0"/>
                <a:ea typeface="ＭＳ Ｐゴシック" charset="-128"/>
                <a:cs typeface="ＭＳ Ｐゴシック" charset="0"/>
              </a:rPr>
              <a:t>Would maybe provide the basis for specifying the overall capacity objective</a:t>
            </a:r>
          </a:p>
        </p:txBody>
      </p:sp>
    </p:spTree>
    <p:extLst>
      <p:ext uri="{BB962C8B-B14F-4D97-AF65-F5344CB8AC3E}">
        <p14:creationId xmlns:p14="http://schemas.microsoft.com/office/powerpoint/2010/main" val="186142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le 1"/>
          <p:cNvSpPr>
            <a:spLocks noGrp="1"/>
          </p:cNvSpPr>
          <p:nvPr>
            <p:ph type="title"/>
          </p:nvPr>
        </p:nvSpPr>
        <p:spPr>
          <a:xfrm>
            <a:off x="395288" y="1339850"/>
            <a:ext cx="8229600" cy="565150"/>
          </a:xfrm>
        </p:spPr>
        <p:txBody>
          <a:bodyPr/>
          <a:lstStyle/>
          <a:p>
            <a:r>
              <a:rPr lang="en-US">
                <a:latin typeface="Verdana" charset="0"/>
                <a:ea typeface="ＭＳ Ｐゴシック" charset="0"/>
              </a:rPr>
              <a:t/>
            </a:r>
            <a:br>
              <a:rPr lang="en-US">
                <a:latin typeface="Verdana" charset="0"/>
                <a:ea typeface="ＭＳ Ｐゴシック" charset="0"/>
              </a:rPr>
            </a:br>
            <a:r>
              <a:rPr lang="en-US" sz="2800" i="1">
                <a:latin typeface="Verdana" charset="0"/>
                <a:ea typeface="ＭＳ Ｐゴシック" charset="0"/>
              </a:rPr>
              <a:t>What Role for the EC/ DPs?  </a:t>
            </a:r>
            <a:r>
              <a:rPr lang="en-US">
                <a:latin typeface="Verdana" charset="0"/>
                <a:ea typeface="ＭＳ Ｐゴシック" charset="0"/>
              </a:rPr>
              <a:t/>
            </a:r>
            <a:br>
              <a:rPr lang="en-US">
                <a:latin typeface="Verdana" charset="0"/>
                <a:ea typeface="ＭＳ Ｐゴシック" charset="0"/>
              </a:rPr>
            </a:br>
            <a:endParaRPr lang="en-US">
              <a:latin typeface="Verdana" charset="0"/>
              <a:ea typeface="ＭＳ Ｐゴシック" charset="0"/>
            </a:endParaRPr>
          </a:p>
        </p:txBody>
      </p:sp>
      <p:sp>
        <p:nvSpPr>
          <p:cNvPr id="37891" name="Content Placeholder 2"/>
          <p:cNvSpPr>
            <a:spLocks noGrp="1"/>
          </p:cNvSpPr>
          <p:nvPr>
            <p:ph idx="1"/>
          </p:nvPr>
        </p:nvSpPr>
        <p:spPr>
          <a:xfrm>
            <a:off x="228600" y="2209799"/>
            <a:ext cx="8458200" cy="4437883"/>
          </a:xfrm>
        </p:spPr>
        <p:txBody>
          <a:bodyPr/>
          <a:lstStyle/>
          <a:p>
            <a:pPr lvl="1">
              <a:lnSpc>
                <a:spcPct val="70000"/>
              </a:lnSpc>
            </a:pPr>
            <a:r>
              <a:rPr lang="en-US" sz="2200" b="0" dirty="0">
                <a:solidFill>
                  <a:srgbClr val="FF0000"/>
                </a:solidFill>
                <a:latin typeface="Verdana" charset="0"/>
                <a:ea typeface="ＭＳ Ｐゴシック" charset="0"/>
                <a:cs typeface="ＭＳ Ｐゴシック" charset="0"/>
              </a:rPr>
              <a:t>Invest</a:t>
            </a:r>
            <a:r>
              <a:rPr lang="en-US" sz="2200" b="0" dirty="0">
                <a:latin typeface="Verdana" charset="0"/>
                <a:ea typeface="ＭＳ Ｐゴシック" charset="0"/>
                <a:cs typeface="ＭＳ Ｐゴシック" charset="0"/>
              </a:rPr>
              <a:t> in dialogue and relationship building</a:t>
            </a:r>
          </a:p>
          <a:p>
            <a:pPr lvl="1">
              <a:lnSpc>
                <a:spcPct val="70000"/>
              </a:lnSpc>
              <a:buFontTx/>
              <a:buNone/>
            </a:pPr>
            <a:endParaRPr lang="en-US" sz="2200" b="0" dirty="0">
              <a:latin typeface="Verdana" charset="0"/>
              <a:ea typeface="ＭＳ Ｐゴシック" charset="0"/>
              <a:cs typeface="ＭＳ Ｐゴシック" charset="0"/>
            </a:endParaRPr>
          </a:p>
          <a:p>
            <a:pPr lvl="1">
              <a:lnSpc>
                <a:spcPct val="70000"/>
              </a:lnSpc>
            </a:pPr>
            <a:r>
              <a:rPr lang="en-US" sz="2200" b="0" dirty="0">
                <a:latin typeface="Verdana" charset="0"/>
                <a:ea typeface="ＭＳ Ｐゴシック" charset="0"/>
                <a:cs typeface="ＭＳ Ｐゴシック" charset="0"/>
              </a:rPr>
              <a:t>Help build a </a:t>
            </a:r>
            <a:r>
              <a:rPr lang="en-US" sz="2200" b="0" dirty="0">
                <a:solidFill>
                  <a:srgbClr val="FF0000"/>
                </a:solidFill>
                <a:latin typeface="Verdana" charset="0"/>
                <a:ea typeface="ＭＳ Ｐゴシック" charset="0"/>
                <a:cs typeface="ＭＳ Ｐゴシック" charset="0"/>
              </a:rPr>
              <a:t>constituency for change</a:t>
            </a:r>
          </a:p>
          <a:p>
            <a:pPr lvl="1">
              <a:lnSpc>
                <a:spcPct val="70000"/>
              </a:lnSpc>
              <a:buFontTx/>
              <a:buNone/>
            </a:pPr>
            <a:endParaRPr lang="en-US" sz="2200" b="0" dirty="0">
              <a:latin typeface="Verdana" charset="0"/>
              <a:ea typeface="ＭＳ Ｐゴシック" charset="0"/>
              <a:cs typeface="ＭＳ Ｐゴシック" charset="0"/>
            </a:endParaRPr>
          </a:p>
          <a:p>
            <a:pPr lvl="1">
              <a:lnSpc>
                <a:spcPct val="70000"/>
              </a:lnSpc>
            </a:pPr>
            <a:r>
              <a:rPr lang="en-US" sz="2200" b="0" dirty="0">
                <a:latin typeface="Verdana" charset="0"/>
                <a:ea typeface="ＭＳ Ｐゴシック" charset="0"/>
                <a:cs typeface="ＭＳ Ｐゴシック" charset="0"/>
              </a:rPr>
              <a:t>Provide technical expertise with respect to </a:t>
            </a:r>
            <a:r>
              <a:rPr lang="en-US" sz="2200" b="0" dirty="0">
                <a:solidFill>
                  <a:srgbClr val="FF0000"/>
                </a:solidFill>
                <a:latin typeface="Verdana" charset="0"/>
                <a:ea typeface="ＭＳ Ｐゴシック" charset="0"/>
                <a:cs typeface="ＭＳ Ｐゴシック" charset="0"/>
              </a:rPr>
              <a:t>techniques and approaches</a:t>
            </a:r>
          </a:p>
          <a:p>
            <a:pPr lvl="1">
              <a:lnSpc>
                <a:spcPct val="70000"/>
              </a:lnSpc>
              <a:buFontTx/>
              <a:buNone/>
            </a:pPr>
            <a:endParaRPr lang="en-US" sz="2200" b="0" dirty="0">
              <a:latin typeface="Verdana" charset="0"/>
              <a:ea typeface="ＭＳ Ｐゴシック" charset="0"/>
              <a:cs typeface="ＭＳ Ｐゴシック" charset="0"/>
            </a:endParaRPr>
          </a:p>
          <a:p>
            <a:pPr lvl="1">
              <a:lnSpc>
                <a:spcPct val="70000"/>
              </a:lnSpc>
            </a:pPr>
            <a:r>
              <a:rPr lang="en-US" sz="2200" b="0" dirty="0">
                <a:latin typeface="Verdana" charset="0"/>
                <a:ea typeface="ＭＳ Ｐゴシック" charset="0"/>
                <a:cs typeface="ＭＳ Ｐゴシック" charset="0"/>
              </a:rPr>
              <a:t>Facilitate and support </a:t>
            </a:r>
            <a:r>
              <a:rPr lang="en-US" sz="2200" b="0" dirty="0">
                <a:solidFill>
                  <a:srgbClr val="FF0000"/>
                </a:solidFill>
                <a:latin typeface="Verdana" charset="0"/>
                <a:ea typeface="ＭＳ Ｐゴシック" charset="0"/>
                <a:cs typeface="ＭＳ Ｐゴシック" charset="0"/>
              </a:rPr>
              <a:t>self-assessment</a:t>
            </a:r>
          </a:p>
          <a:p>
            <a:pPr lvl="1">
              <a:lnSpc>
                <a:spcPct val="70000"/>
              </a:lnSpc>
              <a:buFontTx/>
              <a:buNone/>
            </a:pPr>
            <a:endParaRPr lang="en-US" sz="2200" b="0" dirty="0">
              <a:latin typeface="Verdana" charset="0"/>
              <a:ea typeface="ＭＳ Ｐゴシック" charset="0"/>
              <a:cs typeface="ＭＳ Ｐゴシック" charset="0"/>
            </a:endParaRPr>
          </a:p>
          <a:p>
            <a:pPr lvl="1">
              <a:lnSpc>
                <a:spcPct val="70000"/>
              </a:lnSpc>
            </a:pPr>
            <a:r>
              <a:rPr lang="en-US" sz="2200" b="0" dirty="0">
                <a:latin typeface="Verdana" charset="0"/>
                <a:ea typeface="ＭＳ Ｐゴシック" charset="0"/>
              </a:rPr>
              <a:t>Help establish </a:t>
            </a:r>
            <a:r>
              <a:rPr lang="en-US" sz="2200" b="0" dirty="0">
                <a:solidFill>
                  <a:srgbClr val="FF0000"/>
                </a:solidFill>
                <a:latin typeface="Verdana" charset="0"/>
                <a:ea typeface="ＭＳ Ｐゴシック" charset="0"/>
              </a:rPr>
              <a:t>baseline data </a:t>
            </a:r>
            <a:r>
              <a:rPr lang="en-US" sz="2200" b="0" dirty="0">
                <a:latin typeface="Verdana" charset="0"/>
                <a:ea typeface="ＭＳ Ｐゴシック" charset="0"/>
              </a:rPr>
              <a:t>about current capacity to enable effective monitoring and evaluation of results</a:t>
            </a:r>
          </a:p>
          <a:p>
            <a:pPr lvl="1">
              <a:lnSpc>
                <a:spcPct val="70000"/>
              </a:lnSpc>
              <a:buFontTx/>
              <a:buNone/>
            </a:pPr>
            <a:endParaRPr lang="en-US" sz="2200" b="0" dirty="0">
              <a:latin typeface="Verdana" charset="0"/>
              <a:ea typeface="ＭＳ Ｐゴシック" charset="0"/>
            </a:endParaRPr>
          </a:p>
          <a:p>
            <a:pPr lvl="1">
              <a:lnSpc>
                <a:spcPct val="70000"/>
              </a:lnSpc>
            </a:pPr>
            <a:r>
              <a:rPr lang="en-US" sz="2200" b="0" dirty="0">
                <a:latin typeface="Verdana" charset="0"/>
                <a:ea typeface="ＭＳ Ｐゴシック" charset="0"/>
              </a:rPr>
              <a:t>Explore opportunities to </a:t>
            </a:r>
            <a:r>
              <a:rPr lang="en-GB" sz="2200" b="0" dirty="0">
                <a:solidFill>
                  <a:srgbClr val="FF0000"/>
                </a:solidFill>
                <a:latin typeface="Verdana" charset="0"/>
                <a:ea typeface="ＭＳ Ｐゴシック" charset="0"/>
              </a:rPr>
              <a:t>harmonise</a:t>
            </a:r>
            <a:r>
              <a:rPr lang="en-US" sz="2200" b="0" dirty="0">
                <a:solidFill>
                  <a:srgbClr val="FF0000"/>
                </a:solidFill>
                <a:latin typeface="Verdana" charset="0"/>
                <a:ea typeface="ＭＳ Ｐゴシック" charset="0"/>
              </a:rPr>
              <a:t> and align </a:t>
            </a:r>
            <a:r>
              <a:rPr lang="en-US" sz="2200" b="0" dirty="0">
                <a:latin typeface="Verdana" charset="0"/>
                <a:ea typeface="ＭＳ Ｐゴシック" charset="0"/>
              </a:rPr>
              <a:t>through coordination with other </a:t>
            </a:r>
            <a:r>
              <a:rPr lang="en-US" sz="2200" b="0" dirty="0" smtClean="0">
                <a:latin typeface="Verdana" charset="0"/>
                <a:ea typeface="ＭＳ Ｐゴシック" charset="0"/>
              </a:rPr>
              <a:t>donors</a:t>
            </a:r>
            <a:endParaRPr lang="en-US" sz="2200" dirty="0">
              <a:latin typeface="Verdana" charset="0"/>
              <a:ea typeface="ＭＳ Ｐゴシック" charset="0"/>
            </a:endParaRPr>
          </a:p>
          <a:p>
            <a:pPr>
              <a:lnSpc>
                <a:spcPct val="70000"/>
              </a:lnSpc>
              <a:buFontTx/>
              <a:buNone/>
            </a:pPr>
            <a:endParaRPr lang="en-US" sz="2200" dirty="0">
              <a:latin typeface="Verdana" charset="0"/>
              <a:ea typeface="ＭＳ Ｐゴシック" charset="0"/>
            </a:endParaRPr>
          </a:p>
          <a:p>
            <a:pPr>
              <a:lnSpc>
                <a:spcPct val="70000"/>
              </a:lnSpc>
              <a:buFontTx/>
              <a:buNone/>
            </a:pPr>
            <a:endParaRPr lang="en-US" sz="2200" dirty="0">
              <a:latin typeface="Verdan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1860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Your experiences with: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61489"/>
            <a:ext cx="8229600" cy="4087840"/>
          </a:xfrm>
        </p:spPr>
        <p:txBody>
          <a:bodyPr/>
          <a:lstStyle/>
          <a:p>
            <a:pPr>
              <a:lnSpc>
                <a:spcPct val="130000"/>
              </a:lnSpc>
              <a:buClrTx/>
            </a:pPr>
            <a:r>
              <a:rPr lang="en-GB" sz="2800" i="0" dirty="0" smtClean="0"/>
              <a:t>Context assessment as a continuous effort</a:t>
            </a:r>
          </a:p>
          <a:p>
            <a:pPr>
              <a:lnSpc>
                <a:spcPct val="130000"/>
              </a:lnSpc>
              <a:buClrTx/>
            </a:pPr>
            <a:r>
              <a:rPr lang="en-GB" sz="2800" i="0" dirty="0" smtClean="0"/>
              <a:t>Linking up with longer term development goals</a:t>
            </a:r>
          </a:p>
          <a:p>
            <a:pPr>
              <a:lnSpc>
                <a:spcPct val="130000"/>
              </a:lnSpc>
              <a:buClrTx/>
            </a:pPr>
            <a:r>
              <a:rPr lang="en-GB" sz="2800" i="0" dirty="0" smtClean="0"/>
              <a:t>Finding (neg. or pos.) incentives for CD</a:t>
            </a:r>
          </a:p>
          <a:p>
            <a:pPr>
              <a:lnSpc>
                <a:spcPct val="130000"/>
              </a:lnSpc>
              <a:buClrTx/>
            </a:pPr>
            <a:r>
              <a:rPr lang="en-GB" sz="2800" i="0" dirty="0" smtClean="0"/>
              <a:t>Cultural/historical influences on CD</a:t>
            </a:r>
          </a:p>
          <a:p>
            <a:pPr>
              <a:lnSpc>
                <a:spcPct val="130000"/>
              </a:lnSpc>
              <a:buClrTx/>
            </a:pPr>
            <a:r>
              <a:rPr lang="en-GB" sz="2800" i="0" dirty="0" smtClean="0"/>
              <a:t>Finding a constituency for change</a:t>
            </a:r>
          </a:p>
          <a:p>
            <a:pPr>
              <a:lnSpc>
                <a:spcPct val="130000"/>
              </a:lnSpc>
              <a:buClrTx/>
            </a:pPr>
            <a:r>
              <a:rPr lang="en-GB" sz="2800" i="0" dirty="0" smtClean="0"/>
              <a:t>Assessing the informal/political context</a:t>
            </a:r>
            <a:endParaRPr lang="en-GB" sz="2800" i="0" dirty="0"/>
          </a:p>
        </p:txBody>
      </p:sp>
    </p:spTree>
    <p:extLst>
      <p:ext uri="{BB962C8B-B14F-4D97-AF65-F5344CB8AC3E}">
        <p14:creationId xmlns:p14="http://schemas.microsoft.com/office/powerpoint/2010/main" val="2750070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itle 1"/>
          <p:cNvSpPr>
            <a:spLocks noGrp="1"/>
          </p:cNvSpPr>
          <p:nvPr>
            <p:ph type="title"/>
          </p:nvPr>
        </p:nvSpPr>
        <p:spPr>
          <a:xfrm>
            <a:off x="0" y="1082675"/>
            <a:ext cx="9144000" cy="793750"/>
          </a:xfrm>
        </p:spPr>
        <p:txBody>
          <a:bodyPr/>
          <a:lstStyle/>
          <a:p>
            <a:pPr marL="0" indent="0" algn="ctr"/>
            <a:r>
              <a:rPr lang="en-GB" dirty="0" smtClean="0">
                <a:latin typeface="Verdana" charset="0"/>
                <a:ea typeface="ＭＳ Ｐゴシック" charset="0"/>
              </a:rPr>
              <a:t>Quality Criteria are guiding CD support</a:t>
            </a:r>
            <a:endParaRPr lang="en-GB" b="0" dirty="0">
              <a:latin typeface="Verdana" charset="0"/>
              <a:ea typeface="ＭＳ Ｐゴシック" charset="0"/>
            </a:endParaRPr>
          </a:p>
        </p:txBody>
      </p:sp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1111250" y="1976480"/>
            <a:ext cx="7058025" cy="4713288"/>
            <a:chOff x="951790" y="2133600"/>
            <a:chExt cx="7382162" cy="4313206"/>
          </a:xfrm>
        </p:grpSpPr>
        <p:grpSp>
          <p:nvGrpSpPr>
            <p:cNvPr id="61446" name="Group 42"/>
            <p:cNvGrpSpPr>
              <a:grpSpLocks/>
            </p:cNvGrpSpPr>
            <p:nvPr/>
          </p:nvGrpSpPr>
          <p:grpSpPr bwMode="auto">
            <a:xfrm>
              <a:off x="3508119" y="3475171"/>
              <a:ext cx="2428868" cy="2266956"/>
              <a:chOff x="1701" y="1616"/>
              <a:chExt cx="1582" cy="1582"/>
            </a:xfrm>
          </p:grpSpPr>
          <p:grpSp>
            <p:nvGrpSpPr>
              <p:cNvPr id="61452" name="Group 41"/>
              <p:cNvGrpSpPr>
                <a:grpSpLocks/>
              </p:cNvGrpSpPr>
              <p:nvPr/>
            </p:nvGrpSpPr>
            <p:grpSpPr bwMode="auto">
              <a:xfrm>
                <a:off x="1701" y="1616"/>
                <a:ext cx="1582" cy="1582"/>
                <a:chOff x="1701" y="1616"/>
                <a:chExt cx="1582" cy="1582"/>
              </a:xfrm>
            </p:grpSpPr>
            <p:sp>
              <p:nvSpPr>
                <p:cNvPr id="61454" name="AutoShape 6"/>
                <p:cNvSpPr>
                  <a:spLocks noChangeArrowheads="1"/>
                </p:cNvSpPr>
                <p:nvPr/>
              </p:nvSpPr>
              <p:spPr bwMode="invGray">
                <a:xfrm rot="-2749135">
                  <a:off x="1698" y="1664"/>
                  <a:ext cx="1582" cy="1485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5407 w 21600"/>
                    <a:gd name="T13" fmla="*/ 5411 h 21600"/>
                    <a:gd name="T14" fmla="*/ 16193 w 21600"/>
                    <a:gd name="T15" fmla="*/ 16189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5400" y="5400"/>
                      </a:moveTo>
                      <a:lnTo>
                        <a:pt x="9450" y="5400"/>
                      </a:lnTo>
                      <a:lnTo>
                        <a:pt x="9450" y="2700"/>
                      </a:lnTo>
                      <a:lnTo>
                        <a:pt x="8100" y="2700"/>
                      </a:lnTo>
                      <a:lnTo>
                        <a:pt x="10800" y="0"/>
                      </a:lnTo>
                      <a:lnTo>
                        <a:pt x="13500" y="2700"/>
                      </a:lnTo>
                      <a:lnTo>
                        <a:pt x="12150" y="2700"/>
                      </a:lnTo>
                      <a:lnTo>
                        <a:pt x="12150" y="5400"/>
                      </a:lnTo>
                      <a:lnTo>
                        <a:pt x="16200" y="5400"/>
                      </a:lnTo>
                      <a:lnTo>
                        <a:pt x="16200" y="9450"/>
                      </a:lnTo>
                      <a:lnTo>
                        <a:pt x="18900" y="9450"/>
                      </a:lnTo>
                      <a:lnTo>
                        <a:pt x="18900" y="8100"/>
                      </a:lnTo>
                      <a:lnTo>
                        <a:pt x="21600" y="10800"/>
                      </a:lnTo>
                      <a:lnTo>
                        <a:pt x="18900" y="13500"/>
                      </a:lnTo>
                      <a:lnTo>
                        <a:pt x="18900" y="12150"/>
                      </a:lnTo>
                      <a:lnTo>
                        <a:pt x="16200" y="12150"/>
                      </a:lnTo>
                      <a:lnTo>
                        <a:pt x="16200" y="16200"/>
                      </a:lnTo>
                      <a:lnTo>
                        <a:pt x="12150" y="16200"/>
                      </a:lnTo>
                      <a:lnTo>
                        <a:pt x="12150" y="18900"/>
                      </a:lnTo>
                      <a:lnTo>
                        <a:pt x="13500" y="18900"/>
                      </a:lnTo>
                      <a:lnTo>
                        <a:pt x="10800" y="21600"/>
                      </a:lnTo>
                      <a:lnTo>
                        <a:pt x="8100" y="18900"/>
                      </a:lnTo>
                      <a:lnTo>
                        <a:pt x="9450" y="18900"/>
                      </a:lnTo>
                      <a:lnTo>
                        <a:pt x="9450" y="16200"/>
                      </a:lnTo>
                      <a:lnTo>
                        <a:pt x="5400" y="16200"/>
                      </a:lnTo>
                      <a:lnTo>
                        <a:pt x="5400" y="12150"/>
                      </a:lnTo>
                      <a:lnTo>
                        <a:pt x="2700" y="12150"/>
                      </a:lnTo>
                      <a:lnTo>
                        <a:pt x="2700" y="13500"/>
                      </a:lnTo>
                      <a:lnTo>
                        <a:pt x="0" y="10800"/>
                      </a:lnTo>
                      <a:lnTo>
                        <a:pt x="2700" y="8100"/>
                      </a:lnTo>
                      <a:lnTo>
                        <a:pt x="2700" y="9450"/>
                      </a:lnTo>
                      <a:lnTo>
                        <a:pt x="5400" y="9450"/>
                      </a:lnTo>
                      <a:lnTo>
                        <a:pt x="5400" y="5400"/>
                      </a:lnTo>
                      <a:close/>
                    </a:path>
                  </a:pathLst>
                </a:custGeom>
                <a:solidFill>
                  <a:srgbClr val="993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85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eaVert" wrap="none" anchor="ctr"/>
                <a:lstStyle/>
                <a:p>
                  <a:endParaRPr lang="en-US"/>
                </a:p>
              </p:txBody>
            </p:sp>
            <p:sp>
              <p:nvSpPr>
                <p:cNvPr id="61455" name="AutoShape 6"/>
                <p:cNvSpPr>
                  <a:spLocks noChangeArrowheads="1"/>
                </p:cNvSpPr>
                <p:nvPr/>
              </p:nvSpPr>
              <p:spPr bwMode="invGray">
                <a:xfrm>
                  <a:off x="1701" y="1706"/>
                  <a:ext cx="1582" cy="140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5407 w 21600"/>
                    <a:gd name="T13" fmla="*/ 5404 h 21600"/>
                    <a:gd name="T14" fmla="*/ 16193 w 21600"/>
                    <a:gd name="T15" fmla="*/ 16196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5400" y="5400"/>
                      </a:moveTo>
                      <a:lnTo>
                        <a:pt x="9450" y="5400"/>
                      </a:lnTo>
                      <a:lnTo>
                        <a:pt x="9450" y="2700"/>
                      </a:lnTo>
                      <a:lnTo>
                        <a:pt x="8100" y="2700"/>
                      </a:lnTo>
                      <a:lnTo>
                        <a:pt x="10800" y="0"/>
                      </a:lnTo>
                      <a:lnTo>
                        <a:pt x="13500" y="2700"/>
                      </a:lnTo>
                      <a:lnTo>
                        <a:pt x="12150" y="2700"/>
                      </a:lnTo>
                      <a:lnTo>
                        <a:pt x="12150" y="5400"/>
                      </a:lnTo>
                      <a:lnTo>
                        <a:pt x="16200" y="5400"/>
                      </a:lnTo>
                      <a:lnTo>
                        <a:pt x="16200" y="9450"/>
                      </a:lnTo>
                      <a:lnTo>
                        <a:pt x="18900" y="9450"/>
                      </a:lnTo>
                      <a:lnTo>
                        <a:pt x="18900" y="8100"/>
                      </a:lnTo>
                      <a:lnTo>
                        <a:pt x="21600" y="10800"/>
                      </a:lnTo>
                      <a:lnTo>
                        <a:pt x="18900" y="13500"/>
                      </a:lnTo>
                      <a:lnTo>
                        <a:pt x="18900" y="12150"/>
                      </a:lnTo>
                      <a:lnTo>
                        <a:pt x="16200" y="12150"/>
                      </a:lnTo>
                      <a:lnTo>
                        <a:pt x="16200" y="16200"/>
                      </a:lnTo>
                      <a:lnTo>
                        <a:pt x="12150" y="16200"/>
                      </a:lnTo>
                      <a:lnTo>
                        <a:pt x="12150" y="18900"/>
                      </a:lnTo>
                      <a:lnTo>
                        <a:pt x="13500" y="18900"/>
                      </a:lnTo>
                      <a:lnTo>
                        <a:pt x="10800" y="21600"/>
                      </a:lnTo>
                      <a:lnTo>
                        <a:pt x="8100" y="18900"/>
                      </a:lnTo>
                      <a:lnTo>
                        <a:pt x="9450" y="18900"/>
                      </a:lnTo>
                      <a:lnTo>
                        <a:pt x="9450" y="16200"/>
                      </a:lnTo>
                      <a:lnTo>
                        <a:pt x="5400" y="16200"/>
                      </a:lnTo>
                      <a:lnTo>
                        <a:pt x="5400" y="12150"/>
                      </a:lnTo>
                      <a:lnTo>
                        <a:pt x="2700" y="12150"/>
                      </a:lnTo>
                      <a:lnTo>
                        <a:pt x="2700" y="13500"/>
                      </a:lnTo>
                      <a:lnTo>
                        <a:pt x="0" y="10800"/>
                      </a:lnTo>
                      <a:lnTo>
                        <a:pt x="2700" y="8100"/>
                      </a:lnTo>
                      <a:lnTo>
                        <a:pt x="2700" y="9450"/>
                      </a:lnTo>
                      <a:lnTo>
                        <a:pt x="5400" y="9450"/>
                      </a:lnTo>
                      <a:lnTo>
                        <a:pt x="5400" y="5400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85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61453" name="Oval 8"/>
              <p:cNvSpPr>
                <a:spLocks noChangeArrowheads="1"/>
              </p:cNvSpPr>
              <p:nvPr/>
            </p:nvSpPr>
            <p:spPr bwMode="invGray">
              <a:xfrm>
                <a:off x="1973" y="1888"/>
                <a:ext cx="1057" cy="1043"/>
              </a:xfrm>
              <a:prstGeom prst="ellipse">
                <a:avLst/>
              </a:prstGeom>
              <a:solidFill>
                <a:srgbClr val="EBF5F5"/>
              </a:solidFill>
              <a:ln w="9525">
                <a:solidFill>
                  <a:srgbClr val="993300"/>
                </a:solidFill>
                <a:round/>
                <a:headEnd/>
                <a:tailEnd/>
              </a:ln>
            </p:spPr>
            <p:txBody>
              <a:bodyPr wrap="none" lIns="0" tIns="0" rIns="0" bIns="0"/>
              <a:lstStyle/>
              <a:p>
                <a:pPr algn="ctr">
                  <a:lnSpc>
                    <a:spcPct val="90000"/>
                  </a:lnSpc>
                </a:pPr>
                <a:endParaRPr lang="en-GB" b="1">
                  <a:solidFill>
                    <a:srgbClr val="CC0000"/>
                  </a:solidFill>
                </a:endParaRPr>
              </a:p>
              <a:p>
                <a:pPr algn="ctr">
                  <a:lnSpc>
                    <a:spcPct val="90000"/>
                  </a:lnSpc>
                </a:pPr>
                <a:r>
                  <a:rPr lang="en-GB" sz="1600" b="1">
                    <a:solidFill>
                      <a:srgbClr val="CC0000"/>
                    </a:solidFill>
                  </a:rPr>
                  <a:t>Quality EC</a:t>
                </a:r>
              </a:p>
              <a:p>
                <a:pPr algn="ctr">
                  <a:lnSpc>
                    <a:spcPct val="90000"/>
                  </a:lnSpc>
                </a:pPr>
                <a:r>
                  <a:rPr lang="en-GB" sz="1600" b="1">
                    <a:solidFill>
                      <a:srgbClr val="CC0000"/>
                    </a:solidFill>
                  </a:rPr>
                  <a:t>Capacity </a:t>
                </a:r>
              </a:p>
              <a:p>
                <a:pPr algn="ctr">
                  <a:lnSpc>
                    <a:spcPct val="90000"/>
                  </a:lnSpc>
                </a:pPr>
                <a:r>
                  <a:rPr lang="en-GB" sz="1600" b="1">
                    <a:solidFill>
                      <a:srgbClr val="CC0000"/>
                    </a:solidFill>
                  </a:rPr>
                  <a:t>Development</a:t>
                </a:r>
              </a:p>
            </p:txBody>
          </p:sp>
        </p:grpSp>
        <p:sp>
          <p:nvSpPr>
            <p:cNvPr id="61447" name="AutoShape 10"/>
            <p:cNvSpPr>
              <a:spLocks noChangeArrowheads="1"/>
            </p:cNvSpPr>
            <p:nvPr/>
          </p:nvSpPr>
          <p:spPr bwMode="gray">
            <a:xfrm>
              <a:off x="6016650" y="2872472"/>
              <a:ext cx="2303175" cy="1322465"/>
            </a:xfrm>
            <a:prstGeom prst="roundRect">
              <a:avLst>
                <a:gd name="adj" fmla="val 11130"/>
              </a:avLst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182563" indent="-7938" algn="ctr">
                <a:lnSpc>
                  <a:spcPct val="90000"/>
                </a:lnSpc>
              </a:pPr>
              <a:r>
                <a:rPr lang="en-US" sz="1600" b="1">
                  <a:solidFill>
                    <a:srgbClr val="800000"/>
                  </a:solidFill>
                </a:rPr>
                <a:t>2. </a:t>
              </a:r>
            </a:p>
            <a:p>
              <a:pPr marL="182563" indent="-7938" algn="ctr">
                <a:lnSpc>
                  <a:spcPct val="90000"/>
                </a:lnSpc>
              </a:pPr>
              <a:r>
                <a:rPr lang="en-GB" sz="1600" b="1">
                  <a:solidFill>
                    <a:srgbClr val="800000"/>
                  </a:solidFill>
                </a:rPr>
                <a:t>Adequate demand, and ownership</a:t>
              </a:r>
            </a:p>
          </p:txBody>
        </p:sp>
        <p:sp>
          <p:nvSpPr>
            <p:cNvPr id="61448" name="AutoShape 12"/>
            <p:cNvSpPr>
              <a:spLocks noChangeArrowheads="1"/>
            </p:cNvSpPr>
            <p:nvPr/>
          </p:nvSpPr>
          <p:spPr bwMode="gray">
            <a:xfrm>
              <a:off x="3568310" y="2133600"/>
              <a:ext cx="2090738" cy="1316348"/>
            </a:xfrm>
            <a:prstGeom prst="roundRect">
              <a:avLst>
                <a:gd name="adj" fmla="val 11130"/>
              </a:avLst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182563" indent="-7938" algn="ctr">
                <a:lnSpc>
                  <a:spcPct val="90000"/>
                </a:lnSpc>
              </a:pPr>
              <a:r>
                <a:rPr lang="en-US" sz="1600" b="1" dirty="0">
                  <a:solidFill>
                    <a:srgbClr val="800000"/>
                  </a:solidFill>
                </a:rPr>
                <a:t>1. </a:t>
              </a:r>
            </a:p>
            <a:p>
              <a:pPr marL="182563" indent="-7938" algn="ctr">
                <a:lnSpc>
                  <a:spcPct val="90000"/>
                </a:lnSpc>
              </a:pPr>
              <a:r>
                <a:rPr lang="en-US" sz="1600" b="1" dirty="0">
                  <a:solidFill>
                    <a:srgbClr val="800000"/>
                  </a:solidFill>
                </a:rPr>
                <a:t>Fit to the context and existing capacity</a:t>
              </a:r>
              <a:endParaRPr lang="fr-FR" sz="1600" b="1" dirty="0">
                <a:solidFill>
                  <a:srgbClr val="800000"/>
                </a:solidFill>
              </a:endParaRPr>
            </a:p>
          </p:txBody>
        </p:sp>
        <p:sp>
          <p:nvSpPr>
            <p:cNvPr id="61449" name="AutoShape 13"/>
            <p:cNvSpPr>
              <a:spLocks noChangeArrowheads="1"/>
            </p:cNvSpPr>
            <p:nvPr/>
          </p:nvSpPr>
          <p:spPr bwMode="gray">
            <a:xfrm>
              <a:off x="1190781" y="4941283"/>
              <a:ext cx="2088968" cy="1505523"/>
            </a:xfrm>
            <a:prstGeom prst="roundRect">
              <a:avLst>
                <a:gd name="adj" fmla="val 11130"/>
              </a:avLst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182563" indent="-7938" algn="ctr">
                <a:lnSpc>
                  <a:spcPct val="90000"/>
                </a:lnSpc>
              </a:pPr>
              <a:r>
                <a:rPr lang="en-US" sz="1600" b="1">
                  <a:solidFill>
                    <a:srgbClr val="800000"/>
                  </a:solidFill>
                </a:rPr>
                <a:t>4.</a:t>
              </a:r>
            </a:p>
          </p:txBody>
        </p:sp>
        <p:sp>
          <p:nvSpPr>
            <p:cNvPr id="61450" name="AutoShape 15"/>
            <p:cNvSpPr>
              <a:spLocks noChangeArrowheads="1"/>
            </p:cNvSpPr>
            <p:nvPr/>
          </p:nvSpPr>
          <p:spPr bwMode="gray">
            <a:xfrm>
              <a:off x="5669633" y="5009858"/>
              <a:ext cx="2664319" cy="1368371"/>
            </a:xfrm>
            <a:prstGeom prst="roundRect">
              <a:avLst>
                <a:gd name="adj" fmla="val 11130"/>
              </a:avLst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182563" indent="-7938" algn="ctr" eaLnBrk="0" hangingPunct="0">
                <a:lnSpc>
                  <a:spcPts val="2000"/>
                </a:lnSpc>
                <a:buFont typeface="Wingdings 3" charset="0"/>
                <a:buNone/>
              </a:pPr>
              <a:r>
                <a:rPr lang="en-US" sz="1600" b="1">
                  <a:solidFill>
                    <a:srgbClr val="800000"/>
                  </a:solidFill>
                </a:rPr>
                <a:t>3. </a:t>
              </a:r>
            </a:p>
            <a:p>
              <a:pPr marL="182563" indent="-7938" algn="ctr" eaLnBrk="0" hangingPunct="0">
                <a:lnSpc>
                  <a:spcPts val="2000"/>
                </a:lnSpc>
              </a:pPr>
              <a:r>
                <a:rPr lang="en-US" sz="1600" b="1">
                  <a:solidFill>
                    <a:srgbClr val="800000"/>
                  </a:solidFill>
                </a:rPr>
                <a:t>Clear link to results and outcomes</a:t>
              </a:r>
              <a:endParaRPr lang="fr-FR" sz="1600" b="1">
                <a:solidFill>
                  <a:srgbClr val="800000"/>
                </a:solidFill>
              </a:endParaRPr>
            </a:p>
          </p:txBody>
        </p:sp>
        <p:sp>
          <p:nvSpPr>
            <p:cNvPr id="61451" name="AutoShape 12"/>
            <p:cNvSpPr>
              <a:spLocks noChangeArrowheads="1"/>
            </p:cNvSpPr>
            <p:nvPr/>
          </p:nvSpPr>
          <p:spPr bwMode="gray">
            <a:xfrm>
              <a:off x="951790" y="3226284"/>
              <a:ext cx="2327960" cy="1042104"/>
            </a:xfrm>
            <a:prstGeom prst="roundRect">
              <a:avLst>
                <a:gd name="adj" fmla="val 11130"/>
              </a:avLst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182563" indent="-7938" algn="ctr">
                <a:lnSpc>
                  <a:spcPct val="90000"/>
                </a:lnSpc>
              </a:pPr>
              <a:r>
                <a:rPr lang="en-US" sz="1600" b="1">
                  <a:solidFill>
                    <a:srgbClr val="800000"/>
                  </a:solidFill>
                </a:rPr>
                <a:t>5.</a:t>
              </a:r>
            </a:p>
            <a:p>
              <a:pPr marL="182563" indent="-7938" algn="ctr">
                <a:lnSpc>
                  <a:spcPct val="90000"/>
                </a:lnSpc>
              </a:pPr>
              <a:r>
                <a:rPr lang="en-US" sz="1600" b="1">
                  <a:solidFill>
                    <a:srgbClr val="800000"/>
                  </a:solidFill>
                </a:rPr>
                <a:t>Appropriate</a:t>
              </a:r>
            </a:p>
            <a:p>
              <a:pPr marL="182563" indent="-7938" algn="ctr">
                <a:lnSpc>
                  <a:spcPct val="90000"/>
                </a:lnSpc>
              </a:pPr>
              <a:r>
                <a:rPr lang="en-US" sz="1600" b="1">
                  <a:solidFill>
                    <a:srgbClr val="800000"/>
                  </a:solidFill>
                </a:rPr>
                <a:t>PIAs</a:t>
              </a:r>
            </a:p>
          </p:txBody>
        </p:sp>
      </p:grpSp>
      <p:sp>
        <p:nvSpPr>
          <p:cNvPr id="61444" name="Rectangle 13"/>
          <p:cNvSpPr>
            <a:spLocks noChangeArrowheads="1"/>
          </p:cNvSpPr>
          <p:nvPr/>
        </p:nvSpPr>
        <p:spPr bwMode="auto">
          <a:xfrm>
            <a:off x="1257300" y="5487988"/>
            <a:ext cx="2160588" cy="604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182563" indent="-7938" algn="ctr" eaLnBrk="0" hangingPunct="0">
              <a:lnSpc>
                <a:spcPts val="2000"/>
              </a:lnSpc>
            </a:pPr>
            <a:r>
              <a:rPr lang="en-US" sz="1600" b="1" dirty="0" err="1" smtClean="0">
                <a:solidFill>
                  <a:srgbClr val="800000"/>
                </a:solidFill>
              </a:rPr>
              <a:t>Harmonised</a:t>
            </a:r>
            <a:r>
              <a:rPr lang="en-US" sz="1600" b="1" dirty="0" smtClean="0">
                <a:solidFill>
                  <a:srgbClr val="800000"/>
                </a:solidFill>
              </a:rPr>
              <a:t> </a:t>
            </a:r>
            <a:r>
              <a:rPr lang="en-US" sz="1600" b="1" dirty="0">
                <a:solidFill>
                  <a:srgbClr val="800000"/>
                </a:solidFill>
              </a:rPr>
              <a:t>support</a:t>
            </a:r>
          </a:p>
        </p:txBody>
      </p:sp>
      <p:sp>
        <p:nvSpPr>
          <p:cNvPr id="4" name="Cross 3"/>
          <p:cNvSpPr/>
          <p:nvPr/>
        </p:nvSpPr>
        <p:spPr bwMode="auto">
          <a:xfrm>
            <a:off x="3984625" y="1501775"/>
            <a:ext cx="914400" cy="914400"/>
          </a:xfrm>
          <a:prstGeom prst="plus">
            <a:avLst/>
          </a:prstGeom>
          <a:noFill/>
          <a:ln>
            <a:noFill/>
          </a:ln>
          <a:effectLst/>
          <a:extLst/>
        </p:spPr>
        <p:txBody>
          <a:bodyPr anchor="ctr"/>
          <a:lstStyle/>
          <a:p>
            <a:pPr marL="3175">
              <a:defRPr/>
            </a:pPr>
            <a:endParaRPr lang="en-GB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38263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9390" y="3049064"/>
            <a:ext cx="3419475" cy="194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1" name="Content Placeholder 5"/>
          <p:cNvSpPr>
            <a:spLocks noGrp="1"/>
          </p:cNvSpPr>
          <p:nvPr>
            <p:ph idx="1"/>
          </p:nvPr>
        </p:nvSpPr>
        <p:spPr>
          <a:xfrm>
            <a:off x="395288" y="1943799"/>
            <a:ext cx="8291512" cy="4361992"/>
          </a:xfrm>
        </p:spPr>
        <p:txBody>
          <a:bodyPr/>
          <a:lstStyle/>
          <a:p>
            <a:pPr marL="0" indent="0" algn="just">
              <a:spcBef>
                <a:spcPts val="1200"/>
              </a:spcBef>
              <a:spcAft>
                <a:spcPts val="1200"/>
              </a:spcAft>
              <a:buFontTx/>
              <a:buNone/>
            </a:pPr>
            <a:r>
              <a:rPr lang="en-GB" sz="1800" i="0" dirty="0">
                <a:latin typeface="Verdana" charset="0"/>
                <a:ea typeface="ＭＳ Ｐゴシック" charset="0"/>
              </a:rPr>
              <a:t>T</a:t>
            </a:r>
            <a:r>
              <a:rPr lang="en-US" sz="1800" i="0" dirty="0">
                <a:latin typeface="Verdana" charset="0"/>
                <a:ea typeface="ＭＳ Ｐゴシック" charset="0"/>
              </a:rPr>
              <a:t>he</a:t>
            </a:r>
            <a:r>
              <a:rPr lang="en-GB" sz="1800" i="0" dirty="0">
                <a:latin typeface="Verdana" charset="0"/>
                <a:ea typeface="ＭＳ Ｐゴシック" charset="0"/>
              </a:rPr>
              <a:t> EC has developed tools for monitoring the quality of implementation, which provide the framework for good </a:t>
            </a:r>
            <a:r>
              <a:rPr lang="en-GB" sz="1800" i="0" dirty="0" smtClean="0">
                <a:latin typeface="Verdana" charset="0"/>
                <a:ea typeface="ＭＳ Ｐゴシック" charset="0"/>
              </a:rPr>
              <a:t>design</a:t>
            </a:r>
          </a:p>
          <a:p>
            <a:pPr marL="0" indent="0" algn="just">
              <a:spcBef>
                <a:spcPts val="1200"/>
              </a:spcBef>
              <a:spcAft>
                <a:spcPts val="1200"/>
              </a:spcAft>
              <a:buFontTx/>
              <a:buNone/>
            </a:pPr>
            <a:endParaRPr lang="en-GB" sz="1800" i="0" dirty="0">
              <a:latin typeface="Verdana" charset="0"/>
              <a:ea typeface="ＭＳ Ｐゴシック" charset="0"/>
            </a:endParaRPr>
          </a:p>
          <a:p>
            <a:pPr lvl="1" algn="just">
              <a:spcBef>
                <a:spcPts val="200"/>
              </a:spcBef>
              <a:buClr>
                <a:schemeClr val="accent2"/>
              </a:buClr>
            </a:pPr>
            <a:r>
              <a:rPr lang="en-GB" dirty="0">
                <a:solidFill>
                  <a:srgbClr val="FF0000"/>
                </a:solidFill>
                <a:latin typeface="Verdana" charset="0"/>
                <a:ea typeface="ＭＳ Ｐゴシック" charset="0"/>
              </a:rPr>
              <a:t>The QSG (Quality Grid)</a:t>
            </a:r>
          </a:p>
          <a:p>
            <a:pPr lvl="1" algn="just">
              <a:spcBef>
                <a:spcPts val="200"/>
              </a:spcBef>
              <a:buClr>
                <a:schemeClr val="accent2"/>
              </a:buClr>
            </a:pPr>
            <a:r>
              <a:rPr lang="en-GB" dirty="0">
                <a:solidFill>
                  <a:srgbClr val="FF0000"/>
                </a:solidFill>
                <a:latin typeface="Verdana" charset="0"/>
                <a:ea typeface="ＭＳ Ｐゴシック" charset="0"/>
              </a:rPr>
              <a:t>The ROM</a:t>
            </a:r>
          </a:p>
          <a:p>
            <a:pPr lvl="1" algn="just">
              <a:spcBef>
                <a:spcPts val="200"/>
              </a:spcBef>
              <a:buClr>
                <a:schemeClr val="accent2"/>
              </a:buClr>
            </a:pPr>
            <a:r>
              <a:rPr lang="en-GB" dirty="0">
                <a:solidFill>
                  <a:srgbClr val="FF0000"/>
                </a:solidFill>
                <a:latin typeface="Verdana" charset="0"/>
                <a:ea typeface="ＭＳ Ｐゴシック" charset="0"/>
              </a:rPr>
              <a:t>The annual EAMR</a:t>
            </a:r>
          </a:p>
          <a:p>
            <a:pPr lvl="1" algn="just">
              <a:spcBef>
                <a:spcPts val="200"/>
              </a:spcBef>
              <a:buClr>
                <a:schemeClr val="accent2"/>
              </a:buClr>
            </a:pPr>
            <a:r>
              <a:rPr lang="fr-BE" dirty="0">
                <a:solidFill>
                  <a:srgbClr val="FF0000"/>
                </a:solidFill>
                <a:latin typeface="Verdana" charset="0"/>
                <a:ea typeface="ＭＳ Ｐゴシック" charset="0"/>
              </a:rPr>
              <a:t>RAC evaluation</a:t>
            </a:r>
            <a:endParaRPr lang="en-GB" dirty="0">
              <a:solidFill>
                <a:srgbClr val="FF0000"/>
              </a:solidFill>
              <a:latin typeface="Verdana" charset="0"/>
              <a:ea typeface="ＭＳ Ｐゴシック" charset="0"/>
            </a:endParaRPr>
          </a:p>
          <a:p>
            <a:pPr marL="0" indent="0" algn="just">
              <a:spcBef>
                <a:spcPts val="3000"/>
              </a:spcBef>
              <a:buFont typeface="Times" charset="0"/>
              <a:buNone/>
            </a:pPr>
            <a:r>
              <a:rPr lang="en-US" sz="1800" i="0" dirty="0" smtClean="0">
                <a:latin typeface="Verdana" charset="0"/>
                <a:ea typeface="ＭＳ Ｐゴシック" charset="0"/>
              </a:rPr>
              <a:t>The </a:t>
            </a:r>
            <a:r>
              <a:rPr lang="en-US" sz="1800" i="0" dirty="0">
                <a:latin typeface="Verdana" charset="0"/>
                <a:ea typeface="ＭＳ Ｐゴシック" charset="0"/>
              </a:rPr>
              <a:t>novelty of the EC approach lies in translating the D</a:t>
            </a:r>
            <a:r>
              <a:rPr lang="en-US" sz="1800" i="0" dirty="0" smtClean="0">
                <a:latin typeface="Verdana" charset="0"/>
                <a:ea typeface="ＭＳ Ｐゴシック" charset="0"/>
              </a:rPr>
              <a:t>evelopment </a:t>
            </a:r>
            <a:r>
              <a:rPr lang="en-US" sz="1800" i="0" dirty="0">
                <a:latin typeface="Verdana" charset="0"/>
                <a:ea typeface="ＭＳ Ｐゴシック" charset="0"/>
              </a:rPr>
              <a:t>Effectiveness principles into quality criteria to be mainstreamed into the EC Project Cycle and be monitored regularly</a:t>
            </a:r>
            <a:endParaRPr lang="es-ES" dirty="0">
              <a:latin typeface="Verdana" charset="0"/>
              <a:ea typeface="ＭＳ Ｐゴシック" charset="0"/>
            </a:endParaRPr>
          </a:p>
        </p:txBody>
      </p:sp>
      <p:sp>
        <p:nvSpPr>
          <p:cNvPr id="63492" name="Title 4"/>
          <p:cNvSpPr>
            <a:spLocks noGrp="1"/>
          </p:cNvSpPr>
          <p:nvPr>
            <p:ph type="title"/>
          </p:nvPr>
        </p:nvSpPr>
        <p:spPr>
          <a:xfrm>
            <a:off x="0" y="1143000"/>
            <a:ext cx="8229600" cy="717550"/>
          </a:xfrm>
        </p:spPr>
        <p:txBody>
          <a:bodyPr/>
          <a:lstStyle/>
          <a:p>
            <a:r>
              <a:rPr lang="fr-BE" sz="3200" dirty="0">
                <a:solidFill>
                  <a:srgbClr val="0B4377"/>
                </a:solidFill>
                <a:latin typeface="Verdana" charset="0"/>
                <a:ea typeface="ＭＳ Ｐゴシック" charset="0"/>
              </a:rPr>
              <a:t>How the QC are applied in PCM</a:t>
            </a:r>
            <a:endParaRPr lang="en-GB" sz="1800" dirty="0">
              <a:solidFill>
                <a:srgbClr val="0B4377"/>
              </a:solidFill>
              <a:latin typeface="Verdana" charset="0"/>
              <a:ea typeface="ＭＳ Ｐゴシック" charset="0"/>
            </a:endParaRPr>
          </a:p>
        </p:txBody>
      </p:sp>
      <p:sp>
        <p:nvSpPr>
          <p:cNvPr id="63493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0153192D-DC92-3644-AA11-CE8BF45E9DF6}" type="slidenum">
              <a:rPr lang="en-GB" sz="1400">
                <a:solidFill>
                  <a:schemeClr val="tx1"/>
                </a:solidFill>
                <a:latin typeface="Arial" charset="0"/>
              </a:rPr>
              <a:pPr eaLnBrk="1" hangingPunct="1"/>
              <a:t>3</a:t>
            </a:fld>
            <a:endParaRPr lang="en-GB" sz="1400" dirty="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7419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>
          <a:xfrm>
            <a:off x="0" y="1214440"/>
            <a:ext cx="9144000" cy="936625"/>
          </a:xfrm>
        </p:spPr>
        <p:txBody>
          <a:bodyPr/>
          <a:lstStyle/>
          <a:p>
            <a:pPr algn="ctr"/>
            <a:r>
              <a:rPr lang="en-GB" sz="2700" b="0" dirty="0">
                <a:latin typeface="Verdana" charset="0"/>
                <a:ea typeface="ＭＳ Ｐゴシック" charset="0"/>
              </a:rPr>
              <a:t>CD Quality Grid requirement: </a:t>
            </a:r>
            <a:r>
              <a:rPr lang="en-GB" sz="2700" i="1" dirty="0">
                <a:latin typeface="Verdana" charset="0"/>
                <a:ea typeface="ＭＳ Ｐゴシック" charset="0"/>
              </a:rPr>
              <a:t/>
            </a:r>
            <a:br>
              <a:rPr lang="en-GB" sz="2700" i="1" dirty="0">
                <a:latin typeface="Verdana" charset="0"/>
                <a:ea typeface="ＭＳ Ｐゴシック" charset="0"/>
              </a:rPr>
            </a:br>
            <a:r>
              <a:rPr lang="en-GB" sz="2700" dirty="0">
                <a:latin typeface="Verdana" charset="0"/>
                <a:ea typeface="ＭＳ Ｐゴシック" charset="0"/>
              </a:rPr>
              <a:t>1. Fit to the context and existing capacity</a:t>
            </a:r>
            <a:endParaRPr lang="en-GB" dirty="0">
              <a:latin typeface="Verdana" charset="0"/>
              <a:ea typeface="ＭＳ Ｐゴシック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6871604"/>
              </p:ext>
            </p:extLst>
          </p:nvPr>
        </p:nvGraphicFramePr>
        <p:xfrm>
          <a:off x="468313" y="2781302"/>
          <a:ext cx="8229600" cy="3328989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8229600"/>
              </a:tblGrid>
              <a:tr h="1008785">
                <a:tc>
                  <a:txBody>
                    <a:bodyPr/>
                    <a:lstStyle/>
                    <a:p>
                      <a:r>
                        <a:rPr lang="en-GB" sz="2000" b="0" kern="1200" dirty="0" smtClean="0">
                          <a:solidFill>
                            <a:srgbClr val="0F5494"/>
                          </a:solidFill>
                          <a:effectLst/>
                        </a:rPr>
                        <a:t>1.1 Are there </a:t>
                      </a:r>
                      <a:r>
                        <a:rPr lang="en-GB" sz="2000" b="0" kern="1200" dirty="0" smtClean="0">
                          <a:solidFill>
                            <a:srgbClr val="FF0000"/>
                          </a:solidFill>
                          <a:effectLst/>
                        </a:rPr>
                        <a:t>critical constraints in the context </a:t>
                      </a:r>
                      <a:r>
                        <a:rPr lang="en-GB" sz="2000" b="0" kern="1200" dirty="0" smtClean="0">
                          <a:solidFill>
                            <a:srgbClr val="0F5494"/>
                          </a:solidFill>
                          <a:effectLst/>
                        </a:rPr>
                        <a:t>which could make TC ineffective and impede achieving the purpose of the TC? If yes, how will they be addressed?</a:t>
                      </a:r>
                      <a:endParaRPr lang="en-GB" sz="2000" b="0" kern="1200" dirty="0">
                        <a:solidFill>
                          <a:srgbClr val="0F5494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11" marB="45711">
                    <a:solidFill>
                      <a:schemeClr val="accent1"/>
                    </a:solidFill>
                  </a:tcPr>
                </a:tc>
              </a:tr>
              <a:tr h="1311419">
                <a:tc>
                  <a:txBody>
                    <a:bodyPr/>
                    <a:lstStyle/>
                    <a:p>
                      <a:r>
                        <a:rPr lang="en-GB" sz="2000" kern="1200" dirty="0" smtClean="0">
                          <a:solidFill>
                            <a:srgbClr val="0F5494"/>
                          </a:solidFill>
                          <a:effectLst/>
                        </a:rPr>
                        <a:t>1.2 Has the </a:t>
                      </a:r>
                      <a:r>
                        <a:rPr lang="en-GB" sz="2000" kern="1200" dirty="0" smtClean="0">
                          <a:solidFill>
                            <a:srgbClr val="FF0000"/>
                          </a:solidFill>
                          <a:effectLst/>
                        </a:rPr>
                        <a:t>existing capacity </a:t>
                      </a:r>
                      <a:r>
                        <a:rPr lang="en-GB" sz="2000" kern="1200" dirty="0" smtClean="0">
                          <a:solidFill>
                            <a:srgbClr val="0F5494"/>
                          </a:solidFill>
                          <a:effectLst/>
                        </a:rPr>
                        <a:t>of the concerned partner(s) organisation(s) been assessed? Is it confirmed that the objectives and the scope of the TC support match the existing capacity to lead, manage and absorb the support?  </a:t>
                      </a:r>
                      <a:endParaRPr lang="en-GB" sz="2000" kern="1200" dirty="0" smtClean="0">
                        <a:solidFill>
                          <a:srgbClr val="0F5494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11" marB="45711">
                    <a:solidFill>
                      <a:schemeClr val="accent1"/>
                    </a:solidFill>
                  </a:tcPr>
                </a:tc>
              </a:tr>
              <a:tr h="100878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1200" dirty="0" smtClean="0">
                          <a:solidFill>
                            <a:srgbClr val="0F5494"/>
                          </a:solidFill>
                          <a:effectLst/>
                        </a:rPr>
                        <a:t>1.3 How have </a:t>
                      </a:r>
                      <a:r>
                        <a:rPr lang="en-US" sz="2000" kern="1200" dirty="0" smtClean="0">
                          <a:solidFill>
                            <a:srgbClr val="FF0000"/>
                          </a:solidFill>
                          <a:effectLst/>
                        </a:rPr>
                        <a:t>similar </a:t>
                      </a:r>
                      <a:r>
                        <a:rPr lang="en-US" sz="2000" kern="1200" dirty="0" err="1" smtClean="0">
                          <a:solidFill>
                            <a:srgbClr val="FF0000"/>
                          </a:solidFill>
                          <a:effectLst/>
                        </a:rPr>
                        <a:t>programmes</a:t>
                      </a:r>
                      <a:r>
                        <a:rPr lang="en-US" sz="2000" kern="1200" dirty="0" smtClean="0">
                          <a:solidFill>
                            <a:srgbClr val="FF0000"/>
                          </a:solidFill>
                          <a:effectLst/>
                        </a:rPr>
                        <a:t> </a:t>
                      </a:r>
                      <a:r>
                        <a:rPr lang="en-US" sz="2000" kern="1200" dirty="0" smtClean="0">
                          <a:solidFill>
                            <a:srgbClr val="0F5494"/>
                          </a:solidFill>
                          <a:effectLst/>
                        </a:rPr>
                        <a:t>and types of TC worked in the current context? Please indicate which, if any, and why they have been successful. </a:t>
                      </a:r>
                      <a:endParaRPr lang="en-GB" sz="2000" b="0" dirty="0">
                        <a:solidFill>
                          <a:srgbClr val="0F5494"/>
                        </a:solidFill>
                      </a:endParaRPr>
                    </a:p>
                  </a:txBody>
                  <a:tcPr marT="45711" marB="45711"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0913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i="1">
                <a:latin typeface="Verdana" charset="0"/>
                <a:ea typeface="ＭＳ Ｐゴシック" charset="0"/>
              </a:rPr>
              <a:t>Why is this criteria important?</a:t>
            </a:r>
          </a:p>
        </p:txBody>
      </p:sp>
      <p:sp>
        <p:nvSpPr>
          <p:cNvPr id="2253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4038E3A0-0CF0-904B-9D17-351390D2FAA1}" type="slidenum">
              <a:rPr lang="en-GB" sz="1400">
                <a:solidFill>
                  <a:srgbClr val="000000"/>
                </a:solidFill>
                <a:latin typeface="Arial" charset="0"/>
              </a:rPr>
              <a:pPr eaLnBrk="1" hangingPunct="1"/>
              <a:t>5</a:t>
            </a:fld>
            <a:endParaRPr lang="en-GB" sz="14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2531" name="TextBox 4"/>
          <p:cNvSpPr txBox="1">
            <a:spLocks noChangeArrowheads="1"/>
          </p:cNvSpPr>
          <p:nvPr/>
        </p:nvSpPr>
        <p:spPr bwMode="auto">
          <a:xfrm>
            <a:off x="539750" y="2997202"/>
            <a:ext cx="362040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400">
                <a:solidFill>
                  <a:srgbClr val="FF0000"/>
                </a:solidFill>
              </a:rPr>
              <a:t>Don’t waste resources</a:t>
            </a:r>
          </a:p>
        </p:txBody>
      </p:sp>
      <p:sp>
        <p:nvSpPr>
          <p:cNvPr id="22532" name="TextBox 5"/>
          <p:cNvSpPr txBox="1">
            <a:spLocks noChangeArrowheads="1"/>
          </p:cNvSpPr>
          <p:nvPr/>
        </p:nvSpPr>
        <p:spPr bwMode="auto">
          <a:xfrm>
            <a:off x="539751" y="5343527"/>
            <a:ext cx="501351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400">
                <a:solidFill>
                  <a:srgbClr val="FF0000"/>
                </a:solidFill>
              </a:rPr>
              <a:t>Best fit to context and capacity</a:t>
            </a:r>
          </a:p>
        </p:txBody>
      </p:sp>
      <p:sp>
        <p:nvSpPr>
          <p:cNvPr id="22533" name="TextBox 6"/>
          <p:cNvSpPr txBox="1">
            <a:spLocks noChangeArrowheads="1"/>
          </p:cNvSpPr>
          <p:nvPr/>
        </p:nvSpPr>
        <p:spPr bwMode="auto">
          <a:xfrm>
            <a:off x="539750" y="4149727"/>
            <a:ext cx="298030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400">
                <a:solidFill>
                  <a:srgbClr val="FF0000"/>
                </a:solidFill>
              </a:rPr>
              <a:t>Avoid ‘parallelism’</a:t>
            </a:r>
          </a:p>
        </p:txBody>
      </p:sp>
      <p:pic>
        <p:nvPicPr>
          <p:cNvPr id="22534" name="Picture 3" descr="Resource wast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9" y="2276475"/>
            <a:ext cx="1512887" cy="151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5" name="Picture 7" descr="puzzle fit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4" y="5157788"/>
            <a:ext cx="1557337" cy="155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2536" name="Straight Arrow Connector 9"/>
          <p:cNvCxnSpPr>
            <a:cxnSpLocks noChangeShapeType="1"/>
          </p:cNvCxnSpPr>
          <p:nvPr/>
        </p:nvCxnSpPr>
        <p:spPr bwMode="auto">
          <a:xfrm>
            <a:off x="4932364" y="4221163"/>
            <a:ext cx="3455987" cy="0"/>
          </a:xfrm>
          <a:prstGeom prst="straightConnector1">
            <a:avLst/>
          </a:prstGeom>
          <a:noFill/>
          <a:ln w="76200">
            <a:solidFill>
              <a:srgbClr val="0000FF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2537" name="Straight Arrow Connector 12"/>
          <p:cNvCxnSpPr>
            <a:cxnSpLocks noChangeShapeType="1"/>
          </p:cNvCxnSpPr>
          <p:nvPr/>
        </p:nvCxnSpPr>
        <p:spPr bwMode="auto">
          <a:xfrm>
            <a:off x="5003800" y="4652963"/>
            <a:ext cx="2520950" cy="0"/>
          </a:xfrm>
          <a:prstGeom prst="straightConnector1">
            <a:avLst/>
          </a:prstGeom>
          <a:noFill/>
          <a:ln w="38100">
            <a:solidFill>
              <a:srgbClr val="0000FF"/>
            </a:solidFill>
            <a:prstDash val="sysDash"/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22538" name="Picture 11" descr="Question 4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51" y="4365627"/>
            <a:ext cx="493713" cy="49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79277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0918F771-9DDB-0E44-B84D-383C82BA3D0F}" type="slidenum">
              <a:rPr lang="en-GB" sz="1400">
                <a:solidFill>
                  <a:srgbClr val="000000"/>
                </a:solidFill>
              </a:rPr>
              <a:pPr eaLnBrk="1" hangingPunct="1"/>
              <a:t>6</a:t>
            </a:fld>
            <a:endParaRPr lang="en-GB" sz="1400" dirty="0">
              <a:solidFill>
                <a:srgbClr val="0000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half" idx="2"/>
          </p:nvPr>
        </p:nvGraphicFramePr>
        <p:xfrm>
          <a:off x="4057600" y="1052736"/>
          <a:ext cx="5050904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1508" name="Title 1"/>
          <p:cNvSpPr>
            <a:spLocks noGrp="1"/>
          </p:cNvSpPr>
          <p:nvPr>
            <p:ph type="title"/>
          </p:nvPr>
        </p:nvSpPr>
        <p:spPr>
          <a:xfrm>
            <a:off x="144108" y="1017231"/>
            <a:ext cx="5518248" cy="936625"/>
          </a:xfrm>
        </p:spPr>
        <p:txBody>
          <a:bodyPr/>
          <a:lstStyle/>
          <a:p>
            <a:r>
              <a:rPr lang="en-GB" sz="2800" i="1" dirty="0" smtClean="0">
                <a:latin typeface="Verdana" charset="0"/>
                <a:ea typeface="ＭＳ Ｐゴシック" charset="0"/>
              </a:rPr>
              <a:t>Assessment </a:t>
            </a:r>
            <a:r>
              <a:rPr lang="en-GB" sz="2800" i="1" dirty="0">
                <a:latin typeface="Verdana" charset="0"/>
                <a:ea typeface="ＭＳ Ｐゴシック" charset="0"/>
              </a:rPr>
              <a:t>- a </a:t>
            </a:r>
            <a:r>
              <a:rPr lang="en-GB" sz="2800" i="1" dirty="0" smtClean="0">
                <a:latin typeface="Verdana" charset="0"/>
                <a:ea typeface="ＭＳ Ｐゴシック" charset="0"/>
              </a:rPr>
              <a:t>key task</a:t>
            </a:r>
            <a:r>
              <a:rPr lang="en-GB" sz="2800" i="1" dirty="0">
                <a:latin typeface="Verdana" charset="0"/>
                <a:ea typeface="ＭＳ Ｐゴシック" charset="0"/>
              </a:rPr>
              <a:t>:</a:t>
            </a:r>
          </a:p>
        </p:txBody>
      </p:sp>
      <p:sp>
        <p:nvSpPr>
          <p:cNvPr id="21509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099224"/>
            <a:ext cx="4191000" cy="4184938"/>
          </a:xfrm>
        </p:spPr>
        <p:txBody>
          <a:bodyPr/>
          <a:lstStyle/>
          <a:p>
            <a:pPr lvl="1">
              <a:lnSpc>
                <a:spcPct val="90000"/>
              </a:lnSpc>
            </a:pPr>
            <a:r>
              <a:rPr lang="en-GB" b="0" dirty="0" smtClean="0">
                <a:solidFill>
                  <a:srgbClr val="FF0000"/>
                </a:solidFill>
                <a:latin typeface="Verdana" charset="0"/>
                <a:ea typeface="ＭＳ Ｐゴシック" charset="0"/>
                <a:cs typeface="ＭＳ Ｐゴシック" charset="0"/>
              </a:rPr>
              <a:t>Throughout </a:t>
            </a:r>
            <a:r>
              <a:rPr lang="en-GB" b="0" dirty="0">
                <a:solidFill>
                  <a:srgbClr val="FF0000"/>
                </a:solidFill>
                <a:latin typeface="Verdana" charset="0"/>
                <a:ea typeface="ＭＳ Ｐゴシック" charset="0"/>
                <a:cs typeface="ＭＳ Ｐゴシック" charset="0"/>
              </a:rPr>
              <a:t>the life of programme</a:t>
            </a:r>
            <a:r>
              <a:rPr lang="en-GB" b="0" dirty="0">
                <a:latin typeface="Verdana" charset="0"/>
                <a:ea typeface="ＭＳ Ｐゴシック" charset="0"/>
                <a:cs typeface="ＭＳ Ｐゴシック" charset="0"/>
              </a:rPr>
              <a:t>, not just design</a:t>
            </a:r>
          </a:p>
          <a:p>
            <a:pPr lvl="1">
              <a:lnSpc>
                <a:spcPct val="90000"/>
              </a:lnSpc>
              <a:buFontTx/>
              <a:buNone/>
            </a:pPr>
            <a:endParaRPr lang="en-GB" b="0" dirty="0">
              <a:latin typeface="Verdana" charset="0"/>
              <a:ea typeface="ＭＳ Ｐゴシック" charset="0"/>
              <a:cs typeface="ＭＳ Ｐゴシック" charset="0"/>
            </a:endParaRPr>
          </a:p>
          <a:p>
            <a:pPr lvl="1">
              <a:lnSpc>
                <a:spcPct val="90000"/>
              </a:lnSpc>
            </a:pPr>
            <a:r>
              <a:rPr lang="en-GB" b="0" dirty="0">
                <a:latin typeface="Verdana" charset="0"/>
                <a:ea typeface="ＭＳ Ｐゴシック" charset="0"/>
                <a:cs typeface="ＭＳ Ｐゴシック" charset="0"/>
              </a:rPr>
              <a:t>To ensure </a:t>
            </a:r>
            <a:r>
              <a:rPr lang="en-GB" b="0" dirty="0">
                <a:solidFill>
                  <a:srgbClr val="FF0000"/>
                </a:solidFill>
                <a:latin typeface="Verdana" charset="0"/>
                <a:ea typeface="ＭＳ Ｐゴシック" charset="0"/>
                <a:cs typeface="ＭＳ Ｐゴシック" charset="0"/>
              </a:rPr>
              <a:t>relevance</a:t>
            </a:r>
            <a:r>
              <a:rPr lang="en-GB" b="0" dirty="0">
                <a:latin typeface="Verdana" charset="0"/>
                <a:ea typeface="ＭＳ Ｐゴシック" charset="0"/>
                <a:cs typeface="ＭＳ Ｐゴシック" charset="0"/>
              </a:rPr>
              <a:t>, determine </a:t>
            </a:r>
            <a:r>
              <a:rPr lang="en-GB" b="0" dirty="0">
                <a:solidFill>
                  <a:srgbClr val="FF0000"/>
                </a:solidFill>
                <a:latin typeface="Verdana" charset="0"/>
                <a:ea typeface="ＭＳ Ｐゴシック" charset="0"/>
                <a:cs typeface="ＭＳ Ｐゴシック" charset="0"/>
              </a:rPr>
              <a:t>feasibility</a:t>
            </a:r>
            <a:r>
              <a:rPr lang="en-GB" b="0" dirty="0">
                <a:latin typeface="Verdana" charset="0"/>
                <a:ea typeface="ＭＳ Ｐゴシック" charset="0"/>
                <a:cs typeface="ＭＳ Ｐゴシック" charset="0"/>
              </a:rPr>
              <a:t>, allow for </a:t>
            </a:r>
            <a:r>
              <a:rPr lang="en-GB" b="0" dirty="0">
                <a:solidFill>
                  <a:srgbClr val="FF0000"/>
                </a:solidFill>
                <a:latin typeface="Verdana" charset="0"/>
                <a:ea typeface="ＭＳ Ｐゴシック" charset="0"/>
                <a:cs typeface="ＭＳ Ｐゴシック" charset="0"/>
              </a:rPr>
              <a:t>adaptation</a:t>
            </a:r>
            <a:r>
              <a:rPr lang="en-GB" b="0" dirty="0">
                <a:latin typeface="Verdana" charset="0"/>
                <a:ea typeface="ＭＳ Ｐゴシック" charset="0"/>
                <a:cs typeface="ＭＳ Ｐゴシック" charset="0"/>
              </a:rPr>
              <a:t>, </a:t>
            </a:r>
            <a:r>
              <a:rPr lang="en-GB" b="0" dirty="0">
                <a:solidFill>
                  <a:srgbClr val="FF0000"/>
                </a:solidFill>
                <a:latin typeface="Verdana" charset="0"/>
                <a:ea typeface="ＭＳ Ｐゴシック" charset="0"/>
                <a:cs typeface="ＭＳ Ｐゴシック" charset="0"/>
              </a:rPr>
              <a:t>monitor </a:t>
            </a:r>
            <a:r>
              <a:rPr lang="en-GB" b="0" dirty="0" smtClean="0">
                <a:solidFill>
                  <a:srgbClr val="FF0000"/>
                </a:solidFill>
                <a:latin typeface="Verdana" charset="0"/>
                <a:ea typeface="ＭＳ Ｐゴシック" charset="0"/>
                <a:cs typeface="ＭＳ Ｐゴシック" charset="0"/>
              </a:rPr>
              <a:t>progress</a:t>
            </a:r>
          </a:p>
          <a:p>
            <a:pPr lvl="1">
              <a:lnSpc>
                <a:spcPct val="90000"/>
              </a:lnSpc>
            </a:pPr>
            <a:endParaRPr lang="en-GB" b="0" dirty="0">
              <a:solidFill>
                <a:srgbClr val="FF0000"/>
              </a:solidFill>
              <a:latin typeface="Verdana" charset="0"/>
              <a:ea typeface="ＭＳ Ｐゴシック" charset="0"/>
              <a:cs typeface="ＭＳ Ｐゴシック" charset="0"/>
            </a:endParaRPr>
          </a:p>
          <a:p>
            <a:pPr lvl="1">
              <a:lnSpc>
                <a:spcPct val="90000"/>
              </a:lnSpc>
            </a:pPr>
            <a:r>
              <a:rPr lang="en-GB" b="0" dirty="0" smtClean="0">
                <a:solidFill>
                  <a:srgbClr val="000090"/>
                </a:solidFill>
                <a:latin typeface="Verdana" charset="0"/>
                <a:ea typeface="ＭＳ Ｐゴシック" charset="0"/>
                <a:cs typeface="ＭＳ Ｐゴシック" charset="0"/>
              </a:rPr>
              <a:t>Ensure linkages with the </a:t>
            </a:r>
            <a:r>
              <a:rPr lang="en-GB" b="0" dirty="0" smtClean="0">
                <a:solidFill>
                  <a:srgbClr val="FF0000"/>
                </a:solidFill>
                <a:latin typeface="Verdana" charset="0"/>
                <a:ea typeface="ＭＳ Ｐゴシック" charset="0"/>
                <a:cs typeface="ＭＳ Ｐゴシック" charset="0"/>
              </a:rPr>
              <a:t>(policy) dialogue</a:t>
            </a:r>
            <a:r>
              <a:rPr lang="en-US" b="0" dirty="0" smtClean="0">
                <a:solidFill>
                  <a:srgbClr val="FF0000"/>
                </a:solidFill>
                <a:latin typeface="Verdana" charset="0"/>
                <a:ea typeface="ＭＳ Ｐゴシック" charset="0"/>
                <a:cs typeface="ＭＳ Ｐゴシック" charset="0"/>
              </a:rPr>
              <a:t> </a:t>
            </a:r>
            <a:endParaRPr lang="en-GB" b="0" dirty="0">
              <a:solidFill>
                <a:srgbClr val="FF0000"/>
              </a:solidFill>
              <a:latin typeface="Verdana" charset="0"/>
              <a:ea typeface="ＭＳ Ｐゴシック" charset="0"/>
              <a:cs typeface="ＭＳ Ｐゴシック" charset="0"/>
            </a:endParaRPr>
          </a:p>
          <a:p>
            <a:pPr>
              <a:buClrTx/>
              <a:buFontTx/>
              <a:buNone/>
            </a:pPr>
            <a:endParaRPr lang="en-GB" i="0" dirty="0">
              <a:latin typeface="Verdana" charset="0"/>
              <a:ea typeface="ＭＳ Ｐゴシック" charset="0"/>
            </a:endParaRPr>
          </a:p>
          <a:p>
            <a:pPr>
              <a:buClrTx/>
              <a:buFontTx/>
              <a:buNone/>
            </a:pPr>
            <a:endParaRPr lang="en-GB" sz="3600" i="0" dirty="0">
              <a:latin typeface="Verdana" charset="0"/>
              <a:ea typeface="ＭＳ Ｐゴシック" charset="0"/>
            </a:endParaRPr>
          </a:p>
          <a:p>
            <a:endParaRPr lang="en-GB" dirty="0">
              <a:latin typeface="Verdan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1107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9" grpId="0" build="p" bldLvl="3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ounded Rectangle 1"/>
          <p:cNvSpPr>
            <a:spLocks noChangeArrowheads="1"/>
          </p:cNvSpPr>
          <p:nvPr/>
        </p:nvSpPr>
        <p:spPr bwMode="auto">
          <a:xfrm>
            <a:off x="457200" y="1524000"/>
            <a:ext cx="8382000" cy="5105400"/>
          </a:xfrm>
          <a:prstGeom prst="roundRect">
            <a:avLst>
              <a:gd name="adj" fmla="val 16667"/>
            </a:avLst>
          </a:prstGeom>
          <a:solidFill>
            <a:srgbClr val="3E6FD2">
              <a:alpha val="23921"/>
            </a:srgbClr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3200" dirty="0" smtClean="0">
                <a:solidFill>
                  <a:srgbClr val="FF0000"/>
                </a:solidFill>
                <a:latin typeface="Verdana" charset="0"/>
                <a:ea typeface="ＭＳ Ｐゴシック" charset="0"/>
                <a:cs typeface="ＭＳ Ｐゴシック" charset="0"/>
              </a:rPr>
              <a:t>Contextual factors beyond influence</a:t>
            </a:r>
          </a:p>
        </p:txBody>
      </p:sp>
      <p:sp>
        <p:nvSpPr>
          <p:cNvPr id="3" name="Round Same Side Corner Rectangle 2"/>
          <p:cNvSpPr/>
          <p:nvPr/>
        </p:nvSpPr>
        <p:spPr bwMode="auto">
          <a:xfrm>
            <a:off x="3862388" y="3548063"/>
            <a:ext cx="822325" cy="822325"/>
          </a:xfrm>
          <a:prstGeom prst="round2SameRect">
            <a:avLst/>
          </a:prstGeom>
          <a:noFill/>
          <a:ln>
            <a:noFill/>
          </a:ln>
          <a:effectLst/>
          <a:extLst/>
        </p:spPr>
      </p:sp>
      <p:sp>
        <p:nvSpPr>
          <p:cNvPr id="4" name="Round Same Side Corner Rectangle 3"/>
          <p:cNvSpPr/>
          <p:nvPr/>
        </p:nvSpPr>
        <p:spPr bwMode="auto">
          <a:xfrm>
            <a:off x="1447800" y="2514600"/>
            <a:ext cx="5257800" cy="4114800"/>
          </a:xfrm>
          <a:prstGeom prst="round2SameRect">
            <a:avLst/>
          </a:prstGeom>
          <a:solidFill>
            <a:srgbClr val="3E6FD2">
              <a:alpha val="41000"/>
            </a:srgbClr>
          </a:solidFill>
          <a:ln>
            <a:solidFill>
              <a:srgbClr val="FF0000"/>
            </a:solidFill>
          </a:ln>
          <a:effectLst/>
          <a:extLst/>
        </p:spPr>
        <p:txBody>
          <a:bodyPr anchor="ctr"/>
          <a:lstStyle/>
          <a:p>
            <a:pPr marL="3175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200" b="1" dirty="0">
              <a:solidFill>
                <a:srgbClr val="0F5494"/>
              </a:solidFill>
              <a:latin typeface="Verdana" charset="0"/>
              <a:ea typeface="ＭＳ Ｐゴシック" charset="0"/>
              <a:cs typeface="ＭＳ Ｐゴシック" pitchFamily="-65" charset="-128"/>
            </a:endParaRPr>
          </a:p>
          <a:p>
            <a:pPr marL="3175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200" b="1" dirty="0">
              <a:solidFill>
                <a:srgbClr val="0F5494"/>
              </a:solidFill>
              <a:latin typeface="Verdana" charset="0"/>
              <a:ea typeface="ＭＳ Ｐゴシック" charset="0"/>
              <a:cs typeface="ＭＳ Ｐゴシック" pitchFamily="-65" charset="-128"/>
            </a:endParaRPr>
          </a:p>
          <a:p>
            <a:pPr marL="3175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200" b="1" dirty="0">
              <a:solidFill>
                <a:srgbClr val="0F5494"/>
              </a:solidFill>
              <a:latin typeface="Verdana" charset="0"/>
              <a:ea typeface="ＭＳ Ｐゴシック" charset="0"/>
              <a:cs typeface="ＭＳ Ｐゴシック" pitchFamily="-65" charset="-128"/>
            </a:endParaRPr>
          </a:p>
          <a:p>
            <a:pPr marL="3175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200" b="1" dirty="0">
              <a:solidFill>
                <a:srgbClr val="0F5494"/>
              </a:solidFill>
              <a:latin typeface="Verdana" charset="0"/>
              <a:ea typeface="ＭＳ Ｐゴシック" charset="0"/>
              <a:cs typeface="ＭＳ Ｐゴシック" pitchFamily="-65" charset="-128"/>
            </a:endParaRPr>
          </a:p>
          <a:p>
            <a:pPr marL="3175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200" b="1" dirty="0">
              <a:solidFill>
                <a:srgbClr val="0F5494"/>
              </a:solidFill>
              <a:latin typeface="Verdana" charset="0"/>
              <a:ea typeface="ＭＳ Ｐゴシック" charset="0"/>
              <a:cs typeface="ＭＳ Ｐゴシック" pitchFamily="-65" charset="-128"/>
            </a:endParaRPr>
          </a:p>
          <a:p>
            <a:pPr marL="3175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200" b="1" dirty="0">
              <a:solidFill>
                <a:srgbClr val="0F5494"/>
              </a:solidFill>
              <a:latin typeface="Verdana" charset="0"/>
              <a:ea typeface="ＭＳ Ｐゴシック" charset="0"/>
              <a:cs typeface="ＭＳ Ｐゴシック" pitchFamily="-65" charset="-128"/>
            </a:endParaRPr>
          </a:p>
          <a:p>
            <a:pPr marL="3175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200" b="1" dirty="0">
              <a:solidFill>
                <a:srgbClr val="0F5494"/>
              </a:solidFill>
              <a:latin typeface="Verdana" charset="0"/>
              <a:ea typeface="ＭＳ Ｐゴシック" charset="0"/>
              <a:cs typeface="ＭＳ Ｐゴシック" pitchFamily="-65" charset="-128"/>
            </a:endParaRPr>
          </a:p>
          <a:p>
            <a:pPr marL="3175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200" b="1" dirty="0">
              <a:solidFill>
                <a:srgbClr val="0F5494"/>
              </a:solidFill>
              <a:latin typeface="Verdana" charset="0"/>
              <a:ea typeface="ＭＳ Ｐゴシック" charset="0"/>
              <a:cs typeface="ＭＳ Ｐゴシック" pitchFamily="-65" charset="-128"/>
            </a:endParaRPr>
          </a:p>
          <a:p>
            <a:pPr marL="3175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200" b="1" dirty="0">
              <a:solidFill>
                <a:srgbClr val="0F5494"/>
              </a:solidFill>
              <a:latin typeface="Verdana" charset="0"/>
              <a:ea typeface="ＭＳ Ｐゴシック" charset="0"/>
              <a:cs typeface="ＭＳ Ｐゴシック" pitchFamily="-65" charset="-128"/>
            </a:endParaRPr>
          </a:p>
          <a:p>
            <a:pPr marL="3175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200" b="1" dirty="0">
              <a:solidFill>
                <a:srgbClr val="0F5494"/>
              </a:solidFill>
              <a:latin typeface="Verdana" charset="0"/>
              <a:ea typeface="ＭＳ Ｐゴシック" charset="0"/>
              <a:cs typeface="ＭＳ Ｐゴシック" pitchFamily="-65" charset="-128"/>
            </a:endParaRPr>
          </a:p>
          <a:p>
            <a:pPr marL="3175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200" b="1" dirty="0">
              <a:solidFill>
                <a:srgbClr val="0F5494"/>
              </a:solidFill>
              <a:latin typeface="Verdana" charset="0"/>
              <a:ea typeface="ＭＳ Ｐゴシック" charset="0"/>
              <a:cs typeface="ＭＳ Ｐゴシック" pitchFamily="-65" charset="-128"/>
            </a:endParaRPr>
          </a:p>
          <a:p>
            <a:pPr marL="3175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200" b="1" dirty="0">
              <a:solidFill>
                <a:srgbClr val="0F5494"/>
              </a:solidFill>
              <a:latin typeface="Verdana" charset="0"/>
              <a:ea typeface="ＭＳ Ｐゴシック" charset="0"/>
              <a:cs typeface="ＭＳ Ｐゴシック" pitchFamily="-65" charset="-128"/>
            </a:endParaRPr>
          </a:p>
          <a:p>
            <a:pPr marL="3175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200" b="1" dirty="0">
              <a:solidFill>
                <a:srgbClr val="0F5494"/>
              </a:solidFill>
              <a:latin typeface="Verdana" charset="0"/>
              <a:ea typeface="ＭＳ Ｐゴシック" charset="0"/>
              <a:cs typeface="ＭＳ Ｐゴシック" pitchFamily="-65" charset="-128"/>
            </a:endParaRPr>
          </a:p>
          <a:p>
            <a:pPr marL="3175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200" b="1" dirty="0">
              <a:solidFill>
                <a:srgbClr val="0F5494"/>
              </a:solidFill>
              <a:latin typeface="Verdana" charset="0"/>
              <a:ea typeface="ＭＳ Ｐゴシック" charset="0"/>
              <a:cs typeface="ＭＳ Ｐゴシック" pitchFamily="-65" charset="-128"/>
            </a:endParaRPr>
          </a:p>
          <a:p>
            <a:pPr marL="3175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200" b="1" dirty="0">
              <a:solidFill>
                <a:srgbClr val="0F5494"/>
              </a:solidFill>
              <a:latin typeface="Verdana" charset="0"/>
              <a:ea typeface="ＭＳ Ｐゴシック" charset="0"/>
              <a:cs typeface="ＭＳ Ｐゴシック" pitchFamily="-65" charset="-128"/>
            </a:endParaRPr>
          </a:p>
          <a:p>
            <a:pPr marL="3175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200" b="1" dirty="0">
              <a:solidFill>
                <a:srgbClr val="0F5494"/>
              </a:solidFill>
              <a:latin typeface="Verdana" charset="0"/>
              <a:ea typeface="ＭＳ Ｐゴシック" charset="0"/>
              <a:cs typeface="ＭＳ Ｐゴシック" pitchFamily="-65" charset="-128"/>
            </a:endParaRPr>
          </a:p>
          <a:p>
            <a:pPr marL="3175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200" b="1" dirty="0">
              <a:solidFill>
                <a:srgbClr val="0F5494"/>
              </a:solidFill>
              <a:latin typeface="Verdana" charset="0"/>
              <a:ea typeface="ＭＳ Ｐゴシック" charset="0"/>
              <a:cs typeface="ＭＳ Ｐゴシック" pitchFamily="-65" charset="-128"/>
            </a:endParaRPr>
          </a:p>
          <a:p>
            <a:pPr marL="3175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200" b="1" dirty="0">
              <a:solidFill>
                <a:srgbClr val="0F5494"/>
              </a:solidFill>
              <a:latin typeface="Verdana" charset="0"/>
              <a:ea typeface="ＭＳ Ｐゴシック" charset="0"/>
              <a:cs typeface="ＭＳ Ｐゴシック" pitchFamily="-65" charset="-128"/>
            </a:endParaRPr>
          </a:p>
          <a:p>
            <a:pPr marL="3175"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 smtClean="0">
                <a:solidFill>
                  <a:srgbClr val="FF0000"/>
                </a:solidFill>
                <a:latin typeface="Verdana" charset="0"/>
                <a:ea typeface="ＭＳ Ｐゴシック" charset="0"/>
                <a:cs typeface="ＭＳ Ｐゴシック" pitchFamily="-65" charset="-128"/>
              </a:rPr>
              <a:t>       Contextual </a:t>
            </a:r>
            <a:r>
              <a:rPr lang="en-US" sz="1200" b="1" dirty="0">
                <a:solidFill>
                  <a:srgbClr val="FF0000"/>
                </a:solidFill>
                <a:latin typeface="Verdana" charset="0"/>
                <a:ea typeface="ＭＳ Ｐゴシック" charset="0"/>
                <a:cs typeface="ＭＳ Ｐゴシック" pitchFamily="-65" charset="-128"/>
              </a:rPr>
              <a:t>factors and actors within influence</a:t>
            </a:r>
          </a:p>
        </p:txBody>
      </p:sp>
      <p:sp>
        <p:nvSpPr>
          <p:cNvPr id="23557" name="Oval 12"/>
          <p:cNvSpPr>
            <a:spLocks noChangeArrowheads="1"/>
          </p:cNvSpPr>
          <p:nvPr/>
        </p:nvSpPr>
        <p:spPr bwMode="auto">
          <a:xfrm>
            <a:off x="7315200" y="3352800"/>
            <a:ext cx="1390650" cy="1449388"/>
          </a:xfrm>
          <a:prstGeom prst="ellipse">
            <a:avLst/>
          </a:prstGeom>
          <a:solidFill>
            <a:srgbClr val="339966">
              <a:alpha val="43921"/>
            </a:srgbClr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10800" rIns="0" bIns="10800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da-DK" altLang="zh-CN" sz="800" smtClean="0">
              <a:solidFill>
                <a:srgbClr val="000000"/>
              </a:solidFill>
              <a:latin typeface="Trebuchet MS" charset="0"/>
              <a:ea typeface="ＭＳ Ｐゴシック" charset="0"/>
              <a:cs typeface="Times New Roman" charset="0"/>
            </a:endParaRP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da-DK" altLang="zh-CN" sz="1400" b="1" smtClean="0">
                <a:solidFill>
                  <a:srgbClr val="000000"/>
                </a:solidFill>
                <a:latin typeface="Trebuchet MS" charset="0"/>
                <a:ea typeface="ＭＳ Ｐゴシック" charset="0"/>
                <a:cs typeface="Times New Roman" charset="0"/>
              </a:rPr>
              <a:t>Wider</a:t>
            </a:r>
            <a:r>
              <a:rPr lang="da-DK" altLang="zh-CN" sz="1200" b="1" smtClean="0">
                <a:solidFill>
                  <a:srgbClr val="000000"/>
                </a:solidFill>
                <a:latin typeface="Trebuchet MS" charset="0"/>
                <a:ea typeface="ＭＳ Ｐゴシック" charset="0"/>
                <a:cs typeface="Times New Roman" charset="0"/>
              </a:rPr>
              <a:t> </a:t>
            </a:r>
            <a:r>
              <a:rPr lang="da-DK" altLang="zh-CN" sz="1400" b="1" smtClean="0">
                <a:solidFill>
                  <a:srgbClr val="000000"/>
                </a:solidFill>
                <a:latin typeface="Trebuchet MS" charset="0"/>
                <a:ea typeface="ＭＳ Ｐゴシック" charset="0"/>
                <a:cs typeface="Times New Roman" charset="0"/>
              </a:rPr>
              <a:t>impact</a:t>
            </a:r>
            <a:endParaRPr lang="en-US" sz="1400" b="1" smtClean="0">
              <a:solidFill>
                <a:srgbClr val="000000"/>
              </a:solidFill>
              <a:latin typeface="Verdana" charset="0"/>
              <a:ea typeface="ＭＳ Ｐゴシック" charset="0"/>
              <a:cs typeface="Times New Roman" charset="0"/>
            </a:endParaRPr>
          </a:p>
        </p:txBody>
      </p:sp>
      <p:sp>
        <p:nvSpPr>
          <p:cNvPr id="23558" name="Oval 11"/>
          <p:cNvSpPr>
            <a:spLocks noChangeArrowheads="1"/>
          </p:cNvSpPr>
          <p:nvPr/>
        </p:nvSpPr>
        <p:spPr bwMode="auto">
          <a:xfrm>
            <a:off x="5943600" y="3352800"/>
            <a:ext cx="1389063" cy="1449388"/>
          </a:xfrm>
          <a:prstGeom prst="ellipse">
            <a:avLst/>
          </a:prstGeom>
          <a:solidFill>
            <a:srgbClr val="339966">
              <a:alpha val="43921"/>
            </a:srgbClr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10800" rIns="0" bIns="10800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altLang="zh-CN" sz="1000" smtClean="0">
              <a:solidFill>
                <a:srgbClr val="000000"/>
              </a:solidFill>
              <a:latin typeface="Trebuchet MS" charset="0"/>
              <a:ea typeface="ＭＳ Ｐゴシック" charset="0"/>
              <a:cs typeface="Times New Roman" charset="0"/>
            </a:endParaRP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400" b="1" smtClean="0">
                <a:solidFill>
                  <a:srgbClr val="000000"/>
                </a:solidFill>
                <a:latin typeface="Trebuchet MS" charset="0"/>
                <a:ea typeface="ＭＳ Ｐゴシック" charset="0"/>
                <a:cs typeface="Times New Roman" charset="0"/>
              </a:rPr>
              <a:t>Outcomes</a:t>
            </a:r>
            <a:endParaRPr lang="en-US" sz="1200" smtClean="0">
              <a:solidFill>
                <a:srgbClr val="000000"/>
              </a:solidFill>
              <a:latin typeface="Verdana" charset="0"/>
              <a:ea typeface="ＭＳ Ｐゴシック" charset="0"/>
              <a:cs typeface="Times New Roman" charset="0"/>
            </a:endParaRPr>
          </a:p>
        </p:txBody>
      </p:sp>
      <p:sp>
        <p:nvSpPr>
          <p:cNvPr id="23559" name="Oval 10"/>
          <p:cNvSpPr>
            <a:spLocks noChangeArrowheads="1"/>
          </p:cNvSpPr>
          <p:nvPr/>
        </p:nvSpPr>
        <p:spPr bwMode="auto">
          <a:xfrm>
            <a:off x="4572000" y="3352800"/>
            <a:ext cx="1389063" cy="1449388"/>
          </a:xfrm>
          <a:prstGeom prst="ellipse">
            <a:avLst/>
          </a:prstGeom>
          <a:solidFill>
            <a:srgbClr val="339966">
              <a:alpha val="43921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0" tIns="10800" rIns="0" bIns="10800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altLang="zh-CN" sz="1000" smtClean="0">
              <a:solidFill>
                <a:srgbClr val="000000"/>
              </a:solidFill>
              <a:latin typeface="Trebuchet MS" charset="0"/>
              <a:ea typeface="ＭＳ Ｐゴシック" charset="0"/>
              <a:cs typeface="Times New Roman" charset="0"/>
            </a:endParaRP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400" b="1" smtClean="0">
                <a:solidFill>
                  <a:srgbClr val="000000"/>
                </a:solidFill>
                <a:latin typeface="Trebuchet MS" charset="0"/>
                <a:ea typeface="ＭＳ Ｐゴシック" charset="0"/>
                <a:cs typeface="Times New Roman" charset="0"/>
              </a:rPr>
              <a:t>Outputs</a:t>
            </a:r>
            <a:endParaRPr lang="en-US" sz="1200" b="1" smtClean="0">
              <a:solidFill>
                <a:srgbClr val="000000"/>
              </a:solidFill>
              <a:latin typeface="Verdana" charset="0"/>
              <a:ea typeface="ＭＳ Ｐゴシック" charset="0"/>
              <a:cs typeface="Times New Roman" charset="0"/>
            </a:endParaRPr>
          </a:p>
        </p:txBody>
      </p:sp>
      <p:sp>
        <p:nvSpPr>
          <p:cNvPr id="23560" name="Oval 9"/>
          <p:cNvSpPr>
            <a:spLocks noChangeArrowheads="1"/>
          </p:cNvSpPr>
          <p:nvPr/>
        </p:nvSpPr>
        <p:spPr bwMode="auto">
          <a:xfrm>
            <a:off x="2438400" y="2819400"/>
            <a:ext cx="2155825" cy="2286000"/>
          </a:xfrm>
          <a:prstGeom prst="ellipse">
            <a:avLst/>
          </a:prstGeom>
          <a:solidFill>
            <a:srgbClr val="339966">
              <a:alpha val="43921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0" tIns="10800" rIns="0" bIns="10800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altLang="zh-CN" sz="1000" smtClean="0">
              <a:solidFill>
                <a:srgbClr val="000000"/>
              </a:solidFill>
              <a:latin typeface="Trebuchet MS" charset="0"/>
              <a:ea typeface="ＭＳ Ｐゴシック" charset="0"/>
              <a:cs typeface="Times New Roman" charset="0"/>
            </a:endParaRP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400" b="1" smtClean="0">
                <a:solidFill>
                  <a:srgbClr val="000000"/>
                </a:solidFill>
                <a:latin typeface="Trebuchet MS" charset="0"/>
                <a:ea typeface="ＭＳ Ｐゴシック" charset="0"/>
                <a:cs typeface="Times New Roman" charset="0"/>
              </a:rPr>
              <a:t>Capacity</a:t>
            </a:r>
            <a:endParaRPr lang="en-US" altLang="zh-CN" sz="1000" b="1" smtClean="0">
              <a:solidFill>
                <a:srgbClr val="000000"/>
              </a:solidFill>
              <a:latin typeface="Trebuchet MS" charset="0"/>
              <a:ea typeface="ＭＳ Ｐゴシック" charset="0"/>
              <a:cs typeface="Times New Roman" charset="0"/>
            </a:endParaRPr>
          </a:p>
        </p:txBody>
      </p:sp>
      <p:sp>
        <p:nvSpPr>
          <p:cNvPr id="23561" name="Oval 8"/>
          <p:cNvSpPr>
            <a:spLocks noChangeArrowheads="1"/>
          </p:cNvSpPr>
          <p:nvPr/>
        </p:nvSpPr>
        <p:spPr bwMode="auto">
          <a:xfrm>
            <a:off x="990600" y="3200400"/>
            <a:ext cx="1468438" cy="1600200"/>
          </a:xfrm>
          <a:prstGeom prst="ellipse">
            <a:avLst/>
          </a:prstGeom>
          <a:solidFill>
            <a:srgbClr val="339966">
              <a:alpha val="43921"/>
            </a:srgbClr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10800" rIns="0" bIns="10800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000" b="1" smtClean="0">
                <a:solidFill>
                  <a:srgbClr val="0F5494"/>
                </a:solidFill>
                <a:latin typeface="Trebuchet MS" charset="0"/>
                <a:ea typeface="ＭＳ Ｐゴシック" charset="0"/>
                <a:cs typeface="Times New Roman" charset="0"/>
              </a:rPr>
              <a:t> </a:t>
            </a:r>
            <a:r>
              <a:rPr lang="en-US" altLang="zh-CN" sz="1400" b="1" smtClean="0">
                <a:solidFill>
                  <a:srgbClr val="000000"/>
                </a:solidFill>
                <a:latin typeface="Trebuchet MS" charset="0"/>
                <a:ea typeface="ＭＳ Ｐゴシック" charset="0"/>
                <a:cs typeface="Times New Roman" charset="0"/>
              </a:rPr>
              <a:t>Recurrent inputs</a:t>
            </a:r>
            <a:endParaRPr lang="en-US" sz="1200" b="1" smtClean="0">
              <a:solidFill>
                <a:srgbClr val="000000"/>
              </a:solidFill>
              <a:latin typeface="Verdana" charset="0"/>
              <a:ea typeface="ＭＳ Ｐゴシック" charset="0"/>
              <a:cs typeface="Times New Roman" charset="0"/>
            </a:endParaRPr>
          </a:p>
        </p:txBody>
      </p:sp>
      <p:sp>
        <p:nvSpPr>
          <p:cNvPr id="23562" name="Oval 7"/>
          <p:cNvSpPr>
            <a:spLocks noChangeArrowheads="1"/>
          </p:cNvSpPr>
          <p:nvPr/>
        </p:nvSpPr>
        <p:spPr bwMode="auto">
          <a:xfrm>
            <a:off x="2209800" y="4495800"/>
            <a:ext cx="1387475" cy="1449388"/>
          </a:xfrm>
          <a:prstGeom prst="ellipse">
            <a:avLst/>
          </a:prstGeom>
          <a:solidFill>
            <a:srgbClr val="339966">
              <a:alpha val="43921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0" tIns="10800" rIns="0" bIns="10800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da-DK" altLang="zh-CN" sz="1000" b="1" smtClean="0">
              <a:solidFill>
                <a:srgbClr val="0F5494"/>
              </a:solidFill>
              <a:latin typeface="Trebuchet MS" charset="0"/>
              <a:ea typeface="ＭＳ Ｐゴシック" charset="0"/>
              <a:cs typeface="Times New Roman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da-DK" altLang="zh-CN" sz="1000" b="1" smtClean="0">
              <a:solidFill>
                <a:srgbClr val="0F5494"/>
              </a:solidFill>
              <a:latin typeface="Trebuchet MS" charset="0"/>
              <a:ea typeface="ＭＳ Ｐゴシック" charset="0"/>
              <a:cs typeface="Times New Roman" charset="0"/>
            </a:endParaRP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da-DK" altLang="zh-CN" sz="1000" b="1" smtClean="0">
                <a:solidFill>
                  <a:srgbClr val="000000"/>
                </a:solidFill>
                <a:latin typeface="Trebuchet MS" charset="0"/>
                <a:ea typeface="ＭＳ Ｐゴシック" charset="0"/>
                <a:cs typeface="Times New Roman" charset="0"/>
              </a:rPr>
              <a:t>  </a:t>
            </a:r>
            <a:r>
              <a:rPr lang="da-DK" altLang="zh-CN" sz="1200" b="1" smtClean="0">
                <a:solidFill>
                  <a:srgbClr val="000000"/>
                </a:solidFill>
                <a:latin typeface="Trebuchet MS" charset="0"/>
                <a:ea typeface="ＭＳ Ｐゴシック" charset="0"/>
                <a:cs typeface="Times New Roman" charset="0"/>
              </a:rPr>
              <a:t>CD </a:t>
            </a:r>
            <a:r>
              <a:rPr lang="en-GB" altLang="zh-CN" sz="1200" b="1" smtClean="0">
                <a:solidFill>
                  <a:srgbClr val="000000"/>
                </a:solidFill>
                <a:latin typeface="Trebuchet MS" charset="0"/>
                <a:ea typeface="ＭＳ Ｐゴシック" charset="0"/>
                <a:cs typeface="Times New Roman" charset="0"/>
              </a:rPr>
              <a:t>processes</a:t>
            </a:r>
            <a:r>
              <a:rPr lang="en-GB" altLang="zh-CN" sz="1000" b="1" smtClean="0">
                <a:solidFill>
                  <a:srgbClr val="000000"/>
                </a:solidFill>
                <a:latin typeface="Trebuchet MS" charset="0"/>
                <a:ea typeface="ＭＳ Ｐゴシック" charset="0"/>
                <a:cs typeface="Times New Roman" charset="0"/>
              </a:rPr>
              <a:t> </a:t>
            </a:r>
            <a:endParaRPr lang="en-GB" sz="1200" b="1" smtClean="0">
              <a:solidFill>
                <a:srgbClr val="000000"/>
              </a:solidFill>
              <a:latin typeface="Verdana" charset="0"/>
              <a:ea typeface="ＭＳ Ｐゴシック" charset="0"/>
              <a:cs typeface="Times New Roman" charset="0"/>
            </a:endParaRPr>
          </a:p>
        </p:txBody>
      </p:sp>
      <p:sp>
        <p:nvSpPr>
          <p:cNvPr id="23563" name="Oval 6"/>
          <p:cNvSpPr>
            <a:spLocks noChangeArrowheads="1"/>
          </p:cNvSpPr>
          <p:nvPr/>
        </p:nvSpPr>
        <p:spPr bwMode="auto">
          <a:xfrm rot="-697881">
            <a:off x="1284288" y="5629275"/>
            <a:ext cx="1111250" cy="762000"/>
          </a:xfrm>
          <a:prstGeom prst="ellipse">
            <a:avLst/>
          </a:prstGeom>
          <a:solidFill>
            <a:srgbClr val="339966">
              <a:alpha val="43921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0" tIns="10800" rIns="0" bIns="10800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altLang="zh-CN" sz="1400" b="1" smtClean="0">
                <a:solidFill>
                  <a:srgbClr val="000000"/>
                </a:solidFill>
                <a:latin typeface="Trebuchet MS" charset="0"/>
                <a:ea typeface="ＭＳ Ｐゴシック" charset="0"/>
                <a:cs typeface="Times New Roman" charset="0"/>
              </a:rPr>
              <a:t>CD support</a:t>
            </a:r>
            <a:r>
              <a:rPr lang="da-DK" altLang="zh-CN" sz="1000" b="1" smtClean="0">
                <a:solidFill>
                  <a:srgbClr val="000000"/>
                </a:solidFill>
                <a:latin typeface="Trebuchet MS" charset="0"/>
                <a:ea typeface="ＭＳ Ｐゴシック" charset="0"/>
                <a:cs typeface="Times New Roman" charset="0"/>
              </a:rPr>
              <a:t> </a:t>
            </a:r>
            <a:endParaRPr lang="en-US" sz="1200" b="1" smtClean="0">
              <a:solidFill>
                <a:srgbClr val="000000"/>
              </a:solidFill>
              <a:latin typeface="Verdana" charset="0"/>
              <a:ea typeface="ＭＳ Ｐゴシック" charset="0"/>
              <a:cs typeface="Times New Roman" charset="0"/>
            </a:endParaRPr>
          </a:p>
        </p:txBody>
      </p:sp>
      <p:sp>
        <p:nvSpPr>
          <p:cNvPr id="23564" name="Oval 13"/>
          <p:cNvSpPr>
            <a:spLocks noChangeArrowheads="1"/>
          </p:cNvSpPr>
          <p:nvPr/>
        </p:nvSpPr>
        <p:spPr bwMode="auto">
          <a:xfrm>
            <a:off x="1143000" y="4800600"/>
            <a:ext cx="1066800" cy="828675"/>
          </a:xfrm>
          <a:prstGeom prst="ellipse">
            <a:avLst/>
          </a:prstGeom>
          <a:solidFill>
            <a:srgbClr val="339966">
              <a:alpha val="43921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0" tIns="10800" rIns="0" bIns="10800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300" b="1" smtClean="0">
                <a:solidFill>
                  <a:srgbClr val="000000"/>
                </a:solidFill>
                <a:latin typeface="Trebuchet MS" charset="0"/>
                <a:ea typeface="ＭＳ Ｐゴシック" charset="0"/>
                <a:cs typeface="Times New Roman" charset="0"/>
              </a:rPr>
              <a:t>Internal resources </a:t>
            </a:r>
            <a:endParaRPr lang="en-US" sz="1300" b="1" smtClean="0">
              <a:solidFill>
                <a:srgbClr val="000000"/>
              </a:solidFill>
              <a:latin typeface="Verdana" charset="0"/>
              <a:ea typeface="ＭＳ Ｐゴシック" charset="0"/>
              <a:cs typeface="Times New Roman" charset="0"/>
            </a:endParaRPr>
          </a:p>
        </p:txBody>
      </p:sp>
      <p:sp>
        <p:nvSpPr>
          <p:cNvPr id="23565" name="Line 18"/>
          <p:cNvSpPr>
            <a:spLocks noChangeShapeType="1"/>
          </p:cNvSpPr>
          <p:nvPr/>
        </p:nvSpPr>
        <p:spPr bwMode="auto">
          <a:xfrm>
            <a:off x="7086600" y="4114800"/>
            <a:ext cx="463550" cy="1588"/>
          </a:xfrm>
          <a:prstGeom prst="line">
            <a:avLst/>
          </a:prstGeom>
          <a:noFill/>
          <a:ln w="82550" cmpd="dbl">
            <a:solidFill>
              <a:srgbClr val="FF66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10800" rIns="0" bIns="10800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200" smtClean="0">
              <a:solidFill>
                <a:srgbClr val="0F5494"/>
              </a:solidFill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3566" name="Line 18"/>
          <p:cNvSpPr>
            <a:spLocks noChangeShapeType="1"/>
          </p:cNvSpPr>
          <p:nvPr/>
        </p:nvSpPr>
        <p:spPr bwMode="auto">
          <a:xfrm>
            <a:off x="5715000" y="4114800"/>
            <a:ext cx="463550" cy="1588"/>
          </a:xfrm>
          <a:prstGeom prst="line">
            <a:avLst/>
          </a:prstGeom>
          <a:noFill/>
          <a:ln w="82550" cmpd="dbl">
            <a:solidFill>
              <a:srgbClr val="FF66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10800" rIns="0" bIns="10800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200" smtClean="0">
              <a:solidFill>
                <a:srgbClr val="0F5494"/>
              </a:solidFill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3567" name="Line 18"/>
          <p:cNvSpPr>
            <a:spLocks noChangeShapeType="1"/>
          </p:cNvSpPr>
          <p:nvPr/>
        </p:nvSpPr>
        <p:spPr bwMode="auto">
          <a:xfrm>
            <a:off x="4343400" y="4038600"/>
            <a:ext cx="463550" cy="1588"/>
          </a:xfrm>
          <a:prstGeom prst="line">
            <a:avLst/>
          </a:prstGeom>
          <a:noFill/>
          <a:ln w="82550" cmpd="dbl">
            <a:solidFill>
              <a:srgbClr val="FF66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10800" rIns="0" bIns="10800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200" smtClean="0">
              <a:solidFill>
                <a:srgbClr val="0F5494"/>
              </a:solidFill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3568" name="Line 18"/>
          <p:cNvSpPr>
            <a:spLocks noChangeShapeType="1"/>
          </p:cNvSpPr>
          <p:nvPr/>
        </p:nvSpPr>
        <p:spPr bwMode="auto">
          <a:xfrm>
            <a:off x="2209800" y="4038600"/>
            <a:ext cx="463550" cy="1588"/>
          </a:xfrm>
          <a:prstGeom prst="line">
            <a:avLst/>
          </a:prstGeom>
          <a:noFill/>
          <a:ln w="82550" cmpd="dbl">
            <a:solidFill>
              <a:srgbClr val="FF66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10800" rIns="0" bIns="10800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200" smtClean="0">
              <a:solidFill>
                <a:srgbClr val="0F5494"/>
              </a:solidFill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3569" name="Line 18"/>
          <p:cNvSpPr>
            <a:spLocks noChangeShapeType="1"/>
          </p:cNvSpPr>
          <p:nvPr/>
        </p:nvSpPr>
        <p:spPr bwMode="auto">
          <a:xfrm flipV="1">
            <a:off x="3048000" y="4343400"/>
            <a:ext cx="381000" cy="304800"/>
          </a:xfrm>
          <a:prstGeom prst="line">
            <a:avLst/>
          </a:prstGeom>
          <a:noFill/>
          <a:ln w="82550" cmpd="dbl">
            <a:solidFill>
              <a:srgbClr val="FF66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10800" rIns="0" bIns="10800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200" smtClean="0">
              <a:solidFill>
                <a:srgbClr val="0F5494"/>
              </a:solidFill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3570" name="Line 18"/>
          <p:cNvSpPr>
            <a:spLocks noChangeShapeType="1"/>
          </p:cNvSpPr>
          <p:nvPr/>
        </p:nvSpPr>
        <p:spPr bwMode="auto">
          <a:xfrm>
            <a:off x="1905000" y="5181600"/>
            <a:ext cx="463550" cy="1588"/>
          </a:xfrm>
          <a:prstGeom prst="line">
            <a:avLst/>
          </a:prstGeom>
          <a:noFill/>
          <a:ln w="82550" cmpd="dbl">
            <a:solidFill>
              <a:srgbClr val="FF66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10800" rIns="0" bIns="10800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200" smtClean="0">
              <a:solidFill>
                <a:srgbClr val="0F5494"/>
              </a:solidFill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3571" name="Line 18"/>
          <p:cNvSpPr>
            <a:spLocks noChangeShapeType="1"/>
          </p:cNvSpPr>
          <p:nvPr/>
        </p:nvSpPr>
        <p:spPr bwMode="auto">
          <a:xfrm flipV="1">
            <a:off x="2286000" y="5486400"/>
            <a:ext cx="304800" cy="228600"/>
          </a:xfrm>
          <a:prstGeom prst="line">
            <a:avLst/>
          </a:prstGeom>
          <a:noFill/>
          <a:ln w="82550" cmpd="dbl">
            <a:solidFill>
              <a:srgbClr val="FF66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10800" rIns="0" bIns="10800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200" smtClean="0">
              <a:solidFill>
                <a:srgbClr val="0F5494"/>
              </a:solidFill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3572" name="Title 19"/>
          <p:cNvSpPr>
            <a:spLocks noGrp="1"/>
          </p:cNvSpPr>
          <p:nvPr>
            <p:ph type="title"/>
          </p:nvPr>
        </p:nvSpPr>
        <p:spPr>
          <a:xfrm>
            <a:off x="0" y="990600"/>
            <a:ext cx="8229600" cy="609600"/>
          </a:xfrm>
        </p:spPr>
        <p:txBody>
          <a:bodyPr/>
          <a:lstStyle/>
          <a:p>
            <a:r>
              <a:rPr lang="en-US" sz="2400" i="1" dirty="0">
                <a:latin typeface="Verdana" charset="0"/>
                <a:ea typeface="ＭＳ Ｐゴシック" charset="0"/>
              </a:rPr>
              <a:t>Assessing Context</a:t>
            </a:r>
          </a:p>
        </p:txBody>
      </p:sp>
    </p:spTree>
    <p:extLst>
      <p:ext uri="{BB962C8B-B14F-4D97-AF65-F5344CB8AC3E}">
        <p14:creationId xmlns:p14="http://schemas.microsoft.com/office/powerpoint/2010/main" val="3591316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>
          <a:xfrm>
            <a:off x="395288" y="1251645"/>
            <a:ext cx="8229600" cy="406624"/>
          </a:xfrm>
        </p:spPr>
        <p:txBody>
          <a:bodyPr/>
          <a:lstStyle/>
          <a:p>
            <a:r>
              <a:rPr lang="en-US" sz="2800" b="0" dirty="0" smtClean="0">
                <a:latin typeface="Verdana" charset="0"/>
                <a:ea typeface="ＭＳ Ｐゴシック" charset="0"/>
              </a:rPr>
              <a:t>Three context assessment tools</a:t>
            </a:r>
            <a:endParaRPr lang="en-US" sz="2800" b="0" dirty="0">
              <a:latin typeface="Verdana" charset="0"/>
              <a:ea typeface="ＭＳ Ｐゴシック" charset="0"/>
            </a:endParaRPr>
          </a:p>
        </p:txBody>
      </p:sp>
      <p:sp>
        <p:nvSpPr>
          <p:cNvPr id="27651" name="Content Placeholder 2"/>
          <p:cNvSpPr>
            <a:spLocks noGrp="1"/>
          </p:cNvSpPr>
          <p:nvPr>
            <p:ph idx="1"/>
          </p:nvPr>
        </p:nvSpPr>
        <p:spPr>
          <a:xfrm>
            <a:off x="457200" y="1839583"/>
            <a:ext cx="8229600" cy="4724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sz="2100" b="1" dirty="0">
                <a:latin typeface="Verdana" charset="0"/>
                <a:ea typeface="ＭＳ Ｐゴシック" charset="0"/>
              </a:rPr>
              <a:t>Political Economy Analysis</a:t>
            </a:r>
            <a:r>
              <a:rPr lang="en-GB" sz="2100" dirty="0">
                <a:latin typeface="Verdana" charset="0"/>
                <a:ea typeface="ＭＳ Ｐゴシック" charset="0"/>
              </a:rPr>
              <a:t>:</a:t>
            </a:r>
          </a:p>
          <a:p>
            <a:pPr lvl="1">
              <a:lnSpc>
                <a:spcPct val="90000"/>
              </a:lnSpc>
            </a:pPr>
            <a:r>
              <a:rPr lang="en-GB" sz="1800" b="0" dirty="0">
                <a:latin typeface="Verdana" charset="0"/>
                <a:ea typeface="ＭＳ Ｐゴシック" charset="0"/>
                <a:cs typeface="ＭＳ Ｐゴシック" charset="0"/>
              </a:rPr>
              <a:t>Methodology for analysing the </a:t>
            </a:r>
            <a:r>
              <a:rPr lang="ja-JP" altLang="en-GB" sz="1800" b="0" dirty="0">
                <a:latin typeface="Verdana" charset="0"/>
                <a:ea typeface="ＭＳ Ｐゴシック" charset="0"/>
                <a:cs typeface="ＭＳ Ｐゴシック" charset="0"/>
              </a:rPr>
              <a:t>“</a:t>
            </a:r>
            <a:r>
              <a:rPr lang="en-GB" sz="1800" b="0" dirty="0">
                <a:latin typeface="Verdana" charset="0"/>
                <a:ea typeface="ＭＳ Ｐゴシック" charset="0"/>
                <a:cs typeface="ＭＳ Ｐゴシック" charset="0"/>
              </a:rPr>
              <a:t>space</a:t>
            </a:r>
            <a:r>
              <a:rPr lang="ja-JP" altLang="en-GB" sz="1800" b="0" dirty="0">
                <a:latin typeface="Verdana" charset="0"/>
                <a:ea typeface="ＭＳ Ｐゴシック" charset="0"/>
                <a:cs typeface="ＭＳ Ｐゴシック" charset="0"/>
              </a:rPr>
              <a:t>”</a:t>
            </a:r>
            <a:r>
              <a:rPr lang="en-GB" sz="1800" b="0" dirty="0">
                <a:latin typeface="Verdana" charset="0"/>
                <a:ea typeface="ＭＳ Ｐゴシック" charset="0"/>
                <a:cs typeface="ＭＳ Ｐゴシック" charset="0"/>
              </a:rPr>
              <a:t> for reform</a:t>
            </a:r>
          </a:p>
          <a:p>
            <a:pPr lvl="1">
              <a:lnSpc>
                <a:spcPct val="90000"/>
              </a:lnSpc>
            </a:pPr>
            <a:r>
              <a:rPr lang="en-GB" sz="1800" b="0" dirty="0">
                <a:latin typeface="Verdana" charset="0"/>
                <a:ea typeface="ＭＳ Ｐゴシック" charset="0"/>
                <a:cs typeface="ＭＳ Ｐゴシック" charset="0"/>
              </a:rPr>
              <a:t>Specific guidance available: PPCM and Cap4Dev practice </a:t>
            </a:r>
            <a:r>
              <a:rPr lang="en-GB" sz="1800" b="0" dirty="0" smtClean="0">
                <a:latin typeface="Verdana" charset="0"/>
                <a:ea typeface="ＭＳ Ｐゴシック" charset="0"/>
                <a:cs typeface="ＭＳ Ｐゴシック" charset="0"/>
              </a:rPr>
              <a:t>group</a:t>
            </a:r>
          </a:p>
          <a:p>
            <a:pPr lvl="1">
              <a:lnSpc>
                <a:spcPct val="90000"/>
              </a:lnSpc>
            </a:pPr>
            <a:r>
              <a:rPr lang="en-GB" sz="1800" b="0" dirty="0" smtClean="0">
                <a:latin typeface="Verdana" charset="0"/>
                <a:ea typeface="ＭＳ Ｐゴシック" charset="0"/>
                <a:cs typeface="ＭＳ Ｐゴシック" charset="0"/>
              </a:rPr>
              <a:t>Will generate drivers, opportunities and constraints</a:t>
            </a:r>
            <a:endParaRPr lang="en-GB" sz="1800" b="0" dirty="0">
              <a:latin typeface="Verdana" charset="0"/>
              <a:ea typeface="ＭＳ Ｐゴシック" charset="0"/>
              <a:cs typeface="ＭＳ Ｐゴシック" charset="0"/>
            </a:endParaRPr>
          </a:p>
          <a:p>
            <a:pPr lvl="1">
              <a:lnSpc>
                <a:spcPct val="90000"/>
              </a:lnSpc>
            </a:pPr>
            <a:endParaRPr lang="en-GB" sz="1600" i="1" dirty="0">
              <a:latin typeface="Verdana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</a:pPr>
            <a:r>
              <a:rPr lang="en-GB" sz="2100" b="1" dirty="0">
                <a:latin typeface="Verdana" charset="0"/>
                <a:ea typeface="ＭＳ Ｐゴシック" charset="0"/>
              </a:rPr>
              <a:t>Opportunity Framework</a:t>
            </a:r>
            <a:r>
              <a:rPr lang="en-GB" sz="2100" dirty="0">
                <a:latin typeface="Verdana" charset="0"/>
                <a:ea typeface="ＭＳ Ｐゴシック" charset="0"/>
              </a:rPr>
              <a:t>:</a:t>
            </a:r>
            <a:r>
              <a:rPr lang="en-GB" sz="1100" dirty="0">
                <a:latin typeface="Verdana" charset="0"/>
                <a:ea typeface="ＭＳ Ｐゴシック" charset="0"/>
              </a:rPr>
              <a:t> </a:t>
            </a:r>
          </a:p>
          <a:p>
            <a:pPr lvl="1">
              <a:lnSpc>
                <a:spcPct val="90000"/>
              </a:lnSpc>
            </a:pPr>
            <a:r>
              <a:rPr lang="en-GB" sz="1800" b="0" dirty="0">
                <a:latin typeface="Verdana" charset="0"/>
                <a:ea typeface="ＭＳ Ｐゴシック" charset="0"/>
              </a:rPr>
              <a:t>A way to look at broad geo-political and socio-economic processes providing reform </a:t>
            </a:r>
            <a:r>
              <a:rPr lang="ja-JP" altLang="en-GB" sz="1800" b="0" dirty="0">
                <a:latin typeface="Verdana" charset="0"/>
                <a:ea typeface="ＭＳ Ｐゴシック" charset="0"/>
              </a:rPr>
              <a:t>“</a:t>
            </a:r>
            <a:r>
              <a:rPr lang="en-GB" sz="1800" b="0" dirty="0">
                <a:latin typeface="Verdana" charset="0"/>
                <a:ea typeface="ＭＳ Ｐゴシック" charset="0"/>
              </a:rPr>
              <a:t>windows</a:t>
            </a:r>
            <a:r>
              <a:rPr lang="ja-JP" altLang="en-GB" sz="1800" b="0" dirty="0" smtClean="0">
                <a:latin typeface="Verdana" charset="0"/>
                <a:ea typeface="ＭＳ Ｐゴシック" charset="0"/>
              </a:rPr>
              <a:t>”</a:t>
            </a:r>
            <a:endParaRPr lang="en-GB" altLang="ja-JP" sz="1800" b="0" dirty="0">
              <a:latin typeface="Verdana" charset="0"/>
              <a:ea typeface="ＭＳ Ｐゴシック" charset="0"/>
            </a:endParaRPr>
          </a:p>
          <a:p>
            <a:pPr lvl="1">
              <a:lnSpc>
                <a:spcPct val="90000"/>
              </a:lnSpc>
            </a:pPr>
            <a:endParaRPr lang="en-GB" sz="1700" dirty="0">
              <a:latin typeface="Verdana" charset="0"/>
              <a:ea typeface="ＭＳ Ｐゴシック" charset="0"/>
            </a:endParaRPr>
          </a:p>
          <a:p>
            <a:pPr>
              <a:lnSpc>
                <a:spcPct val="90000"/>
              </a:lnSpc>
            </a:pPr>
            <a:r>
              <a:rPr lang="en-GB" sz="2100" b="1" dirty="0">
                <a:latin typeface="Verdana" charset="0"/>
                <a:ea typeface="ＭＳ Ｐゴシック" charset="0"/>
              </a:rPr>
              <a:t>Stakeholder Mapping</a:t>
            </a:r>
          </a:p>
          <a:p>
            <a:pPr lvl="1">
              <a:lnSpc>
                <a:spcPct val="90000"/>
              </a:lnSpc>
            </a:pPr>
            <a:r>
              <a:rPr lang="en-GB" sz="1700" b="0" dirty="0">
                <a:latin typeface="Verdana" charset="0"/>
                <a:ea typeface="ＭＳ Ｐゴシック" charset="0"/>
                <a:cs typeface="ＭＳ Ｐゴシック" charset="0"/>
              </a:rPr>
              <a:t>Sector Governance mapping produced by EC in sector guidance</a:t>
            </a:r>
          </a:p>
          <a:p>
            <a:pPr lvl="1">
              <a:lnSpc>
                <a:spcPct val="90000"/>
              </a:lnSpc>
            </a:pPr>
            <a:r>
              <a:rPr lang="en-GB" sz="1700" b="0" dirty="0">
                <a:latin typeface="Verdana" charset="0"/>
                <a:ea typeface="ＭＳ Ｐゴシック" charset="0"/>
                <a:cs typeface="ＭＳ Ｐゴシック" charset="0"/>
              </a:rPr>
              <a:t>Multiple tools and methods available on internet/ resource </a:t>
            </a:r>
            <a:r>
              <a:rPr lang="en-GB" sz="1700" b="0" dirty="0" smtClean="0">
                <a:latin typeface="Verdana" charset="0"/>
                <a:ea typeface="ＭＳ Ｐゴシック" charset="0"/>
                <a:cs typeface="ＭＳ Ｐゴシック" charset="0"/>
              </a:rPr>
              <a:t>books</a:t>
            </a:r>
          </a:p>
          <a:p>
            <a:pPr lvl="1">
              <a:lnSpc>
                <a:spcPct val="90000"/>
              </a:lnSpc>
            </a:pPr>
            <a:r>
              <a:rPr lang="en-GB" sz="1700" b="0" dirty="0" smtClean="0">
                <a:latin typeface="Verdana" charset="0"/>
                <a:ea typeface="ＭＳ Ｐゴシック" charset="0"/>
                <a:cs typeface="ＭＳ Ｐゴシック" charset="0"/>
              </a:rPr>
              <a:t>Power/influence, formal/informal</a:t>
            </a:r>
            <a:endParaRPr lang="en-GB" sz="1700" b="0" dirty="0">
              <a:latin typeface="Verdana" charset="0"/>
              <a:ea typeface="ＭＳ Ｐゴシック" charset="0"/>
              <a:cs typeface="ＭＳ Ｐゴシック" charset="0"/>
            </a:endParaRPr>
          </a:p>
          <a:p>
            <a:pPr lvl="1">
              <a:lnSpc>
                <a:spcPct val="90000"/>
              </a:lnSpc>
            </a:pPr>
            <a:endParaRPr lang="en-GB" sz="1700" b="0" dirty="0">
              <a:latin typeface="Verdana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</a:pPr>
            <a:r>
              <a:rPr lang="en-GB" sz="2100" dirty="0">
                <a:solidFill>
                  <a:srgbClr val="FF0000"/>
                </a:solidFill>
                <a:latin typeface="Verdana" charset="0"/>
                <a:ea typeface="ＭＳ Ｐゴシック" charset="0"/>
              </a:rPr>
              <a:t>BUT NO SUBSTITUTE FOR SUSTAINED ENGAGEMENT AND BUILDING OF SOUND RELATIONSHIPS</a:t>
            </a:r>
          </a:p>
          <a:p>
            <a:pPr lvl="1">
              <a:lnSpc>
                <a:spcPct val="90000"/>
              </a:lnSpc>
            </a:pPr>
            <a:endParaRPr lang="en-GB" sz="1700" dirty="0">
              <a:latin typeface="Verdana" charset="0"/>
              <a:ea typeface="ＭＳ Ｐゴシック" charset="0"/>
            </a:endParaRPr>
          </a:p>
          <a:p>
            <a:endParaRPr lang="en-US" dirty="0">
              <a:latin typeface="Verdana" charset="0"/>
              <a:ea typeface="ＭＳ Ｐゴシック" charset="0"/>
            </a:endParaRPr>
          </a:p>
        </p:txBody>
      </p:sp>
      <p:pic>
        <p:nvPicPr>
          <p:cNvPr id="2" name="Picture 1" descr="Toolkit.jpg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471" b="98775" l="245" r="9803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5650" y="0"/>
            <a:ext cx="2133947" cy="2133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0279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ounded Rectangle 1"/>
          <p:cNvSpPr>
            <a:spLocks noChangeArrowheads="1"/>
          </p:cNvSpPr>
          <p:nvPr/>
        </p:nvSpPr>
        <p:spPr bwMode="auto">
          <a:xfrm>
            <a:off x="457200" y="1524000"/>
            <a:ext cx="8382000" cy="5105400"/>
          </a:xfrm>
          <a:prstGeom prst="roundRect">
            <a:avLst>
              <a:gd name="adj" fmla="val 16667"/>
            </a:avLst>
          </a:prstGeom>
          <a:solidFill>
            <a:srgbClr val="3E6FD2">
              <a:alpha val="23921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smtClean="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rPr>
              <a:t>Contextual factors beyond influence</a:t>
            </a:r>
          </a:p>
        </p:txBody>
      </p:sp>
      <p:sp>
        <p:nvSpPr>
          <p:cNvPr id="3" name="Round Same Side Corner Rectangle 2"/>
          <p:cNvSpPr/>
          <p:nvPr/>
        </p:nvSpPr>
        <p:spPr bwMode="auto">
          <a:xfrm>
            <a:off x="3862388" y="3548063"/>
            <a:ext cx="822325" cy="822325"/>
          </a:xfrm>
          <a:prstGeom prst="round2SameRect">
            <a:avLst/>
          </a:prstGeom>
          <a:noFill/>
          <a:ln>
            <a:noFill/>
          </a:ln>
          <a:effectLst/>
          <a:extLst/>
        </p:spPr>
      </p:sp>
      <p:sp>
        <p:nvSpPr>
          <p:cNvPr id="4" name="Round Same Side Corner Rectangle 3"/>
          <p:cNvSpPr/>
          <p:nvPr/>
        </p:nvSpPr>
        <p:spPr bwMode="auto">
          <a:xfrm>
            <a:off x="1447800" y="2514600"/>
            <a:ext cx="5257800" cy="4114800"/>
          </a:xfrm>
          <a:prstGeom prst="round2SameRect">
            <a:avLst/>
          </a:prstGeom>
          <a:solidFill>
            <a:srgbClr val="3E6FD2">
              <a:alpha val="41000"/>
            </a:srgbClr>
          </a:solidFill>
          <a:ln>
            <a:noFill/>
          </a:ln>
          <a:effectLst/>
          <a:extLst/>
        </p:spPr>
        <p:txBody>
          <a:bodyPr anchor="ctr"/>
          <a:lstStyle/>
          <a:p>
            <a:pPr marL="3175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200" b="1" dirty="0">
              <a:solidFill>
                <a:srgbClr val="0F5494"/>
              </a:solidFill>
              <a:latin typeface="Verdana" charset="0"/>
              <a:ea typeface="ＭＳ Ｐゴシック" charset="0"/>
              <a:cs typeface="ＭＳ Ｐゴシック" pitchFamily="-65" charset="-128"/>
            </a:endParaRPr>
          </a:p>
          <a:p>
            <a:pPr marL="3175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200" b="1" dirty="0">
              <a:solidFill>
                <a:srgbClr val="0F5494"/>
              </a:solidFill>
              <a:latin typeface="Verdana" charset="0"/>
              <a:ea typeface="ＭＳ Ｐゴシック" charset="0"/>
              <a:cs typeface="ＭＳ Ｐゴシック" pitchFamily="-65" charset="-128"/>
            </a:endParaRPr>
          </a:p>
          <a:p>
            <a:pPr marL="3175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200" b="1" dirty="0">
              <a:solidFill>
                <a:srgbClr val="0F5494"/>
              </a:solidFill>
              <a:latin typeface="Verdana" charset="0"/>
              <a:ea typeface="ＭＳ Ｐゴシック" charset="0"/>
              <a:cs typeface="ＭＳ Ｐゴシック" pitchFamily="-65" charset="-128"/>
            </a:endParaRPr>
          </a:p>
          <a:p>
            <a:pPr marL="3175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200" b="1" dirty="0">
              <a:solidFill>
                <a:srgbClr val="0F5494"/>
              </a:solidFill>
              <a:latin typeface="Verdana" charset="0"/>
              <a:ea typeface="ＭＳ Ｐゴシック" charset="0"/>
              <a:cs typeface="ＭＳ Ｐゴシック" pitchFamily="-65" charset="-128"/>
            </a:endParaRPr>
          </a:p>
          <a:p>
            <a:pPr marL="3175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200" b="1" dirty="0">
              <a:solidFill>
                <a:srgbClr val="0F5494"/>
              </a:solidFill>
              <a:latin typeface="Verdana" charset="0"/>
              <a:ea typeface="ＭＳ Ｐゴシック" charset="0"/>
              <a:cs typeface="ＭＳ Ｐゴシック" pitchFamily="-65" charset="-128"/>
            </a:endParaRPr>
          </a:p>
          <a:p>
            <a:pPr marL="3175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200" b="1" dirty="0">
              <a:solidFill>
                <a:srgbClr val="0F5494"/>
              </a:solidFill>
              <a:latin typeface="Verdana" charset="0"/>
              <a:ea typeface="ＭＳ Ｐゴシック" charset="0"/>
              <a:cs typeface="ＭＳ Ｐゴシック" pitchFamily="-65" charset="-128"/>
            </a:endParaRPr>
          </a:p>
          <a:p>
            <a:pPr marL="3175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200" b="1" dirty="0">
              <a:solidFill>
                <a:srgbClr val="0F5494"/>
              </a:solidFill>
              <a:latin typeface="Verdana" charset="0"/>
              <a:ea typeface="ＭＳ Ｐゴシック" charset="0"/>
              <a:cs typeface="ＭＳ Ｐゴシック" pitchFamily="-65" charset="-128"/>
            </a:endParaRPr>
          </a:p>
          <a:p>
            <a:pPr marL="3175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200" b="1" dirty="0">
              <a:solidFill>
                <a:srgbClr val="0F5494"/>
              </a:solidFill>
              <a:latin typeface="Verdana" charset="0"/>
              <a:ea typeface="ＭＳ Ｐゴシック" charset="0"/>
              <a:cs typeface="ＭＳ Ｐゴシック" pitchFamily="-65" charset="-128"/>
            </a:endParaRPr>
          </a:p>
          <a:p>
            <a:pPr marL="3175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200" b="1" dirty="0">
              <a:solidFill>
                <a:srgbClr val="0F5494"/>
              </a:solidFill>
              <a:latin typeface="Verdana" charset="0"/>
              <a:ea typeface="ＭＳ Ｐゴシック" charset="0"/>
              <a:cs typeface="ＭＳ Ｐゴシック" pitchFamily="-65" charset="-128"/>
            </a:endParaRPr>
          </a:p>
          <a:p>
            <a:pPr marL="3175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200" b="1" dirty="0">
              <a:solidFill>
                <a:srgbClr val="0F5494"/>
              </a:solidFill>
              <a:latin typeface="Verdana" charset="0"/>
              <a:ea typeface="ＭＳ Ｐゴシック" charset="0"/>
              <a:cs typeface="ＭＳ Ｐゴシック" pitchFamily="-65" charset="-128"/>
            </a:endParaRPr>
          </a:p>
          <a:p>
            <a:pPr marL="3175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200" b="1" dirty="0">
              <a:solidFill>
                <a:srgbClr val="0F5494"/>
              </a:solidFill>
              <a:latin typeface="Verdana" charset="0"/>
              <a:ea typeface="ＭＳ Ｐゴシック" charset="0"/>
              <a:cs typeface="ＭＳ Ｐゴシック" pitchFamily="-65" charset="-128"/>
            </a:endParaRPr>
          </a:p>
          <a:p>
            <a:pPr marL="3175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200" b="1" dirty="0">
              <a:solidFill>
                <a:srgbClr val="0F5494"/>
              </a:solidFill>
              <a:latin typeface="Verdana" charset="0"/>
              <a:ea typeface="ＭＳ Ｐゴシック" charset="0"/>
              <a:cs typeface="ＭＳ Ｐゴシック" pitchFamily="-65" charset="-128"/>
            </a:endParaRPr>
          </a:p>
          <a:p>
            <a:pPr marL="3175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200" b="1" dirty="0">
              <a:solidFill>
                <a:srgbClr val="0F5494"/>
              </a:solidFill>
              <a:latin typeface="Verdana" charset="0"/>
              <a:ea typeface="ＭＳ Ｐゴシック" charset="0"/>
              <a:cs typeface="ＭＳ Ｐゴシック" pitchFamily="-65" charset="-128"/>
            </a:endParaRPr>
          </a:p>
          <a:p>
            <a:pPr marL="3175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200" b="1" dirty="0">
              <a:solidFill>
                <a:srgbClr val="0F5494"/>
              </a:solidFill>
              <a:latin typeface="Verdana" charset="0"/>
              <a:ea typeface="ＭＳ Ｐゴシック" charset="0"/>
              <a:cs typeface="ＭＳ Ｐゴシック" pitchFamily="-65" charset="-128"/>
            </a:endParaRPr>
          </a:p>
          <a:p>
            <a:pPr marL="3175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200" b="1" dirty="0">
              <a:solidFill>
                <a:srgbClr val="0F5494"/>
              </a:solidFill>
              <a:latin typeface="Verdana" charset="0"/>
              <a:ea typeface="ＭＳ Ｐゴシック" charset="0"/>
              <a:cs typeface="ＭＳ Ｐゴシック" pitchFamily="-65" charset="-128"/>
            </a:endParaRPr>
          </a:p>
          <a:p>
            <a:pPr marL="3175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200" b="1" dirty="0">
              <a:solidFill>
                <a:srgbClr val="0F5494"/>
              </a:solidFill>
              <a:latin typeface="Verdana" charset="0"/>
              <a:ea typeface="ＭＳ Ｐゴシック" charset="0"/>
              <a:cs typeface="ＭＳ Ｐゴシック" pitchFamily="-65" charset="-128"/>
            </a:endParaRPr>
          </a:p>
          <a:p>
            <a:pPr marL="3175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200" b="1" dirty="0">
              <a:solidFill>
                <a:srgbClr val="0F5494"/>
              </a:solidFill>
              <a:latin typeface="Verdana" charset="0"/>
              <a:ea typeface="ＭＳ Ｐゴシック" charset="0"/>
              <a:cs typeface="ＭＳ Ｐゴシック" pitchFamily="-65" charset="-128"/>
            </a:endParaRPr>
          </a:p>
          <a:p>
            <a:pPr marL="3175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200" b="1" dirty="0">
              <a:solidFill>
                <a:srgbClr val="0F5494"/>
              </a:solidFill>
              <a:latin typeface="Verdana" charset="0"/>
              <a:ea typeface="ＭＳ Ｐゴシック" charset="0"/>
              <a:cs typeface="ＭＳ Ｐゴシック" pitchFamily="-65" charset="-128"/>
            </a:endParaRPr>
          </a:p>
          <a:p>
            <a:pPr marL="3175"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pitchFamily="-65" charset="-128"/>
              </a:rPr>
              <a:t>Contextual factors and actors within influence</a:t>
            </a:r>
          </a:p>
        </p:txBody>
      </p:sp>
      <p:sp>
        <p:nvSpPr>
          <p:cNvPr id="30725" name="Oval 12"/>
          <p:cNvSpPr>
            <a:spLocks noChangeArrowheads="1"/>
          </p:cNvSpPr>
          <p:nvPr/>
        </p:nvSpPr>
        <p:spPr bwMode="auto">
          <a:xfrm>
            <a:off x="7315200" y="3352800"/>
            <a:ext cx="1390650" cy="1449388"/>
          </a:xfrm>
          <a:prstGeom prst="ellipse">
            <a:avLst/>
          </a:prstGeom>
          <a:solidFill>
            <a:srgbClr val="339966">
              <a:alpha val="43921"/>
            </a:srgbClr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10800" rIns="0" bIns="10800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da-DK" altLang="zh-CN" sz="800" smtClean="0">
              <a:solidFill>
                <a:srgbClr val="000000"/>
              </a:solidFill>
              <a:latin typeface="Trebuchet MS" charset="0"/>
              <a:ea typeface="ＭＳ Ｐゴシック" charset="0"/>
              <a:cs typeface="Times New Roman" charset="0"/>
            </a:endParaRP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da-DK" altLang="zh-CN" sz="1400" b="1" smtClean="0">
                <a:solidFill>
                  <a:srgbClr val="000000"/>
                </a:solidFill>
                <a:latin typeface="Trebuchet MS" charset="0"/>
                <a:ea typeface="ＭＳ Ｐゴシック" charset="0"/>
                <a:cs typeface="Times New Roman" charset="0"/>
              </a:rPr>
              <a:t>Wider</a:t>
            </a:r>
            <a:r>
              <a:rPr lang="da-DK" altLang="zh-CN" sz="1200" b="1" smtClean="0">
                <a:solidFill>
                  <a:srgbClr val="000000"/>
                </a:solidFill>
                <a:latin typeface="Trebuchet MS" charset="0"/>
                <a:ea typeface="ＭＳ Ｐゴシック" charset="0"/>
                <a:cs typeface="Times New Roman" charset="0"/>
              </a:rPr>
              <a:t> </a:t>
            </a:r>
            <a:r>
              <a:rPr lang="da-DK" altLang="zh-CN" sz="1400" b="1" smtClean="0">
                <a:solidFill>
                  <a:srgbClr val="000000"/>
                </a:solidFill>
                <a:latin typeface="Trebuchet MS" charset="0"/>
                <a:ea typeface="ＭＳ Ｐゴシック" charset="0"/>
                <a:cs typeface="Times New Roman" charset="0"/>
              </a:rPr>
              <a:t>impact</a:t>
            </a:r>
            <a:endParaRPr lang="en-US" sz="1400" b="1" smtClean="0">
              <a:solidFill>
                <a:srgbClr val="000000"/>
              </a:solidFill>
              <a:latin typeface="Verdana" charset="0"/>
              <a:ea typeface="ＭＳ Ｐゴシック" charset="0"/>
              <a:cs typeface="Times New Roman" charset="0"/>
            </a:endParaRPr>
          </a:p>
        </p:txBody>
      </p:sp>
      <p:sp>
        <p:nvSpPr>
          <p:cNvPr id="30726" name="Oval 11"/>
          <p:cNvSpPr>
            <a:spLocks noChangeArrowheads="1"/>
          </p:cNvSpPr>
          <p:nvPr/>
        </p:nvSpPr>
        <p:spPr bwMode="auto">
          <a:xfrm>
            <a:off x="5943600" y="3352800"/>
            <a:ext cx="1389063" cy="1449388"/>
          </a:xfrm>
          <a:prstGeom prst="ellipse">
            <a:avLst/>
          </a:prstGeom>
          <a:solidFill>
            <a:srgbClr val="339966">
              <a:alpha val="43921"/>
            </a:srgbClr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10800" rIns="0" bIns="10800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altLang="zh-CN" sz="1000" smtClean="0">
              <a:solidFill>
                <a:srgbClr val="000000"/>
              </a:solidFill>
              <a:latin typeface="Trebuchet MS" charset="0"/>
              <a:ea typeface="ＭＳ Ｐゴシック" charset="0"/>
              <a:cs typeface="Times New Roman" charset="0"/>
            </a:endParaRP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400" b="1" smtClean="0">
                <a:solidFill>
                  <a:srgbClr val="000000"/>
                </a:solidFill>
                <a:latin typeface="Trebuchet MS" charset="0"/>
                <a:ea typeface="ＭＳ Ｐゴシック" charset="0"/>
                <a:cs typeface="Times New Roman" charset="0"/>
              </a:rPr>
              <a:t>Outcomes</a:t>
            </a:r>
            <a:endParaRPr lang="en-US" sz="1200" smtClean="0">
              <a:solidFill>
                <a:srgbClr val="000000"/>
              </a:solidFill>
              <a:latin typeface="Verdana" charset="0"/>
              <a:ea typeface="ＭＳ Ｐゴシック" charset="0"/>
              <a:cs typeface="Times New Roman" charset="0"/>
            </a:endParaRPr>
          </a:p>
        </p:txBody>
      </p:sp>
      <p:sp>
        <p:nvSpPr>
          <p:cNvPr id="30727" name="Oval 10"/>
          <p:cNvSpPr>
            <a:spLocks noChangeArrowheads="1"/>
          </p:cNvSpPr>
          <p:nvPr/>
        </p:nvSpPr>
        <p:spPr bwMode="auto">
          <a:xfrm>
            <a:off x="4572000" y="3352800"/>
            <a:ext cx="1389063" cy="1449388"/>
          </a:xfrm>
          <a:prstGeom prst="ellipse">
            <a:avLst/>
          </a:prstGeom>
          <a:solidFill>
            <a:srgbClr val="FF6600">
              <a:alpha val="23921"/>
            </a:srgbClr>
          </a:solidFill>
          <a:ln w="9525">
            <a:solidFill>
              <a:srgbClr val="FF0000"/>
            </a:solidFill>
            <a:prstDash val="sysDash"/>
            <a:round/>
            <a:headEnd/>
            <a:tailEnd/>
          </a:ln>
        </p:spPr>
        <p:txBody>
          <a:bodyPr lIns="0" tIns="10800" rIns="0" bIns="10800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altLang="zh-CN" sz="1000" smtClean="0">
              <a:solidFill>
                <a:srgbClr val="000000"/>
              </a:solidFill>
              <a:latin typeface="Trebuchet MS" charset="0"/>
              <a:ea typeface="ＭＳ Ｐゴシック" charset="0"/>
              <a:cs typeface="Times New Roman" charset="0"/>
            </a:endParaRP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400" b="1" smtClean="0">
                <a:solidFill>
                  <a:srgbClr val="FF0000"/>
                </a:solidFill>
                <a:latin typeface="Trebuchet MS" charset="0"/>
                <a:ea typeface="ＭＳ Ｐゴシック" charset="0"/>
                <a:cs typeface="Times New Roman" charset="0"/>
              </a:rPr>
              <a:t>Outputs</a:t>
            </a:r>
            <a:endParaRPr lang="en-US" sz="1200" b="1" smtClean="0">
              <a:solidFill>
                <a:srgbClr val="FF0000"/>
              </a:solidFill>
              <a:latin typeface="Verdana" charset="0"/>
              <a:ea typeface="ＭＳ Ｐゴシック" charset="0"/>
              <a:cs typeface="Times New Roman" charset="0"/>
            </a:endParaRPr>
          </a:p>
        </p:txBody>
      </p:sp>
      <p:sp>
        <p:nvSpPr>
          <p:cNvPr id="30728" name="Oval 9"/>
          <p:cNvSpPr>
            <a:spLocks noChangeArrowheads="1"/>
          </p:cNvSpPr>
          <p:nvPr/>
        </p:nvSpPr>
        <p:spPr bwMode="auto">
          <a:xfrm>
            <a:off x="2438400" y="2819400"/>
            <a:ext cx="2155825" cy="2286000"/>
          </a:xfrm>
          <a:prstGeom prst="ellipse">
            <a:avLst/>
          </a:prstGeom>
          <a:solidFill>
            <a:srgbClr val="FF6600">
              <a:alpha val="30196"/>
            </a:srgbClr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lIns="0" tIns="10800" rIns="0" bIns="10800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altLang="zh-CN" sz="1000" smtClean="0">
              <a:solidFill>
                <a:srgbClr val="000000"/>
              </a:solidFill>
              <a:latin typeface="Trebuchet MS" charset="0"/>
              <a:ea typeface="ＭＳ Ｐゴシック" charset="0"/>
              <a:cs typeface="Times New Roman" charset="0"/>
            </a:endParaRP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400" b="1" smtClean="0">
                <a:solidFill>
                  <a:srgbClr val="FF0000"/>
                </a:solidFill>
                <a:latin typeface="Trebuchet MS" charset="0"/>
                <a:ea typeface="ＭＳ Ｐゴシック" charset="0"/>
                <a:cs typeface="Times New Roman" charset="0"/>
              </a:rPr>
              <a:t>Capacity</a:t>
            </a:r>
            <a:endParaRPr lang="en-US" altLang="zh-CN" sz="1000" b="1" smtClean="0">
              <a:solidFill>
                <a:srgbClr val="FF0000"/>
              </a:solidFill>
              <a:latin typeface="Trebuchet MS" charset="0"/>
              <a:ea typeface="ＭＳ Ｐゴシック" charset="0"/>
              <a:cs typeface="Times New Roman" charset="0"/>
            </a:endParaRPr>
          </a:p>
        </p:txBody>
      </p:sp>
      <p:sp>
        <p:nvSpPr>
          <p:cNvPr id="30729" name="Oval 8"/>
          <p:cNvSpPr>
            <a:spLocks noChangeArrowheads="1"/>
          </p:cNvSpPr>
          <p:nvPr/>
        </p:nvSpPr>
        <p:spPr bwMode="auto">
          <a:xfrm>
            <a:off x="990600" y="3200400"/>
            <a:ext cx="1468438" cy="1600200"/>
          </a:xfrm>
          <a:prstGeom prst="ellipse">
            <a:avLst/>
          </a:prstGeom>
          <a:solidFill>
            <a:srgbClr val="339966">
              <a:alpha val="43921"/>
            </a:srgbClr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10800" rIns="0" bIns="10800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000" b="1" smtClean="0">
                <a:solidFill>
                  <a:srgbClr val="0F5494"/>
                </a:solidFill>
                <a:latin typeface="Trebuchet MS" charset="0"/>
                <a:ea typeface="ＭＳ Ｐゴシック" charset="0"/>
                <a:cs typeface="Times New Roman" charset="0"/>
              </a:rPr>
              <a:t> </a:t>
            </a:r>
            <a:r>
              <a:rPr lang="en-US" altLang="zh-CN" sz="1400" b="1" smtClean="0">
                <a:solidFill>
                  <a:srgbClr val="000000"/>
                </a:solidFill>
                <a:latin typeface="Trebuchet MS" charset="0"/>
                <a:ea typeface="ＭＳ Ｐゴシック" charset="0"/>
                <a:cs typeface="Times New Roman" charset="0"/>
              </a:rPr>
              <a:t>Recurrent inputs</a:t>
            </a:r>
            <a:endParaRPr lang="en-US" sz="1200" b="1" smtClean="0">
              <a:solidFill>
                <a:srgbClr val="000000"/>
              </a:solidFill>
              <a:latin typeface="Verdana" charset="0"/>
              <a:ea typeface="ＭＳ Ｐゴシック" charset="0"/>
              <a:cs typeface="Times New Roman" charset="0"/>
            </a:endParaRPr>
          </a:p>
        </p:txBody>
      </p:sp>
      <p:sp>
        <p:nvSpPr>
          <p:cNvPr id="30730" name="Oval 7"/>
          <p:cNvSpPr>
            <a:spLocks noChangeArrowheads="1"/>
          </p:cNvSpPr>
          <p:nvPr/>
        </p:nvSpPr>
        <p:spPr bwMode="auto">
          <a:xfrm>
            <a:off x="2209800" y="4495800"/>
            <a:ext cx="1387475" cy="1449388"/>
          </a:xfrm>
          <a:prstGeom prst="ellipse">
            <a:avLst/>
          </a:prstGeom>
          <a:solidFill>
            <a:srgbClr val="339966">
              <a:alpha val="43921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0" tIns="10800" rIns="0" bIns="10800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da-DK" altLang="zh-CN" sz="1000" b="1" smtClean="0">
              <a:solidFill>
                <a:srgbClr val="0F5494"/>
              </a:solidFill>
              <a:latin typeface="Trebuchet MS" charset="0"/>
              <a:ea typeface="ＭＳ Ｐゴシック" charset="0"/>
              <a:cs typeface="Times New Roman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da-DK" altLang="zh-CN" sz="1000" b="1" smtClean="0">
              <a:solidFill>
                <a:srgbClr val="0F5494"/>
              </a:solidFill>
              <a:latin typeface="Trebuchet MS" charset="0"/>
              <a:ea typeface="ＭＳ Ｐゴシック" charset="0"/>
              <a:cs typeface="Times New Roman" charset="0"/>
            </a:endParaRP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da-DK" altLang="zh-CN" sz="1000" b="1" smtClean="0">
                <a:solidFill>
                  <a:srgbClr val="000000"/>
                </a:solidFill>
                <a:latin typeface="Trebuchet MS" charset="0"/>
                <a:ea typeface="ＭＳ Ｐゴシック" charset="0"/>
                <a:cs typeface="Times New Roman" charset="0"/>
              </a:rPr>
              <a:t>  </a:t>
            </a:r>
            <a:r>
              <a:rPr lang="da-DK" altLang="zh-CN" sz="1200" b="1" smtClean="0">
                <a:solidFill>
                  <a:srgbClr val="000000"/>
                </a:solidFill>
                <a:latin typeface="Trebuchet MS" charset="0"/>
                <a:ea typeface="ＭＳ Ｐゴシック" charset="0"/>
                <a:cs typeface="Times New Roman" charset="0"/>
              </a:rPr>
              <a:t>CD </a:t>
            </a:r>
            <a:r>
              <a:rPr lang="en-GB" altLang="zh-CN" sz="1200" b="1" smtClean="0">
                <a:solidFill>
                  <a:srgbClr val="000000"/>
                </a:solidFill>
                <a:latin typeface="Trebuchet MS" charset="0"/>
                <a:ea typeface="ＭＳ Ｐゴシック" charset="0"/>
                <a:cs typeface="Times New Roman" charset="0"/>
              </a:rPr>
              <a:t>processes</a:t>
            </a:r>
            <a:r>
              <a:rPr lang="en-GB" altLang="zh-CN" sz="1000" b="1" smtClean="0">
                <a:solidFill>
                  <a:srgbClr val="000000"/>
                </a:solidFill>
                <a:latin typeface="Trebuchet MS" charset="0"/>
                <a:ea typeface="ＭＳ Ｐゴシック" charset="0"/>
                <a:cs typeface="Times New Roman" charset="0"/>
              </a:rPr>
              <a:t> </a:t>
            </a:r>
            <a:endParaRPr lang="en-GB" sz="1200" b="1" smtClean="0">
              <a:solidFill>
                <a:srgbClr val="000000"/>
              </a:solidFill>
              <a:latin typeface="Verdana" charset="0"/>
              <a:ea typeface="ＭＳ Ｐゴシック" charset="0"/>
              <a:cs typeface="Times New Roman" charset="0"/>
            </a:endParaRPr>
          </a:p>
        </p:txBody>
      </p:sp>
      <p:sp>
        <p:nvSpPr>
          <p:cNvPr id="30731" name="Oval 6"/>
          <p:cNvSpPr>
            <a:spLocks noChangeArrowheads="1"/>
          </p:cNvSpPr>
          <p:nvPr/>
        </p:nvSpPr>
        <p:spPr bwMode="auto">
          <a:xfrm rot="-697881">
            <a:off x="1284288" y="5629275"/>
            <a:ext cx="1111250" cy="762000"/>
          </a:xfrm>
          <a:prstGeom prst="ellipse">
            <a:avLst/>
          </a:prstGeom>
          <a:solidFill>
            <a:srgbClr val="339966">
              <a:alpha val="43921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0" tIns="10800" rIns="0" bIns="10800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altLang="zh-CN" sz="1400" b="1" smtClean="0">
                <a:solidFill>
                  <a:srgbClr val="000000"/>
                </a:solidFill>
                <a:latin typeface="Trebuchet MS" charset="0"/>
                <a:ea typeface="ＭＳ Ｐゴシック" charset="0"/>
                <a:cs typeface="Times New Roman" charset="0"/>
              </a:rPr>
              <a:t>CD support</a:t>
            </a:r>
            <a:r>
              <a:rPr lang="da-DK" altLang="zh-CN" sz="1000" b="1" smtClean="0">
                <a:solidFill>
                  <a:srgbClr val="000000"/>
                </a:solidFill>
                <a:latin typeface="Trebuchet MS" charset="0"/>
                <a:ea typeface="ＭＳ Ｐゴシック" charset="0"/>
                <a:cs typeface="Times New Roman" charset="0"/>
              </a:rPr>
              <a:t> </a:t>
            </a:r>
            <a:endParaRPr lang="en-US" sz="1200" b="1" smtClean="0">
              <a:solidFill>
                <a:srgbClr val="000000"/>
              </a:solidFill>
              <a:latin typeface="Verdana" charset="0"/>
              <a:ea typeface="ＭＳ Ｐゴシック" charset="0"/>
              <a:cs typeface="Times New Roman" charset="0"/>
            </a:endParaRPr>
          </a:p>
        </p:txBody>
      </p:sp>
      <p:sp>
        <p:nvSpPr>
          <p:cNvPr id="30732" name="Oval 13"/>
          <p:cNvSpPr>
            <a:spLocks noChangeArrowheads="1"/>
          </p:cNvSpPr>
          <p:nvPr/>
        </p:nvSpPr>
        <p:spPr bwMode="auto">
          <a:xfrm>
            <a:off x="1143000" y="4800600"/>
            <a:ext cx="1066800" cy="828675"/>
          </a:xfrm>
          <a:prstGeom prst="ellipse">
            <a:avLst/>
          </a:prstGeom>
          <a:solidFill>
            <a:srgbClr val="339966">
              <a:alpha val="43921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0" tIns="10800" rIns="0" bIns="10800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300" b="1" smtClean="0">
                <a:solidFill>
                  <a:srgbClr val="000000"/>
                </a:solidFill>
                <a:latin typeface="Trebuchet MS" charset="0"/>
                <a:ea typeface="ＭＳ Ｐゴシック" charset="0"/>
                <a:cs typeface="Times New Roman" charset="0"/>
              </a:rPr>
              <a:t>Internal resources </a:t>
            </a:r>
            <a:endParaRPr lang="en-US" sz="1300" b="1" smtClean="0">
              <a:solidFill>
                <a:srgbClr val="000000"/>
              </a:solidFill>
              <a:latin typeface="Verdana" charset="0"/>
              <a:ea typeface="ＭＳ Ｐゴシック" charset="0"/>
              <a:cs typeface="Times New Roman" charset="0"/>
            </a:endParaRPr>
          </a:p>
        </p:txBody>
      </p:sp>
      <p:sp>
        <p:nvSpPr>
          <p:cNvPr id="30733" name="Line 18"/>
          <p:cNvSpPr>
            <a:spLocks noChangeShapeType="1"/>
          </p:cNvSpPr>
          <p:nvPr/>
        </p:nvSpPr>
        <p:spPr bwMode="auto">
          <a:xfrm>
            <a:off x="7086600" y="4114800"/>
            <a:ext cx="463550" cy="1588"/>
          </a:xfrm>
          <a:prstGeom prst="line">
            <a:avLst/>
          </a:prstGeom>
          <a:noFill/>
          <a:ln w="82550" cmpd="dbl">
            <a:solidFill>
              <a:srgbClr val="FF66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10800" rIns="0" bIns="10800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200" smtClean="0">
              <a:solidFill>
                <a:srgbClr val="0F5494"/>
              </a:solidFill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0734" name="Line 18"/>
          <p:cNvSpPr>
            <a:spLocks noChangeShapeType="1"/>
          </p:cNvSpPr>
          <p:nvPr/>
        </p:nvSpPr>
        <p:spPr bwMode="auto">
          <a:xfrm>
            <a:off x="5715000" y="4114800"/>
            <a:ext cx="463550" cy="1588"/>
          </a:xfrm>
          <a:prstGeom prst="line">
            <a:avLst/>
          </a:prstGeom>
          <a:noFill/>
          <a:ln w="82550" cmpd="dbl">
            <a:solidFill>
              <a:srgbClr val="FF66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10800" rIns="0" bIns="10800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200" smtClean="0">
              <a:solidFill>
                <a:srgbClr val="0F5494"/>
              </a:solidFill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0735" name="Line 18"/>
          <p:cNvSpPr>
            <a:spLocks noChangeShapeType="1"/>
          </p:cNvSpPr>
          <p:nvPr/>
        </p:nvSpPr>
        <p:spPr bwMode="auto">
          <a:xfrm>
            <a:off x="4343400" y="4038600"/>
            <a:ext cx="463550" cy="1588"/>
          </a:xfrm>
          <a:prstGeom prst="line">
            <a:avLst/>
          </a:prstGeom>
          <a:noFill/>
          <a:ln w="82550" cmpd="dbl">
            <a:solidFill>
              <a:srgbClr val="FF66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10800" rIns="0" bIns="10800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200" smtClean="0">
              <a:solidFill>
                <a:srgbClr val="0F5494"/>
              </a:solidFill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0736" name="Line 18"/>
          <p:cNvSpPr>
            <a:spLocks noChangeShapeType="1"/>
          </p:cNvSpPr>
          <p:nvPr/>
        </p:nvSpPr>
        <p:spPr bwMode="auto">
          <a:xfrm>
            <a:off x="2209800" y="4038600"/>
            <a:ext cx="463550" cy="1588"/>
          </a:xfrm>
          <a:prstGeom prst="line">
            <a:avLst/>
          </a:prstGeom>
          <a:noFill/>
          <a:ln w="82550" cmpd="dbl">
            <a:solidFill>
              <a:srgbClr val="FF66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10800" rIns="0" bIns="10800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200" smtClean="0">
              <a:solidFill>
                <a:srgbClr val="0F5494"/>
              </a:solidFill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0737" name="Line 18"/>
          <p:cNvSpPr>
            <a:spLocks noChangeShapeType="1"/>
          </p:cNvSpPr>
          <p:nvPr/>
        </p:nvSpPr>
        <p:spPr bwMode="auto">
          <a:xfrm flipV="1">
            <a:off x="3048000" y="4343400"/>
            <a:ext cx="381000" cy="304800"/>
          </a:xfrm>
          <a:prstGeom prst="line">
            <a:avLst/>
          </a:prstGeom>
          <a:noFill/>
          <a:ln w="82550" cmpd="dbl">
            <a:solidFill>
              <a:srgbClr val="FF66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10800" rIns="0" bIns="10800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200" smtClean="0">
              <a:solidFill>
                <a:srgbClr val="0F5494"/>
              </a:solidFill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0738" name="Line 18"/>
          <p:cNvSpPr>
            <a:spLocks noChangeShapeType="1"/>
          </p:cNvSpPr>
          <p:nvPr/>
        </p:nvSpPr>
        <p:spPr bwMode="auto">
          <a:xfrm>
            <a:off x="1905000" y="5181600"/>
            <a:ext cx="463550" cy="1588"/>
          </a:xfrm>
          <a:prstGeom prst="line">
            <a:avLst/>
          </a:prstGeom>
          <a:noFill/>
          <a:ln w="82550" cmpd="dbl">
            <a:solidFill>
              <a:srgbClr val="FF66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10800" rIns="0" bIns="10800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200" smtClean="0">
              <a:solidFill>
                <a:srgbClr val="0F5494"/>
              </a:solidFill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0739" name="Line 18"/>
          <p:cNvSpPr>
            <a:spLocks noChangeShapeType="1"/>
          </p:cNvSpPr>
          <p:nvPr/>
        </p:nvSpPr>
        <p:spPr bwMode="auto">
          <a:xfrm flipV="1">
            <a:off x="2286000" y="5486400"/>
            <a:ext cx="304800" cy="228600"/>
          </a:xfrm>
          <a:prstGeom prst="line">
            <a:avLst/>
          </a:prstGeom>
          <a:noFill/>
          <a:ln w="82550" cmpd="dbl">
            <a:solidFill>
              <a:srgbClr val="FF66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10800" rIns="0" bIns="10800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200" smtClean="0">
              <a:solidFill>
                <a:srgbClr val="0F5494"/>
              </a:solidFill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0740" name="Title 19"/>
          <p:cNvSpPr>
            <a:spLocks noGrp="1"/>
          </p:cNvSpPr>
          <p:nvPr>
            <p:ph type="title"/>
          </p:nvPr>
        </p:nvSpPr>
        <p:spPr>
          <a:xfrm>
            <a:off x="0" y="990600"/>
            <a:ext cx="8229600" cy="533400"/>
          </a:xfrm>
        </p:spPr>
        <p:txBody>
          <a:bodyPr/>
          <a:lstStyle/>
          <a:p>
            <a:r>
              <a:rPr lang="en-US" sz="2400" i="1">
                <a:latin typeface="Verdana" charset="0"/>
                <a:ea typeface="ＭＳ Ｐゴシック" charset="0"/>
              </a:rPr>
              <a:t>Assessing Capacity</a:t>
            </a:r>
          </a:p>
        </p:txBody>
      </p:sp>
    </p:spTree>
    <p:extLst>
      <p:ext uri="{BB962C8B-B14F-4D97-AF65-F5344CB8AC3E}">
        <p14:creationId xmlns:p14="http://schemas.microsoft.com/office/powerpoint/2010/main" val="4090835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rgbClr val="0F5494"/>
            </a:solidFill>
            <a:effectLst/>
            <a:latin typeface="Verdana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rgbClr val="0F5494"/>
            </a:solidFill>
            <a:effectLst/>
            <a:latin typeface="Verdana" charset="0"/>
            <a:ea typeface="ＭＳ Ｐゴシック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rgbClr val="0F5494"/>
            </a:solidFill>
            <a:effectLst/>
            <a:latin typeface="Verdana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rgbClr val="0F5494"/>
            </a:solidFill>
            <a:effectLst/>
            <a:latin typeface="Verdana" charset="0"/>
            <a:ea typeface="ＭＳ Ｐゴシック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6_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rgbClr val="0F5494"/>
            </a:solidFill>
            <a:effectLst/>
            <a:latin typeface="Verdana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rgbClr val="0F5494"/>
            </a:solidFill>
            <a:effectLst/>
            <a:latin typeface="Verdana" charset="0"/>
            <a:ea typeface="ＭＳ Ｐゴシック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79142</TotalTime>
  <Words>1177</Words>
  <Application>Microsoft Office PowerPoint</Application>
  <PresentationFormat>Affichage à l'écran (4:3)</PresentationFormat>
  <Paragraphs>284</Paragraphs>
  <Slides>16</Slides>
  <Notes>12</Notes>
  <HiddenSlides>0</HiddenSlides>
  <MMClips>0</MMClips>
  <ScaleCrop>false</ScaleCrop>
  <HeadingPairs>
    <vt:vector size="4" baseType="variant">
      <vt:variant>
        <vt:lpstr>Thème</vt:lpstr>
      </vt:variant>
      <vt:variant>
        <vt:i4>3</vt:i4>
      </vt:variant>
      <vt:variant>
        <vt:lpstr>Titres des diapositives</vt:lpstr>
      </vt:variant>
      <vt:variant>
        <vt:i4>16</vt:i4>
      </vt:variant>
    </vt:vector>
  </HeadingPairs>
  <TitlesOfParts>
    <vt:vector size="19" baseType="lpstr">
      <vt:lpstr>Slide_Master</vt:lpstr>
      <vt:lpstr>1_Slide_Master</vt:lpstr>
      <vt:lpstr>6_Slide_Master</vt:lpstr>
      <vt:lpstr>Supporting change through  Capacity Development</vt:lpstr>
      <vt:lpstr>Quality Criteria are guiding CD support</vt:lpstr>
      <vt:lpstr>How the QC are applied in PCM</vt:lpstr>
      <vt:lpstr>CD Quality Grid requirement:  1. Fit to the context and existing capacity</vt:lpstr>
      <vt:lpstr>Why is this criteria important?</vt:lpstr>
      <vt:lpstr>Assessment - a key task:</vt:lpstr>
      <vt:lpstr>Assessing Context</vt:lpstr>
      <vt:lpstr>Three context assessment tools</vt:lpstr>
      <vt:lpstr>Assessing Capacity</vt:lpstr>
      <vt:lpstr>Assessing Capacity: multiple purposes</vt:lpstr>
      <vt:lpstr>Examples of assessment tools</vt:lpstr>
      <vt:lpstr>“Functional” and “political” dimension of capacity</vt:lpstr>
      <vt:lpstr>Some Good Practice Tips</vt:lpstr>
      <vt:lpstr>An incremental approach to assessment  </vt:lpstr>
      <vt:lpstr> What Role for the EC/ DPs?   </vt:lpstr>
      <vt:lpstr>Your experiences with: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Jos Brand</dc:creator>
  <cp:lastModifiedBy>snez</cp:lastModifiedBy>
  <cp:revision>358</cp:revision>
  <cp:lastPrinted>2014-06-03T06:32:18Z</cp:lastPrinted>
  <dcterms:created xsi:type="dcterms:W3CDTF">2012-11-28T17:00:29Z</dcterms:created>
  <dcterms:modified xsi:type="dcterms:W3CDTF">2015-05-19T20:36:00Z</dcterms:modified>
</cp:coreProperties>
</file>