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C0682-0DB2-48EB-995A-C88A253568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E00D3-7FE2-48F1-806C-B874CFFFE33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22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267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35125"/>
            <a:ext cx="10905699" cy="830489"/>
          </a:xfrm>
        </p:spPr>
        <p:txBody>
          <a:bodyPr/>
          <a:lstStyle/>
          <a:p>
            <a:r>
              <a:rPr lang="en-GB" dirty="0"/>
              <a:t>Full collaboration across contractors and services: decision to swiftly issue light guidance to be refined with learning.</a:t>
            </a:r>
          </a:p>
          <a:p>
            <a:pPr marL="0" indent="0" algn="ctr">
              <a:buNone/>
            </a:pPr>
            <a:r>
              <a:rPr lang="en-GB" sz="2000" b="1" dirty="0"/>
              <a:t>Adapted formats of ROM reviews: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provisions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7BBFA-7368-4129-A802-27556CBC7E57}"/>
              </a:ext>
            </a:extLst>
          </p:cNvPr>
          <p:cNvSpPr txBox="1">
            <a:spLocks/>
          </p:cNvSpPr>
          <p:nvPr/>
        </p:nvSpPr>
        <p:spPr>
          <a:xfrm>
            <a:off x="839255" y="4043808"/>
            <a:ext cx="4883803" cy="850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indent="-285750" fontAlgn="base">
              <a:spcAft>
                <a:spcPts val="500"/>
              </a:spcAft>
            </a:pPr>
            <a:r>
              <a:rPr lang="en-GB" sz="1800" b="1" dirty="0">
                <a:solidFill>
                  <a:srgbClr val="5F5F5F"/>
                </a:solidFill>
              </a:rPr>
              <a:t>Remote: </a:t>
            </a:r>
            <a:r>
              <a:rPr lang="en-US" sz="1800" dirty="0">
                <a:solidFill>
                  <a:srgbClr val="5F5F5F"/>
                </a:solidFill>
              </a:rPr>
              <a:t>Field visits are replaced with remote interviews and written exchanges with key actors</a:t>
            </a:r>
            <a:endParaRPr lang="en-GB" sz="1800" b="1" dirty="0">
              <a:solidFill>
                <a:srgbClr val="5F5F5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D2B266-475D-481B-909E-3447276BF861}"/>
              </a:ext>
            </a:extLst>
          </p:cNvPr>
          <p:cNvSpPr/>
          <p:nvPr/>
        </p:nvSpPr>
        <p:spPr>
          <a:xfrm>
            <a:off x="5864826" y="4136551"/>
            <a:ext cx="5323974" cy="504000"/>
          </a:xfrm>
          <a:prstGeom prst="rect">
            <a:avLst/>
          </a:prstGeom>
          <a:solidFill>
            <a:srgbClr val="F18E83">
              <a:alpha val="61961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Remote interviews</a:t>
            </a:r>
            <a:endParaRPr lang="LID4096" sz="16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AA39D3-9A87-4421-B8EB-DC4F696C79FE}"/>
              </a:ext>
            </a:extLst>
          </p:cNvPr>
          <p:cNvSpPr/>
          <p:nvPr/>
        </p:nvSpPr>
        <p:spPr>
          <a:xfrm>
            <a:off x="8517788" y="5244045"/>
            <a:ext cx="2731169" cy="504000"/>
          </a:xfrm>
          <a:prstGeom prst="rect">
            <a:avLst/>
          </a:prstGeom>
          <a:solidFill>
            <a:srgbClr val="90AD7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In-Situ Field Phase</a:t>
            </a:r>
            <a:endParaRPr lang="LID4096" sz="16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63ACF6-ADAC-4D5C-A707-1A779ECAEF4D}"/>
              </a:ext>
            </a:extLst>
          </p:cNvPr>
          <p:cNvSpPr/>
          <p:nvPr/>
        </p:nvSpPr>
        <p:spPr>
          <a:xfrm>
            <a:off x="5864826" y="5244131"/>
            <a:ext cx="2652962" cy="504000"/>
          </a:xfrm>
          <a:prstGeom prst="rect">
            <a:avLst/>
          </a:prstGeom>
          <a:solidFill>
            <a:srgbClr val="F18E83">
              <a:alpha val="61961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Remote interviews</a:t>
            </a:r>
            <a:endParaRPr lang="LID4096" sz="16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D4F33A-F652-4007-90FA-99754FE124E4}"/>
              </a:ext>
            </a:extLst>
          </p:cNvPr>
          <p:cNvSpPr/>
          <p:nvPr/>
        </p:nvSpPr>
        <p:spPr>
          <a:xfrm>
            <a:off x="5864826" y="3310706"/>
            <a:ext cx="2731169" cy="504000"/>
          </a:xfrm>
          <a:prstGeom prst="rect">
            <a:avLst/>
          </a:prstGeom>
          <a:solidFill>
            <a:srgbClr val="90AD7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In-Situ Field Phase</a:t>
            </a:r>
            <a:endParaRPr lang="LID4096" sz="16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6C981C-9B64-4D02-AC42-31AF61900BFC}"/>
              </a:ext>
            </a:extLst>
          </p:cNvPr>
          <p:cNvSpPr/>
          <p:nvPr/>
        </p:nvSpPr>
        <p:spPr>
          <a:xfrm>
            <a:off x="8595995" y="3313173"/>
            <a:ext cx="2652962" cy="504000"/>
          </a:xfrm>
          <a:prstGeom prst="rect">
            <a:avLst/>
          </a:prstGeom>
          <a:solidFill>
            <a:srgbClr val="F18E83">
              <a:alpha val="61961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Remote interviews</a:t>
            </a:r>
            <a:endParaRPr lang="LID4096" sz="16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B945FB3-ECBE-44E6-B448-309388E00221}"/>
              </a:ext>
            </a:extLst>
          </p:cNvPr>
          <p:cNvSpPr txBox="1">
            <a:spLocks/>
          </p:cNvSpPr>
          <p:nvPr/>
        </p:nvSpPr>
        <p:spPr>
          <a:xfrm>
            <a:off x="839255" y="3211125"/>
            <a:ext cx="4883803" cy="5898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indent="-285750" fontAlgn="base">
              <a:spcAft>
                <a:spcPts val="500"/>
              </a:spcAft>
            </a:pPr>
            <a:r>
              <a:rPr lang="en-GB" sz="1800" b="1" dirty="0">
                <a:solidFill>
                  <a:srgbClr val="5F5F5F"/>
                </a:solidFill>
              </a:rPr>
              <a:t>Hybrid: </a:t>
            </a:r>
            <a:r>
              <a:rPr lang="en-US" sz="1800" dirty="0">
                <a:solidFill>
                  <a:srgbClr val="5F5F5F"/>
                </a:solidFill>
              </a:rPr>
              <a:t>When the field visit has to be interrupted due to emergency reasons</a:t>
            </a:r>
            <a:endParaRPr lang="en-GB" sz="1800" dirty="0">
              <a:solidFill>
                <a:srgbClr val="5F5F5F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6F15274-FC64-4F67-A424-9F141B194640}"/>
              </a:ext>
            </a:extLst>
          </p:cNvPr>
          <p:cNvSpPr txBox="1">
            <a:spLocks/>
          </p:cNvSpPr>
          <p:nvPr/>
        </p:nvSpPr>
        <p:spPr>
          <a:xfrm>
            <a:off x="796552" y="5137660"/>
            <a:ext cx="4926506" cy="850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indent="-285750" fontAlgn="base">
              <a:spcAft>
                <a:spcPts val="500"/>
              </a:spcAft>
            </a:pPr>
            <a:r>
              <a:rPr lang="en-GB" sz="1800" b="1" dirty="0">
                <a:solidFill>
                  <a:srgbClr val="5F5F5F"/>
                </a:solidFill>
              </a:rPr>
              <a:t>Split: </a:t>
            </a:r>
            <a:r>
              <a:rPr lang="en-US" sz="1800" dirty="0">
                <a:solidFill>
                  <a:srgbClr val="5F5F5F"/>
                </a:solidFill>
              </a:rPr>
              <a:t>Remote interviews and submission of a preliminary ROM report is followed by a short field phase conducted within a reasonable timeframe</a:t>
            </a:r>
            <a:endParaRPr lang="en-GB" sz="18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04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6B64DF415B81439ACE8868C7BCB26E" ma:contentTypeVersion="13" ma:contentTypeDescription="Crée un document." ma:contentTypeScope="" ma:versionID="1ed45a1706326bab2d72d8200145b1d4">
  <xsd:schema xmlns:xsd="http://www.w3.org/2001/XMLSchema" xmlns:xs="http://www.w3.org/2001/XMLSchema" xmlns:p="http://schemas.microsoft.com/office/2006/metadata/properties" xmlns:ns3="a137fe2a-2c32-4352-ab56-93a965094bb6" xmlns:ns4="b2198523-b5af-4a5c-abf5-9da03fbe7f1c" targetNamespace="http://schemas.microsoft.com/office/2006/metadata/properties" ma:root="true" ma:fieldsID="f4edf782d5c66e1310a3310b562c87d6" ns3:_="" ns4:_="">
    <xsd:import namespace="a137fe2a-2c32-4352-ab56-93a965094bb6"/>
    <xsd:import namespace="b2198523-b5af-4a5c-abf5-9da03fbe7f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37fe2a-2c32-4352-ab56-93a965094b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198523-b5af-4a5c-abf5-9da03fbe7f1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Partage du hachage d’indicateur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4B121A-6037-4056-B226-11E5656823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37fe2a-2c32-4352-ab56-93a965094bb6"/>
    <ds:schemaRef ds:uri="b2198523-b5af-4a5c-abf5-9da03fbe7f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6E62A5-58BC-4569-9A86-2FCAED6D28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DC26D7-7504-4A19-A9D8-E8DBF8BDDB3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92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New provisions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provisions</dc:title>
  <dc:creator>Barbara Amato</dc:creator>
  <cp:lastModifiedBy>Barbara Amato</cp:lastModifiedBy>
  <cp:revision>1</cp:revision>
  <dcterms:created xsi:type="dcterms:W3CDTF">2020-07-21T12:43:29Z</dcterms:created>
  <dcterms:modified xsi:type="dcterms:W3CDTF">2020-07-21T12:45:04Z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0x010100126B64DF415B81439ACE8868C7BCB26E</vt:lpwstr>
  </property>
</Properties>
</file>