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Lst>
  <p:notesMasterIdLst>
    <p:notesMasterId r:id="rId46"/>
  </p:notesMasterIdLst>
  <p:handoutMasterIdLst>
    <p:handoutMasterId r:id="rId47"/>
  </p:handoutMasterIdLst>
  <p:sldIdLst>
    <p:sldId id="258" r:id="rId6"/>
    <p:sldId id="549" r:id="rId7"/>
    <p:sldId id="285" r:id="rId8"/>
    <p:sldId id="636" r:id="rId9"/>
    <p:sldId id="642" r:id="rId10"/>
    <p:sldId id="660" r:id="rId11"/>
    <p:sldId id="663" r:id="rId12"/>
    <p:sldId id="656" r:id="rId13"/>
    <p:sldId id="646" r:id="rId14"/>
    <p:sldId id="655" r:id="rId15"/>
    <p:sldId id="671" r:id="rId16"/>
    <p:sldId id="647" r:id="rId17"/>
    <p:sldId id="664" r:id="rId18"/>
    <p:sldId id="670" r:id="rId19"/>
    <p:sldId id="658" r:id="rId20"/>
    <p:sldId id="657" r:id="rId21"/>
    <p:sldId id="648" r:id="rId22"/>
    <p:sldId id="669" r:id="rId23"/>
    <p:sldId id="650" r:id="rId24"/>
    <p:sldId id="643" r:id="rId25"/>
    <p:sldId id="638" r:id="rId26"/>
    <p:sldId id="628" r:id="rId27"/>
    <p:sldId id="644" r:id="rId28"/>
    <p:sldId id="515" r:id="rId29"/>
    <p:sldId id="293" r:id="rId30"/>
    <p:sldId id="296" r:id="rId31"/>
    <p:sldId id="476" r:id="rId32"/>
    <p:sldId id="496" r:id="rId33"/>
    <p:sldId id="497" r:id="rId34"/>
    <p:sldId id="620" r:id="rId35"/>
    <p:sldId id="651" r:id="rId36"/>
    <p:sldId id="652" r:id="rId37"/>
    <p:sldId id="667" r:id="rId38"/>
    <p:sldId id="641" r:id="rId39"/>
    <p:sldId id="640" r:id="rId40"/>
    <p:sldId id="677" r:id="rId41"/>
    <p:sldId id="674" r:id="rId42"/>
    <p:sldId id="672" r:id="rId43"/>
    <p:sldId id="673" r:id="rId44"/>
    <p:sldId id="28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RIMONT Alain (DEVCO-EXT)" initials="DA(" lastIdx="8" clrIdx="0">
    <p:extLst>
      <p:ext uri="{19B8F6BF-5375-455C-9EA6-DF929625EA0E}">
        <p15:presenceInfo xmlns:p15="http://schemas.microsoft.com/office/powerpoint/2012/main" userId="S-1-5-21-1606980848-2025429265-839522115-1179833" providerId="AD"/>
      </p:ext>
    </p:extLst>
  </p:cmAuthor>
  <p:cmAuthor id="2" name="GONZALEZ ALBERTI Laura Maria (DEVCO-EXT)" initials="G(" lastIdx="1" clrIdx="1">
    <p:extLst>
      <p:ext uri="{19B8F6BF-5375-455C-9EA6-DF929625EA0E}">
        <p15:presenceInfo xmlns:p15="http://schemas.microsoft.com/office/powerpoint/2012/main" userId="S::laura-maria.gonzalez-alberti@ext.ec.europa.eu::63ee15dc-680d-4d0b-808d-9c8fb84636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004494"/>
    <a:srgbClr val="024B9C"/>
    <a:srgbClr val="035DC1"/>
    <a:srgbClr val="0356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7F4B30-2E56-4DD2-A923-5F8C9D0952D5}" v="560" dt="2020-12-01T12:44:35.438"/>
    <p1510:client id="{2F61EE43-06EE-46C9-B051-E98E19E1E69A}" v="115" dt="2021-04-07T18:30:34.201"/>
    <p1510:client id="{3C84399B-5016-49B1-9F2F-520D4B867B55}" v="26" dt="2020-12-01T08:39:43.018"/>
    <p1510:client id="{613E123A-AB82-49BB-95ED-EF5B1DA95FA7}" v="7" dt="2020-12-01T07:50:36.692"/>
    <p1510:client id="{6CB30903-AC85-4887-B8B4-DA764FBFFA1D}" v="413" dt="2021-04-07T18:46:14"/>
    <p1510:client id="{77B18F06-0B0C-496A-9F9C-B01DDB2075B5}" v="3" dt="2020-12-01T08:47:15.423"/>
    <p1510:client id="{C08AA9E4-04BE-D540-6B16-C2CBBC2A444D}" v="34" dt="2020-11-13T15:35:22.213"/>
    <p1510:client id="{CB20D47F-7929-2302-7E67-0263364086DA}" v="120" dt="2020-11-16T16:46:19.537"/>
    <p1510:client id="{EF8EED48-DB59-47DD-9FA4-19C9CE2BB454}" v="8" dt="2020-12-01T16:18:53.371"/>
    <p1510:client id="{F6BB365D-371C-4867-BA3E-6F5A4F1C22CE}" v="176" dt="2021-04-08T16:13:15.0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3979" autoAdjust="0"/>
  </p:normalViewPr>
  <p:slideViewPr>
    <p:cSldViewPr snapToGrid="0">
      <p:cViewPr varScale="1">
        <p:scale>
          <a:sx n="108" d="100"/>
          <a:sy n="108" d="100"/>
        </p:scale>
        <p:origin x="600" y="108"/>
      </p:cViewPr>
      <p:guideLst>
        <p:guide orient="horz" pos="209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IMONT Alain (DEVCO-EXT)" userId="S::alain.darimont@ext.ec.europa.eu::58aba689-066a-40f0-943b-610a9260cc3c" providerId="AD" clId="Web-{CB20D47F-7929-2302-7E67-0263364086DA}"/>
    <pc:docChg chg="modSld">
      <pc:chgData name="DARIMONT Alain (DEVCO-EXT)" userId="S::alain.darimont@ext.ec.europa.eu::58aba689-066a-40f0-943b-610a9260cc3c" providerId="AD" clId="Web-{CB20D47F-7929-2302-7E67-0263364086DA}" dt="2020-11-16T16:46:19.537" v="119" actId="20577"/>
      <pc:docMkLst>
        <pc:docMk/>
      </pc:docMkLst>
      <pc:sldChg chg="modSp">
        <pc:chgData name="DARIMONT Alain (DEVCO-EXT)" userId="S::alain.darimont@ext.ec.europa.eu::58aba689-066a-40f0-943b-610a9260cc3c" providerId="AD" clId="Web-{CB20D47F-7929-2302-7E67-0263364086DA}" dt="2020-11-16T16:46:19.537" v="118" actId="20577"/>
        <pc:sldMkLst>
          <pc:docMk/>
          <pc:sldMk cId="25315721" sldId="510"/>
        </pc:sldMkLst>
        <pc:spChg chg="mod">
          <ac:chgData name="DARIMONT Alain (DEVCO-EXT)" userId="S::alain.darimont@ext.ec.europa.eu::58aba689-066a-40f0-943b-610a9260cc3c" providerId="AD" clId="Web-{CB20D47F-7929-2302-7E67-0263364086DA}" dt="2020-11-16T16:37:39.526" v="78" actId="20577"/>
          <ac:spMkLst>
            <pc:docMk/>
            <pc:sldMk cId="25315721" sldId="510"/>
            <ac:spMk id="26" creationId="{00000000-0000-0000-0000-000000000000}"/>
          </ac:spMkLst>
        </pc:spChg>
        <pc:spChg chg="mod">
          <ac:chgData name="DARIMONT Alain (DEVCO-EXT)" userId="S::alain.darimont@ext.ec.europa.eu::58aba689-066a-40f0-943b-610a9260cc3c" providerId="AD" clId="Web-{CB20D47F-7929-2302-7E67-0263364086DA}" dt="2020-11-16T16:46:19.537" v="118" actId="20577"/>
          <ac:spMkLst>
            <pc:docMk/>
            <pc:sldMk cId="25315721" sldId="510"/>
            <ac:spMk id="27" creationId="{00000000-0000-0000-0000-000000000000}"/>
          </ac:spMkLst>
        </pc:spChg>
      </pc:sldChg>
    </pc:docChg>
  </pc:docChgLst>
  <pc:docChgLst>
    <pc:chgData name="CALLEWAERT Bart (DEVCO)" userId="S::bart.callewaert@ec.europa.eu::646970ce-1fba-45a1-9c05-6106cb39a95d" providerId="AD" clId="Web-{3C84399B-5016-49B1-9F2F-520D4B867B55}"/>
    <pc:docChg chg="modSld">
      <pc:chgData name="CALLEWAERT Bart (DEVCO)" userId="S::bart.callewaert@ec.europa.eu::646970ce-1fba-45a1-9c05-6106cb39a95d" providerId="AD" clId="Web-{3C84399B-5016-49B1-9F2F-520D4B867B55}" dt="2020-12-01T08:39:43.018" v="23" actId="1076"/>
      <pc:docMkLst>
        <pc:docMk/>
      </pc:docMkLst>
      <pc:sldChg chg="modSp">
        <pc:chgData name="CALLEWAERT Bart (DEVCO)" userId="S::bart.callewaert@ec.europa.eu::646970ce-1fba-45a1-9c05-6106cb39a95d" providerId="AD" clId="Web-{3C84399B-5016-49B1-9F2F-520D4B867B55}" dt="2020-12-01T08:39:43.018" v="23" actId="1076"/>
        <pc:sldMkLst>
          <pc:docMk/>
          <pc:sldMk cId="712279236" sldId="664"/>
        </pc:sldMkLst>
        <pc:spChg chg="mod">
          <ac:chgData name="CALLEWAERT Bart (DEVCO)" userId="S::bart.callewaert@ec.europa.eu::646970ce-1fba-45a1-9c05-6106cb39a95d" providerId="AD" clId="Web-{3C84399B-5016-49B1-9F2F-520D4B867B55}" dt="2020-12-01T08:38:47.704" v="4" actId="1076"/>
          <ac:spMkLst>
            <pc:docMk/>
            <pc:sldMk cId="712279236" sldId="664"/>
            <ac:spMk id="11" creationId="{00000000-0000-0000-0000-000000000000}"/>
          </ac:spMkLst>
        </pc:spChg>
        <pc:spChg chg="mod">
          <ac:chgData name="CALLEWAERT Bart (DEVCO)" userId="S::bart.callewaert@ec.europa.eu::646970ce-1fba-45a1-9c05-6106cb39a95d" providerId="AD" clId="Web-{3C84399B-5016-49B1-9F2F-520D4B867B55}" dt="2020-12-01T08:39:43.018" v="23" actId="1076"/>
          <ac:spMkLst>
            <pc:docMk/>
            <pc:sldMk cId="712279236" sldId="664"/>
            <ac:spMk id="12" creationId="{00000000-0000-0000-0000-000000000000}"/>
          </ac:spMkLst>
        </pc:spChg>
        <pc:picChg chg="mod">
          <ac:chgData name="CALLEWAERT Bart (DEVCO)" userId="S::bart.callewaert@ec.europa.eu::646970ce-1fba-45a1-9c05-6106cb39a95d" providerId="AD" clId="Web-{3C84399B-5016-49B1-9F2F-520D4B867B55}" dt="2020-12-01T08:39:39.924" v="22" actId="1076"/>
          <ac:picMkLst>
            <pc:docMk/>
            <pc:sldMk cId="712279236" sldId="664"/>
            <ac:picMk id="14" creationId="{00000000-0000-0000-0000-000000000000}"/>
          </ac:picMkLst>
        </pc:picChg>
      </pc:sldChg>
    </pc:docChg>
  </pc:docChgLst>
  <pc:docChgLst>
    <pc:chgData name="GONZALEZ ALBERTI Laura Maria (DEVCO-EXT)" userId="S::laura-maria.gonzalez-alberti@ext.ec.europa.eu::63ee15dc-680d-4d0b-808d-9c8fb84636d7" providerId="AD" clId="Web-{77B18F06-0B0C-496A-9F9C-B01DDB2075B5}"/>
    <pc:docChg chg="modSld">
      <pc:chgData name="GONZALEZ ALBERTI Laura Maria (DEVCO-EXT)" userId="S::laura-maria.gonzalez-alberti@ext.ec.europa.eu::63ee15dc-680d-4d0b-808d-9c8fb84636d7" providerId="AD" clId="Web-{77B18F06-0B0C-496A-9F9C-B01DDB2075B5}" dt="2020-12-01T08:47:15.423" v="1"/>
      <pc:docMkLst>
        <pc:docMk/>
      </pc:docMkLst>
      <pc:sldChg chg="modSp">
        <pc:chgData name="GONZALEZ ALBERTI Laura Maria (DEVCO-EXT)" userId="S::laura-maria.gonzalez-alberti@ext.ec.europa.eu::63ee15dc-680d-4d0b-808d-9c8fb84636d7" providerId="AD" clId="Web-{77B18F06-0B0C-496A-9F9C-B01DDB2075B5}" dt="2020-12-01T08:41:42.070" v="0" actId="20577"/>
        <pc:sldMkLst>
          <pc:docMk/>
          <pc:sldMk cId="2154020661" sldId="641"/>
        </pc:sldMkLst>
        <pc:spChg chg="mod">
          <ac:chgData name="GONZALEZ ALBERTI Laura Maria (DEVCO-EXT)" userId="S::laura-maria.gonzalez-alberti@ext.ec.europa.eu::63ee15dc-680d-4d0b-808d-9c8fb84636d7" providerId="AD" clId="Web-{77B18F06-0B0C-496A-9F9C-B01DDB2075B5}" dt="2020-12-01T08:41:42.070" v="0" actId="20577"/>
          <ac:spMkLst>
            <pc:docMk/>
            <pc:sldMk cId="2154020661" sldId="641"/>
            <ac:spMk id="3" creationId="{00000000-0000-0000-0000-000000000000}"/>
          </ac:spMkLst>
        </pc:spChg>
      </pc:sldChg>
      <pc:sldChg chg="addCm">
        <pc:chgData name="GONZALEZ ALBERTI Laura Maria (DEVCO-EXT)" userId="S::laura-maria.gonzalez-alberti@ext.ec.europa.eu::63ee15dc-680d-4d0b-808d-9c8fb84636d7" providerId="AD" clId="Web-{77B18F06-0B0C-496A-9F9C-B01DDB2075B5}" dt="2020-12-01T08:47:15.423" v="1"/>
        <pc:sldMkLst>
          <pc:docMk/>
          <pc:sldMk cId="791264551" sldId="646"/>
        </pc:sldMkLst>
      </pc:sldChg>
    </pc:docChg>
  </pc:docChgLst>
  <pc:docChgLst>
    <pc:chgData name="GONZALEZ ALBERTI Laura Maria (DEVCO-EXT)" userId="S::laura-maria.gonzalez-alberti@ext.ec.europa.eu::63ee15dc-680d-4d0b-808d-9c8fb84636d7" providerId="AD" clId="Web-{613E123A-AB82-49BB-95ED-EF5B1DA95FA7}"/>
    <pc:docChg chg="addSld delSld modSld">
      <pc:chgData name="GONZALEZ ALBERTI Laura Maria (DEVCO-EXT)" userId="S::laura-maria.gonzalez-alberti@ext.ec.europa.eu::63ee15dc-680d-4d0b-808d-9c8fb84636d7" providerId="AD" clId="Web-{613E123A-AB82-49BB-95ED-EF5B1DA95FA7}" dt="2020-12-01T07:50:36.676" v="5"/>
      <pc:docMkLst>
        <pc:docMk/>
      </pc:docMkLst>
      <pc:sldChg chg="addSp delSp modSp new del">
        <pc:chgData name="GONZALEZ ALBERTI Laura Maria (DEVCO-EXT)" userId="S::laura-maria.gonzalez-alberti@ext.ec.europa.eu::63ee15dc-680d-4d0b-808d-9c8fb84636d7" providerId="AD" clId="Web-{613E123A-AB82-49BB-95ED-EF5B1DA95FA7}" dt="2020-12-01T07:50:36.676" v="5"/>
        <pc:sldMkLst>
          <pc:docMk/>
          <pc:sldMk cId="178692540" sldId="664"/>
        </pc:sldMkLst>
        <pc:spChg chg="add del">
          <ac:chgData name="GONZALEZ ALBERTI Laura Maria (DEVCO-EXT)" userId="S::laura-maria.gonzalez-alberti@ext.ec.europa.eu::63ee15dc-680d-4d0b-808d-9c8fb84636d7" providerId="AD" clId="Web-{613E123A-AB82-49BB-95ED-EF5B1DA95FA7}" dt="2020-12-01T07:50:35.192" v="4"/>
          <ac:spMkLst>
            <pc:docMk/>
            <pc:sldMk cId="178692540" sldId="664"/>
            <ac:spMk id="2" creationId="{6DA665B1-9571-46C3-B985-FBA92A82865B}"/>
          </ac:spMkLst>
        </pc:spChg>
        <pc:spChg chg="add del mod">
          <ac:chgData name="GONZALEZ ALBERTI Laura Maria (DEVCO-EXT)" userId="S::laura-maria.gonzalez-alberti@ext.ec.europa.eu::63ee15dc-680d-4d0b-808d-9c8fb84636d7" providerId="AD" clId="Web-{613E123A-AB82-49BB-95ED-EF5B1DA95FA7}" dt="2020-12-01T07:50:31.879" v="3"/>
          <ac:spMkLst>
            <pc:docMk/>
            <pc:sldMk cId="178692540" sldId="664"/>
            <ac:spMk id="6" creationId="{A25FC10A-BDE0-4C49-BFBD-469586FDD89E}"/>
          </ac:spMkLst>
        </pc:spChg>
        <pc:picChg chg="add del mod ord">
          <ac:chgData name="GONZALEZ ALBERTI Laura Maria (DEVCO-EXT)" userId="S::laura-maria.gonzalez-alberti@ext.ec.europa.eu::63ee15dc-680d-4d0b-808d-9c8fb84636d7" providerId="AD" clId="Web-{613E123A-AB82-49BB-95ED-EF5B1DA95FA7}" dt="2020-12-01T07:50:35.192" v="4"/>
          <ac:picMkLst>
            <pc:docMk/>
            <pc:sldMk cId="178692540" sldId="664"/>
            <ac:picMk id="4" creationId="{69766099-5E24-4848-874E-F2B17BF46D53}"/>
          </ac:picMkLst>
        </pc:picChg>
      </pc:sldChg>
    </pc:docChg>
  </pc:docChgLst>
  <pc:docChgLst>
    <pc:chgData name="DARIMONT Alain (DEVCO-EXT)" userId="S::alain.darimont@ext.ec.europa.eu::58aba689-066a-40f0-943b-610a9260cc3c" providerId="AD" clId="Web-{C08AA9E4-04BE-D540-6B16-C2CBBC2A444D}"/>
    <pc:docChg chg="modSld">
      <pc:chgData name="DARIMONT Alain (DEVCO-EXT)" userId="S::alain.darimont@ext.ec.europa.eu::58aba689-066a-40f0-943b-610a9260cc3c" providerId="AD" clId="Web-{C08AA9E4-04BE-D540-6B16-C2CBBC2A444D}" dt="2020-11-13T15:35:22.213" v="33"/>
      <pc:docMkLst>
        <pc:docMk/>
      </pc:docMkLst>
      <pc:sldChg chg="modSp">
        <pc:chgData name="DARIMONT Alain (DEVCO-EXT)" userId="S::alain.darimont@ext.ec.europa.eu::58aba689-066a-40f0-943b-610a9260cc3c" providerId="AD" clId="Web-{C08AA9E4-04BE-D540-6B16-C2CBBC2A444D}" dt="2020-11-13T15:35:22.213" v="33"/>
        <pc:sldMkLst>
          <pc:docMk/>
          <pc:sldMk cId="382009757" sldId="511"/>
        </pc:sldMkLst>
        <pc:graphicFrameChg chg="mod modGraphic">
          <ac:chgData name="DARIMONT Alain (DEVCO-EXT)" userId="S::alain.darimont@ext.ec.europa.eu::58aba689-066a-40f0-943b-610a9260cc3c" providerId="AD" clId="Web-{C08AA9E4-04BE-D540-6B16-C2CBBC2A444D}" dt="2020-11-13T15:35:22.213" v="33"/>
          <ac:graphicFrameMkLst>
            <pc:docMk/>
            <pc:sldMk cId="382009757" sldId="511"/>
            <ac:graphicFrameMk id="8" creationId="{00000000-0000-0000-0000-000000000000}"/>
          </ac:graphicFrameMkLst>
        </pc:graphicFrameChg>
      </pc:sldChg>
    </pc:docChg>
  </pc:docChgLst>
  <pc:docChgLst>
    <pc:chgData name="CALLEWAERT Bart (DEVCO)" userId="S::bart.callewaert@ec.europa.eu::646970ce-1fba-45a1-9c05-6106cb39a95d" providerId="AD" clId="Web-{EF8EED48-DB59-47DD-9FA4-19C9CE2BB454}"/>
    <pc:docChg chg="addSld modSld">
      <pc:chgData name="CALLEWAERT Bart (DEVCO)" userId="S::bart.callewaert@ec.europa.eu::646970ce-1fba-45a1-9c05-6106cb39a95d" providerId="AD" clId="Web-{EF8EED48-DB59-47DD-9FA4-19C9CE2BB454}" dt="2020-12-01T16:18:53.371" v="7"/>
      <pc:docMkLst>
        <pc:docMk/>
      </pc:docMkLst>
      <pc:sldChg chg="delSp modSp new mod modShow">
        <pc:chgData name="CALLEWAERT Bart (DEVCO)" userId="S::bart.callewaert@ec.europa.eu::646970ce-1fba-45a1-9c05-6106cb39a95d" providerId="AD" clId="Web-{EF8EED48-DB59-47DD-9FA4-19C9CE2BB454}" dt="2020-12-01T16:18:53.371" v="7"/>
        <pc:sldMkLst>
          <pc:docMk/>
          <pc:sldMk cId="3688937756" sldId="667"/>
        </pc:sldMkLst>
        <pc:spChg chg="del">
          <ac:chgData name="CALLEWAERT Bart (DEVCO)" userId="S::bart.callewaert@ec.europa.eu::646970ce-1fba-45a1-9c05-6106cb39a95d" providerId="AD" clId="Web-{EF8EED48-DB59-47DD-9FA4-19C9CE2BB454}" dt="2020-12-01T16:18:43.011" v="6"/>
          <ac:spMkLst>
            <pc:docMk/>
            <pc:sldMk cId="3688937756" sldId="667"/>
            <ac:spMk id="2" creationId="{2BFA9C9C-AD83-4B94-A4FA-A2C188A9D3A5}"/>
          </ac:spMkLst>
        </pc:spChg>
        <pc:spChg chg="mod">
          <ac:chgData name="CALLEWAERT Bart (DEVCO)" userId="S::bart.callewaert@ec.europa.eu::646970ce-1fba-45a1-9c05-6106cb39a95d" providerId="AD" clId="Web-{EF8EED48-DB59-47DD-9FA4-19C9CE2BB454}" dt="2020-12-01T16:18:31.089" v="5" actId="14100"/>
          <ac:spMkLst>
            <pc:docMk/>
            <pc:sldMk cId="3688937756" sldId="667"/>
            <ac:spMk id="3" creationId="{6E68ECC8-3B72-473B-BD1D-1152E41996C3}"/>
          </ac:spMkLst>
        </pc:spChg>
      </pc:sldChg>
    </pc:docChg>
  </pc:docChgLst>
  <pc:docChgLst>
    <pc:chgData clId="Web-{6CB30903-AC85-4887-B8B4-DA764FBFFA1D}"/>
    <pc:docChg chg="modSld">
      <pc:chgData name="" userId="" providerId="" clId="Web-{6CB30903-AC85-4887-B8B4-DA764FBFFA1D}" dt="2021-04-07T18:32:07.455" v="5" actId="20577"/>
      <pc:docMkLst>
        <pc:docMk/>
      </pc:docMkLst>
      <pc:sldChg chg="modSp">
        <pc:chgData name="" userId="" providerId="" clId="Web-{6CB30903-AC85-4887-B8B4-DA764FBFFA1D}" dt="2021-04-07T18:32:07.455" v="5" actId="20577"/>
        <pc:sldMkLst>
          <pc:docMk/>
          <pc:sldMk cId="1121371840" sldId="258"/>
        </pc:sldMkLst>
        <pc:spChg chg="mod">
          <ac:chgData name="" userId="" providerId="" clId="Web-{6CB30903-AC85-4887-B8B4-DA764FBFFA1D}" dt="2021-04-07T18:32:07.455" v="5" actId="20577"/>
          <ac:spMkLst>
            <pc:docMk/>
            <pc:sldMk cId="1121371840" sldId="258"/>
            <ac:spMk id="5" creationId="{00000000-0000-0000-0000-000000000000}"/>
          </ac:spMkLst>
        </pc:spChg>
      </pc:sldChg>
    </pc:docChg>
  </pc:docChgLst>
  <pc:docChgLst>
    <pc:chgData name="CHAZOT Lissa (INTPA-EXT)" userId="S::lissa.chazot@ext.ec.europa.eu::aed46258-606d-4748-b0d8-06e251058f6d" providerId="AD" clId="Web-{F6BB365D-371C-4867-BA3E-6F5A4F1C22CE}"/>
    <pc:docChg chg="modSld">
      <pc:chgData name="CHAZOT Lissa (INTPA-EXT)" userId="S::lissa.chazot@ext.ec.europa.eu::aed46258-606d-4748-b0d8-06e251058f6d" providerId="AD" clId="Web-{F6BB365D-371C-4867-BA3E-6F5A4F1C22CE}" dt="2021-04-08T16:13:15.014" v="161" actId="1076"/>
      <pc:docMkLst>
        <pc:docMk/>
      </pc:docMkLst>
      <pc:sldChg chg="modSp">
        <pc:chgData name="CHAZOT Lissa (INTPA-EXT)" userId="S::lissa.chazot@ext.ec.europa.eu::aed46258-606d-4748-b0d8-06e251058f6d" providerId="AD" clId="Web-{F6BB365D-371C-4867-BA3E-6F5A4F1C22CE}" dt="2021-04-08T16:11:28.357" v="70" actId="20577"/>
        <pc:sldMkLst>
          <pc:docMk/>
          <pc:sldMk cId="1255158655" sldId="293"/>
        </pc:sldMkLst>
        <pc:spChg chg="mod">
          <ac:chgData name="CHAZOT Lissa (INTPA-EXT)" userId="S::lissa.chazot@ext.ec.europa.eu::aed46258-606d-4748-b0d8-06e251058f6d" providerId="AD" clId="Web-{F6BB365D-371C-4867-BA3E-6F5A4F1C22CE}" dt="2021-04-08T16:11:28.357" v="70" actId="20577"/>
          <ac:spMkLst>
            <pc:docMk/>
            <pc:sldMk cId="1255158655" sldId="293"/>
            <ac:spMk id="23" creationId="{00000000-0000-0000-0000-000000000000}"/>
          </ac:spMkLst>
        </pc:spChg>
      </pc:sldChg>
      <pc:sldChg chg="modSp">
        <pc:chgData name="CHAZOT Lissa (INTPA-EXT)" userId="S::lissa.chazot@ext.ec.europa.eu::aed46258-606d-4748-b0d8-06e251058f6d" providerId="AD" clId="Web-{F6BB365D-371C-4867-BA3E-6F5A4F1C22CE}" dt="2021-04-08T16:11:58.748" v="95" actId="20577"/>
        <pc:sldMkLst>
          <pc:docMk/>
          <pc:sldMk cId="4044484425" sldId="296"/>
        </pc:sldMkLst>
        <pc:spChg chg="mod">
          <ac:chgData name="CHAZOT Lissa (INTPA-EXT)" userId="S::lissa.chazot@ext.ec.europa.eu::aed46258-606d-4748-b0d8-06e251058f6d" providerId="AD" clId="Web-{F6BB365D-371C-4867-BA3E-6F5A4F1C22CE}" dt="2021-04-08T16:11:58.748" v="95" actId="20577"/>
          <ac:spMkLst>
            <pc:docMk/>
            <pc:sldMk cId="4044484425" sldId="296"/>
            <ac:spMk id="18" creationId="{00000000-0000-0000-0000-000000000000}"/>
          </ac:spMkLst>
        </pc:spChg>
      </pc:sldChg>
      <pc:sldChg chg="modSp">
        <pc:chgData name="CHAZOT Lissa (INTPA-EXT)" userId="S::lissa.chazot@ext.ec.europa.eu::aed46258-606d-4748-b0d8-06e251058f6d" providerId="AD" clId="Web-{F6BB365D-371C-4867-BA3E-6F5A4F1C22CE}" dt="2021-04-08T16:12:22.592" v="135"/>
        <pc:sldMkLst>
          <pc:docMk/>
          <pc:sldMk cId="391624264" sldId="497"/>
        </pc:sldMkLst>
        <pc:graphicFrameChg chg="mod modGraphic">
          <ac:chgData name="CHAZOT Lissa (INTPA-EXT)" userId="S::lissa.chazot@ext.ec.europa.eu::aed46258-606d-4748-b0d8-06e251058f6d" providerId="AD" clId="Web-{F6BB365D-371C-4867-BA3E-6F5A4F1C22CE}" dt="2021-04-08T16:12:22.592" v="135"/>
          <ac:graphicFrameMkLst>
            <pc:docMk/>
            <pc:sldMk cId="391624264" sldId="497"/>
            <ac:graphicFrameMk id="4" creationId="{00000000-0000-0000-0000-000000000000}"/>
          </ac:graphicFrameMkLst>
        </pc:graphicFrameChg>
      </pc:sldChg>
      <pc:sldChg chg="modSp">
        <pc:chgData name="CHAZOT Lissa (INTPA-EXT)" userId="S::lissa.chazot@ext.ec.europa.eu::aed46258-606d-4748-b0d8-06e251058f6d" providerId="AD" clId="Web-{F6BB365D-371C-4867-BA3E-6F5A4F1C22CE}" dt="2021-04-08T16:10:50.606" v="47" actId="20577"/>
        <pc:sldMkLst>
          <pc:docMk/>
          <pc:sldMk cId="2792341434" sldId="628"/>
        </pc:sldMkLst>
        <pc:spChg chg="mod">
          <ac:chgData name="CHAZOT Lissa (INTPA-EXT)" userId="S::lissa.chazot@ext.ec.europa.eu::aed46258-606d-4748-b0d8-06e251058f6d" providerId="AD" clId="Web-{F6BB365D-371C-4867-BA3E-6F5A4F1C22CE}" dt="2021-04-08T16:10:50.606" v="47" actId="20577"/>
          <ac:spMkLst>
            <pc:docMk/>
            <pc:sldMk cId="2792341434" sldId="628"/>
            <ac:spMk id="2" creationId="{00000000-0000-0000-0000-000000000000}"/>
          </ac:spMkLst>
        </pc:spChg>
      </pc:sldChg>
      <pc:sldChg chg="modSp">
        <pc:chgData name="CHAZOT Lissa (INTPA-EXT)" userId="S::lissa.chazot@ext.ec.europa.eu::aed46258-606d-4748-b0d8-06e251058f6d" providerId="AD" clId="Web-{F6BB365D-371C-4867-BA3E-6F5A4F1C22CE}" dt="2021-04-08T16:08:27.746" v="8" actId="20577"/>
        <pc:sldMkLst>
          <pc:docMk/>
          <pc:sldMk cId="2493286235" sldId="636"/>
        </pc:sldMkLst>
        <pc:spChg chg="mod">
          <ac:chgData name="CHAZOT Lissa (INTPA-EXT)" userId="S::lissa.chazot@ext.ec.europa.eu::aed46258-606d-4748-b0d8-06e251058f6d" providerId="AD" clId="Web-{F6BB365D-371C-4867-BA3E-6F5A4F1C22CE}" dt="2021-04-08T16:08:27.746" v="8" actId="20577"/>
          <ac:spMkLst>
            <pc:docMk/>
            <pc:sldMk cId="2493286235" sldId="636"/>
            <ac:spMk id="2" creationId="{00000000-0000-0000-0000-000000000000}"/>
          </ac:spMkLst>
        </pc:spChg>
      </pc:sldChg>
      <pc:sldChg chg="modSp">
        <pc:chgData name="CHAZOT Lissa (INTPA-EXT)" userId="S::lissa.chazot@ext.ec.europa.eu::aed46258-606d-4748-b0d8-06e251058f6d" providerId="AD" clId="Web-{F6BB365D-371C-4867-BA3E-6F5A4F1C22CE}" dt="2021-04-08T16:12:43.217" v="157"/>
        <pc:sldMkLst>
          <pc:docMk/>
          <pc:sldMk cId="3090099739" sldId="640"/>
        </pc:sldMkLst>
        <pc:graphicFrameChg chg="mod modGraphic">
          <ac:chgData name="CHAZOT Lissa (INTPA-EXT)" userId="S::lissa.chazot@ext.ec.europa.eu::aed46258-606d-4748-b0d8-06e251058f6d" providerId="AD" clId="Web-{F6BB365D-371C-4867-BA3E-6F5A4F1C22CE}" dt="2021-04-08T16:12:43.217" v="157"/>
          <ac:graphicFrameMkLst>
            <pc:docMk/>
            <pc:sldMk cId="3090099739" sldId="640"/>
            <ac:graphicFrameMk id="5" creationId="{00000000-0000-0000-0000-000000000000}"/>
          </ac:graphicFrameMkLst>
        </pc:graphicFrameChg>
      </pc:sldChg>
      <pc:sldChg chg="modSp">
        <pc:chgData name="CHAZOT Lissa (INTPA-EXT)" userId="S::lissa.chazot@ext.ec.europa.eu::aed46258-606d-4748-b0d8-06e251058f6d" providerId="AD" clId="Web-{F6BB365D-371C-4867-BA3E-6F5A4F1C22CE}" dt="2021-04-08T16:09:42.450" v="15" actId="20577"/>
        <pc:sldMkLst>
          <pc:docMk/>
          <pc:sldMk cId="3994072826" sldId="642"/>
        </pc:sldMkLst>
        <pc:spChg chg="mod">
          <ac:chgData name="CHAZOT Lissa (INTPA-EXT)" userId="S::lissa.chazot@ext.ec.europa.eu::aed46258-606d-4748-b0d8-06e251058f6d" providerId="AD" clId="Web-{F6BB365D-371C-4867-BA3E-6F5A4F1C22CE}" dt="2021-04-08T16:09:42.450" v="15" actId="20577"/>
          <ac:spMkLst>
            <pc:docMk/>
            <pc:sldMk cId="3994072826" sldId="642"/>
            <ac:spMk id="2" creationId="{00000000-0000-0000-0000-000000000000}"/>
          </ac:spMkLst>
        </pc:spChg>
      </pc:sldChg>
      <pc:sldChg chg="modSp">
        <pc:chgData name="CHAZOT Lissa (INTPA-EXT)" userId="S::lissa.chazot@ext.ec.europa.eu::aed46258-606d-4748-b0d8-06e251058f6d" providerId="AD" clId="Web-{F6BB365D-371C-4867-BA3E-6F5A4F1C22CE}" dt="2021-04-08T16:08:58.387" v="11" actId="1076"/>
        <pc:sldMkLst>
          <pc:docMk/>
          <pc:sldMk cId="791264551" sldId="646"/>
        </pc:sldMkLst>
        <pc:spChg chg="mod">
          <ac:chgData name="CHAZOT Lissa (INTPA-EXT)" userId="S::lissa.chazot@ext.ec.europa.eu::aed46258-606d-4748-b0d8-06e251058f6d" providerId="AD" clId="Web-{F6BB365D-371C-4867-BA3E-6F5A4F1C22CE}" dt="2021-04-08T16:08:49.840" v="10" actId="1076"/>
          <ac:spMkLst>
            <pc:docMk/>
            <pc:sldMk cId="791264551" sldId="646"/>
            <ac:spMk id="15" creationId="{00000000-0000-0000-0000-000000000000}"/>
          </ac:spMkLst>
        </pc:spChg>
        <pc:spChg chg="mod">
          <ac:chgData name="CHAZOT Lissa (INTPA-EXT)" userId="S::lissa.chazot@ext.ec.europa.eu::aed46258-606d-4748-b0d8-06e251058f6d" providerId="AD" clId="Web-{F6BB365D-371C-4867-BA3E-6F5A4F1C22CE}" dt="2021-04-08T16:08:58.387" v="11" actId="1076"/>
          <ac:spMkLst>
            <pc:docMk/>
            <pc:sldMk cId="791264551" sldId="646"/>
            <ac:spMk id="18" creationId="{00000000-0000-0000-0000-000000000000}"/>
          </ac:spMkLst>
        </pc:spChg>
      </pc:sldChg>
      <pc:sldChg chg="mod modShow">
        <pc:chgData name="CHAZOT Lissa (INTPA-EXT)" userId="S::lissa.chazot@ext.ec.europa.eu::aed46258-606d-4748-b0d8-06e251058f6d" providerId="AD" clId="Web-{F6BB365D-371C-4867-BA3E-6F5A4F1C22CE}" dt="2021-04-08T16:08:33.433" v="9"/>
        <pc:sldMkLst>
          <pc:docMk/>
          <pc:sldMk cId="2432011015" sldId="660"/>
        </pc:sldMkLst>
      </pc:sldChg>
      <pc:sldChg chg="modSp">
        <pc:chgData name="CHAZOT Lissa (INTPA-EXT)" userId="S::lissa.chazot@ext.ec.europa.eu::aed46258-606d-4748-b0d8-06e251058f6d" providerId="AD" clId="Web-{F6BB365D-371C-4867-BA3E-6F5A4F1C22CE}" dt="2021-04-08T16:10:00.622" v="16" actId="20577"/>
        <pc:sldMkLst>
          <pc:docMk/>
          <pc:sldMk cId="3994480686" sldId="663"/>
        </pc:sldMkLst>
        <pc:spChg chg="mod">
          <ac:chgData name="CHAZOT Lissa (INTPA-EXT)" userId="S::lissa.chazot@ext.ec.europa.eu::aed46258-606d-4748-b0d8-06e251058f6d" providerId="AD" clId="Web-{F6BB365D-371C-4867-BA3E-6F5A4F1C22CE}" dt="2021-04-08T16:10:00.622" v="16" actId="20577"/>
          <ac:spMkLst>
            <pc:docMk/>
            <pc:sldMk cId="3994480686" sldId="663"/>
            <ac:spMk id="3" creationId="{00000000-0000-0000-0000-000000000000}"/>
          </ac:spMkLst>
        </pc:spChg>
      </pc:sldChg>
      <pc:sldChg chg="modSp">
        <pc:chgData name="CHAZOT Lissa (INTPA-EXT)" userId="S::lissa.chazot@ext.ec.europa.eu::aed46258-606d-4748-b0d8-06e251058f6d" providerId="AD" clId="Web-{F6BB365D-371C-4867-BA3E-6F5A4F1C22CE}" dt="2021-04-08T16:13:15.014" v="161" actId="1076"/>
        <pc:sldMkLst>
          <pc:docMk/>
          <pc:sldMk cId="1188813697" sldId="677"/>
        </pc:sldMkLst>
        <pc:spChg chg="mod">
          <ac:chgData name="CHAZOT Lissa (INTPA-EXT)" userId="S::lissa.chazot@ext.ec.europa.eu::aed46258-606d-4748-b0d8-06e251058f6d" providerId="AD" clId="Web-{F6BB365D-371C-4867-BA3E-6F5A4F1C22CE}" dt="2021-04-08T16:13:05.389" v="160" actId="20577"/>
          <ac:spMkLst>
            <pc:docMk/>
            <pc:sldMk cId="1188813697" sldId="677"/>
            <ac:spMk id="19" creationId="{8FE2ADE8-BA7A-4B41-ABE2-93F5A391010F}"/>
          </ac:spMkLst>
        </pc:spChg>
        <pc:picChg chg="mod">
          <ac:chgData name="CHAZOT Lissa (INTPA-EXT)" userId="S::lissa.chazot@ext.ec.europa.eu::aed46258-606d-4748-b0d8-06e251058f6d" providerId="AD" clId="Web-{F6BB365D-371C-4867-BA3E-6F5A4F1C22CE}" dt="2021-04-08T16:13:15.014" v="161" actId="1076"/>
          <ac:picMkLst>
            <pc:docMk/>
            <pc:sldMk cId="1188813697" sldId="677"/>
            <ac:picMk id="17" creationId="{00000000-0000-0000-0000-000000000000}"/>
          </ac:picMkLst>
        </pc:picChg>
      </pc:sldChg>
    </pc:docChg>
  </pc:docChgLst>
  <pc:docChgLst>
    <pc:chgData name="CHAZOT Lissa (INTPA-EXT)" userId="S::lissa.chazot@ext.ec.europa.eu::aed46258-606d-4748-b0d8-06e251058f6d" providerId="AD" clId="Web-{2F61EE43-06EE-46C9-B051-E98E19E1E69A}"/>
    <pc:docChg chg="modSld">
      <pc:chgData name="CHAZOT Lissa (INTPA-EXT)" userId="S::lissa.chazot@ext.ec.europa.eu::aed46258-606d-4748-b0d8-06e251058f6d" providerId="AD" clId="Web-{2F61EE43-06EE-46C9-B051-E98E19E1E69A}" dt="2021-04-07T18:30:34.201" v="114" actId="1076"/>
      <pc:docMkLst>
        <pc:docMk/>
      </pc:docMkLst>
      <pc:sldChg chg="modSp">
        <pc:chgData name="CHAZOT Lissa (INTPA-EXT)" userId="S::lissa.chazot@ext.ec.europa.eu::aed46258-606d-4748-b0d8-06e251058f6d" providerId="AD" clId="Web-{2F61EE43-06EE-46C9-B051-E98E19E1E69A}" dt="2021-04-07T18:30:34.201" v="114" actId="1076"/>
        <pc:sldMkLst>
          <pc:docMk/>
          <pc:sldMk cId="3228778007" sldId="515"/>
        </pc:sldMkLst>
        <pc:picChg chg="mod">
          <ac:chgData name="CHAZOT Lissa (INTPA-EXT)" userId="S::lissa.chazot@ext.ec.europa.eu::aed46258-606d-4748-b0d8-06e251058f6d" providerId="AD" clId="Web-{2F61EE43-06EE-46C9-B051-E98E19E1E69A}" dt="2021-04-07T18:30:34.201" v="114" actId="1076"/>
          <ac:picMkLst>
            <pc:docMk/>
            <pc:sldMk cId="3228778007" sldId="515"/>
            <ac:picMk id="8" creationId="{00000000-0000-0000-0000-000000000000}"/>
          </ac:picMkLst>
        </pc:picChg>
      </pc:sldChg>
      <pc:sldChg chg="modSp mod modClrScheme chgLayout">
        <pc:chgData name="CHAZOT Lissa (INTPA-EXT)" userId="S::lissa.chazot@ext.ec.europa.eu::aed46258-606d-4748-b0d8-06e251058f6d" providerId="AD" clId="Web-{2F61EE43-06EE-46C9-B051-E98E19E1E69A}" dt="2021-04-07T18:29:04.855" v="74"/>
        <pc:sldMkLst>
          <pc:docMk/>
          <pc:sldMk cId="3195151530" sldId="638"/>
        </pc:sldMkLst>
        <pc:spChg chg="mod ord">
          <ac:chgData name="CHAZOT Lissa (INTPA-EXT)" userId="S::lissa.chazot@ext.ec.europa.eu::aed46258-606d-4748-b0d8-06e251058f6d" providerId="AD" clId="Web-{2F61EE43-06EE-46C9-B051-E98E19E1E69A}" dt="2021-04-07T18:29:04.855" v="74"/>
          <ac:spMkLst>
            <pc:docMk/>
            <pc:sldMk cId="3195151530" sldId="638"/>
            <ac:spMk id="2" creationId="{00000000-0000-0000-0000-000000000000}"/>
          </ac:spMkLst>
        </pc:spChg>
        <pc:spChg chg="mod ord">
          <ac:chgData name="CHAZOT Lissa (INTPA-EXT)" userId="S::lissa.chazot@ext.ec.europa.eu::aed46258-606d-4748-b0d8-06e251058f6d" providerId="AD" clId="Web-{2F61EE43-06EE-46C9-B051-E98E19E1E69A}" dt="2021-04-07T18:29:04.855" v="74"/>
          <ac:spMkLst>
            <pc:docMk/>
            <pc:sldMk cId="3195151530" sldId="638"/>
            <ac:spMk id="3" creationId="{00000000-0000-0000-0000-000000000000}"/>
          </ac:spMkLst>
        </pc:spChg>
      </pc:sldChg>
      <pc:sldChg chg="delSp modSp mod modClrScheme chgLayout">
        <pc:chgData name="CHAZOT Lissa (INTPA-EXT)" userId="S::lissa.chazot@ext.ec.europa.eu::aed46258-606d-4748-b0d8-06e251058f6d" providerId="AD" clId="Web-{2F61EE43-06EE-46C9-B051-E98E19E1E69A}" dt="2021-04-07T18:28:55.714" v="73" actId="1076"/>
        <pc:sldMkLst>
          <pc:docMk/>
          <pc:sldMk cId="2495216974" sldId="643"/>
        </pc:sldMkLst>
        <pc:spChg chg="mod ord">
          <ac:chgData name="CHAZOT Lissa (INTPA-EXT)" userId="S::lissa.chazot@ext.ec.europa.eu::aed46258-606d-4748-b0d8-06e251058f6d" providerId="AD" clId="Web-{2F61EE43-06EE-46C9-B051-E98E19E1E69A}" dt="2021-04-07T18:28:21.244" v="62"/>
          <ac:spMkLst>
            <pc:docMk/>
            <pc:sldMk cId="2495216974" sldId="643"/>
            <ac:spMk id="4" creationId="{00000000-0000-0000-0000-000000000000}"/>
          </ac:spMkLst>
        </pc:spChg>
        <pc:spChg chg="del mod ord">
          <ac:chgData name="CHAZOT Lissa (INTPA-EXT)" userId="S::lissa.chazot@ext.ec.europa.eu::aed46258-606d-4748-b0d8-06e251058f6d" providerId="AD" clId="Web-{2F61EE43-06EE-46C9-B051-E98E19E1E69A}" dt="2021-04-07T18:28:30.417" v="65"/>
          <ac:spMkLst>
            <pc:docMk/>
            <pc:sldMk cId="2495216974" sldId="643"/>
            <ac:spMk id="12" creationId="{00000000-0000-0000-0000-000000000000}"/>
          </ac:spMkLst>
        </pc:spChg>
        <pc:picChg chg="mod">
          <ac:chgData name="CHAZOT Lissa (INTPA-EXT)" userId="S::lissa.chazot@ext.ec.europa.eu::aed46258-606d-4748-b0d8-06e251058f6d" providerId="AD" clId="Web-{2F61EE43-06EE-46C9-B051-E98E19E1E69A}" dt="2021-04-07T18:28:54.277" v="72" actId="1076"/>
          <ac:picMkLst>
            <pc:docMk/>
            <pc:sldMk cId="2495216974" sldId="643"/>
            <ac:picMk id="6" creationId="{00000000-0000-0000-0000-000000000000}"/>
          </ac:picMkLst>
        </pc:picChg>
        <pc:picChg chg="mod">
          <ac:chgData name="CHAZOT Lissa (INTPA-EXT)" userId="S::lissa.chazot@ext.ec.europa.eu::aed46258-606d-4748-b0d8-06e251058f6d" providerId="AD" clId="Web-{2F61EE43-06EE-46C9-B051-E98E19E1E69A}" dt="2021-04-07T18:28:55.714" v="73" actId="1076"/>
          <ac:picMkLst>
            <pc:docMk/>
            <pc:sldMk cId="2495216974" sldId="643"/>
            <ac:picMk id="7" creationId="{00000000-0000-0000-0000-000000000000}"/>
          </ac:picMkLst>
        </pc:picChg>
        <pc:picChg chg="mod">
          <ac:chgData name="CHAZOT Lissa (INTPA-EXT)" userId="S::lissa.chazot@ext.ec.europa.eu::aed46258-606d-4748-b0d8-06e251058f6d" providerId="AD" clId="Web-{2F61EE43-06EE-46C9-B051-E98E19E1E69A}" dt="2021-04-07T18:28:25.713" v="63" actId="1076"/>
          <ac:picMkLst>
            <pc:docMk/>
            <pc:sldMk cId="2495216974" sldId="643"/>
            <ac:picMk id="8" creationId="{00000000-0000-0000-0000-000000000000}"/>
          </ac:picMkLst>
        </pc:picChg>
        <pc:picChg chg="mod">
          <ac:chgData name="CHAZOT Lissa (INTPA-EXT)" userId="S::lissa.chazot@ext.ec.europa.eu::aed46258-606d-4748-b0d8-06e251058f6d" providerId="AD" clId="Web-{2F61EE43-06EE-46C9-B051-E98E19E1E69A}" dt="2021-04-07T18:28:35.635" v="66" actId="1076"/>
          <ac:picMkLst>
            <pc:docMk/>
            <pc:sldMk cId="2495216974" sldId="643"/>
            <ac:picMk id="9" creationId="{00000000-0000-0000-0000-000000000000}"/>
          </ac:picMkLst>
        </pc:picChg>
        <pc:picChg chg="mod">
          <ac:chgData name="CHAZOT Lissa (INTPA-EXT)" userId="S::lissa.chazot@ext.ec.europa.eu::aed46258-606d-4748-b0d8-06e251058f6d" providerId="AD" clId="Web-{2F61EE43-06EE-46C9-B051-E98E19E1E69A}" dt="2021-04-07T18:28:40.886" v="68" actId="14100"/>
          <ac:picMkLst>
            <pc:docMk/>
            <pc:sldMk cId="2495216974" sldId="643"/>
            <ac:picMk id="10" creationId="{00000000-0000-0000-0000-000000000000}"/>
          </ac:picMkLst>
        </pc:picChg>
        <pc:picChg chg="mod">
          <ac:chgData name="CHAZOT Lissa (INTPA-EXT)" userId="S::lissa.chazot@ext.ec.europa.eu::aed46258-606d-4748-b0d8-06e251058f6d" providerId="AD" clId="Web-{2F61EE43-06EE-46C9-B051-E98E19E1E69A}" dt="2021-04-07T18:28:44.667" v="69" actId="1076"/>
          <ac:picMkLst>
            <pc:docMk/>
            <pc:sldMk cId="2495216974" sldId="643"/>
            <ac:picMk id="11" creationId="{00000000-0000-0000-0000-000000000000}"/>
          </ac:picMkLst>
        </pc:picChg>
      </pc:sldChg>
      <pc:sldChg chg="modSp">
        <pc:chgData name="CHAZOT Lissa (INTPA-EXT)" userId="S::lissa.chazot@ext.ec.europa.eu::aed46258-606d-4748-b0d8-06e251058f6d" providerId="AD" clId="Web-{2F61EE43-06EE-46C9-B051-E98E19E1E69A}" dt="2021-04-07T18:30:29.357" v="113" actId="20577"/>
        <pc:sldMkLst>
          <pc:docMk/>
          <pc:sldMk cId="1293946454" sldId="644"/>
        </pc:sldMkLst>
        <pc:spChg chg="mod">
          <ac:chgData name="CHAZOT Lissa (INTPA-EXT)" userId="S::lissa.chazot@ext.ec.europa.eu::aed46258-606d-4748-b0d8-06e251058f6d" providerId="AD" clId="Web-{2F61EE43-06EE-46C9-B051-E98E19E1E69A}" dt="2021-04-07T18:29:15.699" v="75" actId="20577"/>
          <ac:spMkLst>
            <pc:docMk/>
            <pc:sldMk cId="1293946454" sldId="644"/>
            <ac:spMk id="4" creationId="{00000000-0000-0000-0000-000000000000}"/>
          </ac:spMkLst>
        </pc:spChg>
        <pc:spChg chg="mod">
          <ac:chgData name="CHAZOT Lissa (INTPA-EXT)" userId="S::lissa.chazot@ext.ec.europa.eu::aed46258-606d-4748-b0d8-06e251058f6d" providerId="AD" clId="Web-{2F61EE43-06EE-46C9-B051-E98E19E1E69A}" dt="2021-04-07T18:30:29.357" v="113" actId="20577"/>
          <ac:spMkLst>
            <pc:docMk/>
            <pc:sldMk cId="1293946454" sldId="644"/>
            <ac:spMk id="7" creationId="{00000000-0000-0000-0000-000000000000}"/>
          </ac:spMkLst>
        </pc:spChg>
      </pc:sldChg>
      <pc:sldChg chg="modSp">
        <pc:chgData name="CHAZOT Lissa (INTPA-EXT)" userId="S::lissa.chazot@ext.ec.europa.eu::aed46258-606d-4748-b0d8-06e251058f6d" providerId="AD" clId="Web-{2F61EE43-06EE-46C9-B051-E98E19E1E69A}" dt="2021-04-07T18:26:13.475" v="34"/>
        <pc:sldMkLst>
          <pc:docMk/>
          <pc:sldMk cId="791264551" sldId="646"/>
        </pc:sldMkLst>
        <pc:spChg chg="mod">
          <ac:chgData name="CHAZOT Lissa (INTPA-EXT)" userId="S::lissa.chazot@ext.ec.europa.eu::aed46258-606d-4748-b0d8-06e251058f6d" providerId="AD" clId="Web-{2F61EE43-06EE-46C9-B051-E98E19E1E69A}" dt="2021-04-07T18:26:10.053" v="33"/>
          <ac:spMkLst>
            <pc:docMk/>
            <pc:sldMk cId="791264551" sldId="646"/>
            <ac:spMk id="4" creationId="{00000000-0000-0000-0000-000000000000}"/>
          </ac:spMkLst>
        </pc:spChg>
        <pc:spChg chg="mod">
          <ac:chgData name="CHAZOT Lissa (INTPA-EXT)" userId="S::lissa.chazot@ext.ec.europa.eu::aed46258-606d-4748-b0d8-06e251058f6d" providerId="AD" clId="Web-{2F61EE43-06EE-46C9-B051-E98E19E1E69A}" dt="2021-04-07T18:26:13.475" v="34"/>
          <ac:spMkLst>
            <pc:docMk/>
            <pc:sldMk cId="791264551" sldId="646"/>
            <ac:spMk id="5" creationId="{00000000-0000-0000-0000-000000000000}"/>
          </ac:spMkLst>
        </pc:spChg>
      </pc:sldChg>
      <pc:sldChg chg="modSp">
        <pc:chgData name="CHAZOT Lissa (INTPA-EXT)" userId="S::lissa.chazot@ext.ec.europa.eu::aed46258-606d-4748-b0d8-06e251058f6d" providerId="AD" clId="Web-{2F61EE43-06EE-46C9-B051-E98E19E1E69A}" dt="2021-04-07T18:26:59.633" v="40"/>
        <pc:sldMkLst>
          <pc:docMk/>
          <pc:sldMk cId="1976868114" sldId="647"/>
        </pc:sldMkLst>
        <pc:spChg chg="mod">
          <ac:chgData name="CHAZOT Lissa (INTPA-EXT)" userId="S::lissa.chazot@ext.ec.europa.eu::aed46258-606d-4748-b0d8-06e251058f6d" providerId="AD" clId="Web-{2F61EE43-06EE-46C9-B051-E98E19E1E69A}" dt="2021-04-07T18:26:51.601" v="39"/>
          <ac:spMkLst>
            <pc:docMk/>
            <pc:sldMk cId="1976868114" sldId="647"/>
            <ac:spMk id="4" creationId="{00000000-0000-0000-0000-000000000000}"/>
          </ac:spMkLst>
        </pc:spChg>
        <pc:spChg chg="mod">
          <ac:chgData name="CHAZOT Lissa (INTPA-EXT)" userId="S::lissa.chazot@ext.ec.europa.eu::aed46258-606d-4748-b0d8-06e251058f6d" providerId="AD" clId="Web-{2F61EE43-06EE-46C9-B051-E98E19E1E69A}" dt="2021-04-07T18:26:59.633" v="40"/>
          <ac:spMkLst>
            <pc:docMk/>
            <pc:sldMk cId="1976868114" sldId="647"/>
            <ac:spMk id="5" creationId="{00000000-0000-0000-0000-000000000000}"/>
          </ac:spMkLst>
        </pc:spChg>
      </pc:sldChg>
      <pc:sldChg chg="modSp">
        <pc:chgData name="CHAZOT Lissa (INTPA-EXT)" userId="S::lissa.chazot@ext.ec.europa.eu::aed46258-606d-4748-b0d8-06e251058f6d" providerId="AD" clId="Web-{2F61EE43-06EE-46C9-B051-E98E19E1E69A}" dt="2021-04-07T18:28:00.306" v="60"/>
        <pc:sldMkLst>
          <pc:docMk/>
          <pc:sldMk cId="3388561193" sldId="648"/>
        </pc:sldMkLst>
        <pc:spChg chg="mod">
          <ac:chgData name="CHAZOT Lissa (INTPA-EXT)" userId="S::lissa.chazot@ext.ec.europa.eu::aed46258-606d-4748-b0d8-06e251058f6d" providerId="AD" clId="Web-{2F61EE43-06EE-46C9-B051-E98E19E1E69A}" dt="2021-04-07T18:27:55.947" v="59"/>
          <ac:spMkLst>
            <pc:docMk/>
            <pc:sldMk cId="3388561193" sldId="648"/>
            <ac:spMk id="4" creationId="{00000000-0000-0000-0000-000000000000}"/>
          </ac:spMkLst>
        </pc:spChg>
        <pc:spChg chg="mod">
          <ac:chgData name="CHAZOT Lissa (INTPA-EXT)" userId="S::lissa.chazot@ext.ec.europa.eu::aed46258-606d-4748-b0d8-06e251058f6d" providerId="AD" clId="Web-{2F61EE43-06EE-46C9-B051-E98E19E1E69A}" dt="2021-04-07T18:28:00.306" v="60"/>
          <ac:spMkLst>
            <pc:docMk/>
            <pc:sldMk cId="3388561193" sldId="648"/>
            <ac:spMk id="5" creationId="{00000000-0000-0000-0000-000000000000}"/>
          </ac:spMkLst>
        </pc:spChg>
      </pc:sldChg>
      <pc:sldChg chg="modSp">
        <pc:chgData name="CHAZOT Lissa (INTPA-EXT)" userId="S::lissa.chazot@ext.ec.europa.eu::aed46258-606d-4748-b0d8-06e251058f6d" providerId="AD" clId="Web-{2F61EE43-06EE-46C9-B051-E98E19E1E69A}" dt="2021-04-07T18:26:22.913" v="35" actId="20577"/>
        <pc:sldMkLst>
          <pc:docMk/>
          <pc:sldMk cId="553087019" sldId="655"/>
        </pc:sldMkLst>
        <pc:spChg chg="mod">
          <ac:chgData name="CHAZOT Lissa (INTPA-EXT)" userId="S::lissa.chazot@ext.ec.europa.eu::aed46258-606d-4748-b0d8-06e251058f6d" providerId="AD" clId="Web-{2F61EE43-06EE-46C9-B051-E98E19E1E69A}" dt="2021-04-07T18:26:22.913" v="35" actId="20577"/>
          <ac:spMkLst>
            <pc:docMk/>
            <pc:sldMk cId="553087019" sldId="655"/>
            <ac:spMk id="3" creationId="{00000000-0000-0000-0000-000000000000}"/>
          </ac:spMkLst>
        </pc:spChg>
      </pc:sldChg>
      <pc:sldChg chg="modSp">
        <pc:chgData name="CHAZOT Lissa (INTPA-EXT)" userId="S::lissa.chazot@ext.ec.europa.eu::aed46258-606d-4748-b0d8-06e251058f6d" providerId="AD" clId="Web-{2F61EE43-06EE-46C9-B051-E98E19E1E69A}" dt="2021-04-07T18:26:00.116" v="30"/>
        <pc:sldMkLst>
          <pc:docMk/>
          <pc:sldMk cId="155010026" sldId="656"/>
        </pc:sldMkLst>
        <pc:graphicFrameChg chg="mod modGraphic">
          <ac:chgData name="CHAZOT Lissa (INTPA-EXT)" userId="S::lissa.chazot@ext.ec.europa.eu::aed46258-606d-4748-b0d8-06e251058f6d" providerId="AD" clId="Web-{2F61EE43-06EE-46C9-B051-E98E19E1E69A}" dt="2021-04-07T18:26:00.116" v="30"/>
          <ac:graphicFrameMkLst>
            <pc:docMk/>
            <pc:sldMk cId="155010026" sldId="656"/>
            <ac:graphicFrameMk id="4" creationId="{00000000-0000-0000-0000-000000000000}"/>
          </ac:graphicFrameMkLst>
        </pc:graphicFrameChg>
      </pc:sldChg>
      <pc:sldChg chg="modSp">
        <pc:chgData name="CHAZOT Lissa (INTPA-EXT)" userId="S::lissa.chazot@ext.ec.europa.eu::aed46258-606d-4748-b0d8-06e251058f6d" providerId="AD" clId="Web-{2F61EE43-06EE-46C9-B051-E98E19E1E69A}" dt="2021-04-07T18:27:51.666" v="58" actId="1076"/>
        <pc:sldMkLst>
          <pc:docMk/>
          <pc:sldMk cId="4292003818" sldId="658"/>
        </pc:sldMkLst>
        <pc:spChg chg="mod">
          <ac:chgData name="CHAZOT Lissa (INTPA-EXT)" userId="S::lissa.chazot@ext.ec.europa.eu::aed46258-606d-4748-b0d8-06e251058f6d" providerId="AD" clId="Web-{2F61EE43-06EE-46C9-B051-E98E19E1E69A}" dt="2021-04-07T18:27:42.650" v="55" actId="20577"/>
          <ac:spMkLst>
            <pc:docMk/>
            <pc:sldMk cId="4292003818" sldId="658"/>
            <ac:spMk id="3" creationId="{00000000-0000-0000-0000-000000000000}"/>
          </ac:spMkLst>
        </pc:spChg>
        <pc:spChg chg="mod">
          <ac:chgData name="CHAZOT Lissa (INTPA-EXT)" userId="S::lissa.chazot@ext.ec.europa.eu::aed46258-606d-4748-b0d8-06e251058f6d" providerId="AD" clId="Web-{2F61EE43-06EE-46C9-B051-E98E19E1E69A}" dt="2021-04-07T18:27:51.666" v="58" actId="1076"/>
          <ac:spMkLst>
            <pc:docMk/>
            <pc:sldMk cId="4292003818" sldId="658"/>
            <ac:spMk id="7" creationId="{00000000-0000-0000-0000-000000000000}"/>
          </ac:spMkLst>
        </pc:spChg>
        <pc:spChg chg="mod">
          <ac:chgData name="CHAZOT Lissa (INTPA-EXT)" userId="S::lissa.chazot@ext.ec.europa.eu::aed46258-606d-4748-b0d8-06e251058f6d" providerId="AD" clId="Web-{2F61EE43-06EE-46C9-B051-E98E19E1E69A}" dt="2021-04-07T18:27:47.431" v="57" actId="1076"/>
          <ac:spMkLst>
            <pc:docMk/>
            <pc:sldMk cId="4292003818" sldId="658"/>
            <ac:spMk id="8" creationId="{00000000-0000-0000-0000-000000000000}"/>
          </ac:spMkLst>
        </pc:spChg>
      </pc:sldChg>
      <pc:sldChg chg="modSp">
        <pc:chgData name="CHAZOT Lissa (INTPA-EXT)" userId="S::lissa.chazot@ext.ec.europa.eu::aed46258-606d-4748-b0d8-06e251058f6d" providerId="AD" clId="Web-{2F61EE43-06EE-46C9-B051-E98E19E1E69A}" dt="2021-04-07T18:24:40.301" v="0" actId="20577"/>
        <pc:sldMkLst>
          <pc:docMk/>
          <pc:sldMk cId="3994480686" sldId="663"/>
        </pc:sldMkLst>
        <pc:spChg chg="mod">
          <ac:chgData name="CHAZOT Lissa (INTPA-EXT)" userId="S::lissa.chazot@ext.ec.europa.eu::aed46258-606d-4748-b0d8-06e251058f6d" providerId="AD" clId="Web-{2F61EE43-06EE-46C9-B051-E98E19E1E69A}" dt="2021-04-07T18:24:40.301" v="0" actId="20577"/>
          <ac:spMkLst>
            <pc:docMk/>
            <pc:sldMk cId="3994480686" sldId="663"/>
            <ac:spMk id="3" creationId="{00000000-0000-0000-0000-000000000000}"/>
          </ac:spMkLst>
        </pc:spChg>
      </pc:sldChg>
      <pc:sldChg chg="modSp">
        <pc:chgData name="CHAZOT Lissa (INTPA-EXT)" userId="S::lissa.chazot@ext.ec.europa.eu::aed46258-606d-4748-b0d8-06e251058f6d" providerId="AD" clId="Web-{2F61EE43-06EE-46C9-B051-E98E19E1E69A}" dt="2021-04-07T18:28:07.416" v="61" actId="20577"/>
        <pc:sldMkLst>
          <pc:docMk/>
          <pc:sldMk cId="346296546" sldId="669"/>
        </pc:sldMkLst>
        <pc:spChg chg="mod">
          <ac:chgData name="CHAZOT Lissa (INTPA-EXT)" userId="S::lissa.chazot@ext.ec.europa.eu::aed46258-606d-4748-b0d8-06e251058f6d" providerId="AD" clId="Web-{2F61EE43-06EE-46C9-B051-E98E19E1E69A}" dt="2021-04-07T18:28:07.416" v="61" actId="20577"/>
          <ac:spMkLst>
            <pc:docMk/>
            <pc:sldMk cId="346296546" sldId="669"/>
            <ac:spMk id="3" creationId="{00000000-0000-0000-0000-000000000000}"/>
          </ac:spMkLst>
        </pc:spChg>
      </pc:sldChg>
      <pc:sldChg chg="modSp">
        <pc:chgData name="CHAZOT Lissa (INTPA-EXT)" userId="S::lissa.chazot@ext.ec.europa.eu::aed46258-606d-4748-b0d8-06e251058f6d" providerId="AD" clId="Web-{2F61EE43-06EE-46C9-B051-E98E19E1E69A}" dt="2021-04-07T18:27:13.758" v="49"/>
        <pc:sldMkLst>
          <pc:docMk/>
          <pc:sldMk cId="2680142537" sldId="670"/>
        </pc:sldMkLst>
        <pc:graphicFrameChg chg="mod modGraphic">
          <ac:chgData name="CHAZOT Lissa (INTPA-EXT)" userId="S::lissa.chazot@ext.ec.europa.eu::aed46258-606d-4748-b0d8-06e251058f6d" providerId="AD" clId="Web-{2F61EE43-06EE-46C9-B051-E98E19E1E69A}" dt="2021-04-07T18:27:13.758" v="49"/>
          <ac:graphicFrameMkLst>
            <pc:docMk/>
            <pc:sldMk cId="2680142537" sldId="670"/>
            <ac:graphicFrameMk id="2" creationId="{00000000-0000-0000-0000-000000000000}"/>
          </ac:graphicFrameMkLst>
        </pc:graphicFrameChg>
      </pc:sldChg>
      <pc:sldChg chg="modSp">
        <pc:chgData name="CHAZOT Lissa (INTPA-EXT)" userId="S::lissa.chazot@ext.ec.europa.eu::aed46258-606d-4748-b0d8-06e251058f6d" providerId="AD" clId="Web-{2F61EE43-06EE-46C9-B051-E98E19E1E69A}" dt="2021-04-07T18:26:45.695" v="38" actId="20577"/>
        <pc:sldMkLst>
          <pc:docMk/>
          <pc:sldMk cId="3330439628" sldId="671"/>
        </pc:sldMkLst>
        <pc:spChg chg="mod">
          <ac:chgData name="CHAZOT Lissa (INTPA-EXT)" userId="S::lissa.chazot@ext.ec.europa.eu::aed46258-606d-4748-b0d8-06e251058f6d" providerId="AD" clId="Web-{2F61EE43-06EE-46C9-B051-E98E19E1E69A}" dt="2021-04-07T18:26:37.476" v="36"/>
          <ac:spMkLst>
            <pc:docMk/>
            <pc:sldMk cId="3330439628" sldId="671"/>
            <ac:spMk id="4" creationId="{2F41C46E-AD3B-4C5F-BACF-D62607A1D26D}"/>
          </ac:spMkLst>
        </pc:spChg>
        <pc:spChg chg="mod">
          <ac:chgData name="CHAZOT Lissa (INTPA-EXT)" userId="S::lissa.chazot@ext.ec.europa.eu::aed46258-606d-4748-b0d8-06e251058f6d" providerId="AD" clId="Web-{2F61EE43-06EE-46C9-B051-E98E19E1E69A}" dt="2021-04-07T18:26:40.586" v="37"/>
          <ac:spMkLst>
            <pc:docMk/>
            <pc:sldMk cId="3330439628" sldId="671"/>
            <ac:spMk id="6" creationId="{DAD76120-BC3C-4F14-958C-513EE7120C80}"/>
          </ac:spMkLst>
        </pc:spChg>
        <pc:spChg chg="mod">
          <ac:chgData name="CHAZOT Lissa (INTPA-EXT)" userId="S::lissa.chazot@ext.ec.europa.eu::aed46258-606d-4748-b0d8-06e251058f6d" providerId="AD" clId="Web-{2F61EE43-06EE-46C9-B051-E98E19E1E69A}" dt="2021-04-07T18:26:45.695" v="38" actId="20577"/>
          <ac:spMkLst>
            <pc:docMk/>
            <pc:sldMk cId="3330439628" sldId="671"/>
            <ac:spMk id="15" creationId="{7D1F0BB2-617E-4A59-9B83-3E5BD2423012}"/>
          </ac:spMkLst>
        </pc:spChg>
      </pc:sldChg>
    </pc:docChg>
  </pc:docChgLst>
  <pc:docChgLst>
    <pc:chgData name="CALLEWAERT Bart (DEVCO)" userId="S::bart.callewaert@ec.europa.eu::646970ce-1fba-45a1-9c05-6106cb39a95d" providerId="AD" clId="Web-{1E7F4B30-2E56-4DD2-A923-5F8C9D0952D5}"/>
    <pc:docChg chg="addSld delSld modSld">
      <pc:chgData name="CALLEWAERT Bart (DEVCO)" userId="S::bart.callewaert@ec.europa.eu::646970ce-1fba-45a1-9c05-6106cb39a95d" providerId="AD" clId="Web-{1E7F4B30-2E56-4DD2-A923-5F8C9D0952D5}" dt="2020-12-01T12:44:35.438" v="537" actId="20577"/>
      <pc:docMkLst>
        <pc:docMk/>
      </pc:docMkLst>
      <pc:sldChg chg="addSp delSp modSp">
        <pc:chgData name="CALLEWAERT Bart (DEVCO)" userId="S::bart.callewaert@ec.europa.eu::646970ce-1fba-45a1-9c05-6106cb39a95d" providerId="AD" clId="Web-{1E7F4B30-2E56-4DD2-A923-5F8C9D0952D5}" dt="2020-12-01T12:33:33.352" v="301"/>
        <pc:sldMkLst>
          <pc:docMk/>
          <pc:sldMk cId="391624264" sldId="497"/>
        </pc:sldMkLst>
        <pc:spChg chg="mod">
          <ac:chgData name="CALLEWAERT Bart (DEVCO)" userId="S::bart.callewaert@ec.europa.eu::646970ce-1fba-45a1-9c05-6106cb39a95d" providerId="AD" clId="Web-{1E7F4B30-2E56-4DD2-A923-5F8C9D0952D5}" dt="2020-12-01T12:33:02.555" v="299" actId="20577"/>
          <ac:spMkLst>
            <pc:docMk/>
            <pc:sldMk cId="391624264" sldId="497"/>
            <ac:spMk id="3" creationId="{00000000-0000-0000-0000-000000000000}"/>
          </ac:spMkLst>
        </pc:spChg>
        <pc:spChg chg="add del">
          <ac:chgData name="CALLEWAERT Bart (DEVCO)" userId="S::bart.callewaert@ec.europa.eu::646970ce-1fba-45a1-9c05-6106cb39a95d" providerId="AD" clId="Web-{1E7F4B30-2E56-4DD2-A923-5F8C9D0952D5}" dt="2020-12-01T12:33:33.352" v="301"/>
          <ac:spMkLst>
            <pc:docMk/>
            <pc:sldMk cId="391624264" sldId="497"/>
            <ac:spMk id="6" creationId="{B7037BC6-92C2-46C5-A760-2111CAF6AD69}"/>
          </ac:spMkLst>
        </pc:spChg>
      </pc:sldChg>
      <pc:sldChg chg="modSp">
        <pc:chgData name="CALLEWAERT Bart (DEVCO)" userId="S::bart.callewaert@ec.europa.eu::646970ce-1fba-45a1-9c05-6106cb39a95d" providerId="AD" clId="Web-{1E7F4B30-2E56-4DD2-A923-5F8C9D0952D5}" dt="2020-12-01T12:44:35.438" v="537" actId="20577"/>
        <pc:sldMkLst>
          <pc:docMk/>
          <pc:sldMk cId="2792341434" sldId="628"/>
        </pc:sldMkLst>
        <pc:spChg chg="mod">
          <ac:chgData name="CALLEWAERT Bart (DEVCO)" userId="S::bart.callewaert@ec.europa.eu::646970ce-1fba-45a1-9c05-6106cb39a95d" providerId="AD" clId="Web-{1E7F4B30-2E56-4DD2-A923-5F8C9D0952D5}" dt="2020-12-01T12:44:35.438" v="537" actId="20577"/>
          <ac:spMkLst>
            <pc:docMk/>
            <pc:sldMk cId="2792341434" sldId="628"/>
            <ac:spMk id="2" creationId="{00000000-0000-0000-0000-000000000000}"/>
          </ac:spMkLst>
        </pc:spChg>
      </pc:sldChg>
      <pc:sldChg chg="modSp">
        <pc:chgData name="CALLEWAERT Bart (DEVCO)" userId="S::bart.callewaert@ec.europa.eu::646970ce-1fba-45a1-9c05-6106cb39a95d" providerId="AD" clId="Web-{1E7F4B30-2E56-4DD2-A923-5F8C9D0952D5}" dt="2020-12-01T12:27:40.520" v="222" actId="20577"/>
        <pc:sldMkLst>
          <pc:docMk/>
          <pc:sldMk cId="791264551" sldId="646"/>
        </pc:sldMkLst>
        <pc:spChg chg="mod">
          <ac:chgData name="CALLEWAERT Bart (DEVCO)" userId="S::bart.callewaert@ec.europa.eu::646970ce-1fba-45a1-9c05-6106cb39a95d" providerId="AD" clId="Web-{1E7F4B30-2E56-4DD2-A923-5F8C9D0952D5}" dt="2020-12-01T12:27:40.520" v="222" actId="20577"/>
          <ac:spMkLst>
            <pc:docMk/>
            <pc:sldMk cId="791264551" sldId="646"/>
            <ac:spMk id="2" creationId="{00000000-0000-0000-0000-000000000000}"/>
          </ac:spMkLst>
        </pc:spChg>
      </pc:sldChg>
      <pc:sldChg chg="modSp">
        <pc:chgData name="CALLEWAERT Bart (DEVCO)" userId="S::bart.callewaert@ec.europa.eu::646970ce-1fba-45a1-9c05-6106cb39a95d" providerId="AD" clId="Web-{1E7F4B30-2E56-4DD2-A923-5F8C9D0952D5}" dt="2020-12-01T12:31:03.085" v="280" actId="1076"/>
        <pc:sldMkLst>
          <pc:docMk/>
          <pc:sldMk cId="1976868114" sldId="647"/>
        </pc:sldMkLst>
        <pc:spChg chg="mod">
          <ac:chgData name="CALLEWAERT Bart (DEVCO)" userId="S::bart.callewaert@ec.europa.eu::646970ce-1fba-45a1-9c05-6106cb39a95d" providerId="AD" clId="Web-{1E7F4B30-2E56-4DD2-A923-5F8C9D0952D5}" dt="2020-12-01T12:31:03.085" v="280" actId="1076"/>
          <ac:spMkLst>
            <pc:docMk/>
            <pc:sldMk cId="1976868114" sldId="647"/>
            <ac:spMk id="6" creationId="{00000000-0000-0000-0000-000000000000}"/>
          </ac:spMkLst>
        </pc:spChg>
      </pc:sldChg>
      <pc:sldChg chg="addSp modSp">
        <pc:chgData name="CALLEWAERT Bart (DEVCO)" userId="S::bart.callewaert@ec.europa.eu::646970ce-1fba-45a1-9c05-6106cb39a95d" providerId="AD" clId="Web-{1E7F4B30-2E56-4DD2-A923-5F8C9D0952D5}" dt="2020-12-01T12:43:55.094" v="532" actId="20577"/>
        <pc:sldMkLst>
          <pc:docMk/>
          <pc:sldMk cId="3388561193" sldId="648"/>
        </pc:sldMkLst>
        <pc:spChg chg="mod">
          <ac:chgData name="CALLEWAERT Bart (DEVCO)" userId="S::bart.callewaert@ec.europa.eu::646970ce-1fba-45a1-9c05-6106cb39a95d" providerId="AD" clId="Web-{1E7F4B30-2E56-4DD2-A923-5F8C9D0952D5}" dt="2020-12-01T12:40:45.545" v="358" actId="14100"/>
          <ac:spMkLst>
            <pc:docMk/>
            <pc:sldMk cId="3388561193" sldId="648"/>
            <ac:spMk id="2" creationId="{00000000-0000-0000-0000-000000000000}"/>
          </ac:spMkLst>
        </pc:spChg>
        <pc:spChg chg="mod">
          <ac:chgData name="CALLEWAERT Bart (DEVCO)" userId="S::bart.callewaert@ec.europa.eu::646970ce-1fba-45a1-9c05-6106cb39a95d" providerId="AD" clId="Web-{1E7F4B30-2E56-4DD2-A923-5F8C9D0952D5}" dt="2020-12-01T12:35:02.150" v="320" actId="1076"/>
          <ac:spMkLst>
            <pc:docMk/>
            <pc:sldMk cId="3388561193" sldId="648"/>
            <ac:spMk id="3" creationId="{00000000-0000-0000-0000-000000000000}"/>
          </ac:spMkLst>
        </pc:spChg>
        <pc:spChg chg="mod">
          <ac:chgData name="CALLEWAERT Bart (DEVCO)" userId="S::bart.callewaert@ec.europa.eu::646970ce-1fba-45a1-9c05-6106cb39a95d" providerId="AD" clId="Web-{1E7F4B30-2E56-4DD2-A923-5F8C9D0952D5}" dt="2020-12-01T12:34:35.806" v="313" actId="1076"/>
          <ac:spMkLst>
            <pc:docMk/>
            <pc:sldMk cId="3388561193" sldId="648"/>
            <ac:spMk id="4" creationId="{00000000-0000-0000-0000-000000000000}"/>
          </ac:spMkLst>
        </pc:spChg>
        <pc:spChg chg="mod">
          <ac:chgData name="CALLEWAERT Bart (DEVCO)" userId="S::bart.callewaert@ec.europa.eu::646970ce-1fba-45a1-9c05-6106cb39a95d" providerId="AD" clId="Web-{1E7F4B30-2E56-4DD2-A923-5F8C9D0952D5}" dt="2020-12-01T12:34:51.650" v="317" actId="1076"/>
          <ac:spMkLst>
            <pc:docMk/>
            <pc:sldMk cId="3388561193" sldId="648"/>
            <ac:spMk id="5" creationId="{00000000-0000-0000-0000-000000000000}"/>
          </ac:spMkLst>
        </pc:spChg>
        <pc:spChg chg="mod">
          <ac:chgData name="CALLEWAERT Bart (DEVCO)" userId="S::bart.callewaert@ec.europa.eu::646970ce-1fba-45a1-9c05-6106cb39a95d" providerId="AD" clId="Web-{1E7F4B30-2E56-4DD2-A923-5F8C9D0952D5}" dt="2020-12-01T12:34:39.259" v="314" actId="1076"/>
          <ac:spMkLst>
            <pc:docMk/>
            <pc:sldMk cId="3388561193" sldId="648"/>
            <ac:spMk id="6" creationId="{00000000-0000-0000-0000-000000000000}"/>
          </ac:spMkLst>
        </pc:spChg>
        <pc:spChg chg="mod">
          <ac:chgData name="CALLEWAERT Bart (DEVCO)" userId="S::bart.callewaert@ec.europa.eu::646970ce-1fba-45a1-9c05-6106cb39a95d" providerId="AD" clId="Web-{1E7F4B30-2E56-4DD2-A923-5F8C9D0952D5}" dt="2020-12-01T12:34:46.853" v="316" actId="1076"/>
          <ac:spMkLst>
            <pc:docMk/>
            <pc:sldMk cId="3388561193" sldId="648"/>
            <ac:spMk id="7" creationId="{00000000-0000-0000-0000-000000000000}"/>
          </ac:spMkLst>
        </pc:spChg>
        <pc:spChg chg="mod">
          <ac:chgData name="CALLEWAERT Bart (DEVCO)" userId="S::bart.callewaert@ec.europa.eu::646970ce-1fba-45a1-9c05-6106cb39a95d" providerId="AD" clId="Web-{1E7F4B30-2E56-4DD2-A923-5F8C9D0952D5}" dt="2020-12-01T12:35:10.322" v="322" actId="1076"/>
          <ac:spMkLst>
            <pc:docMk/>
            <pc:sldMk cId="3388561193" sldId="648"/>
            <ac:spMk id="8" creationId="{00000000-0000-0000-0000-000000000000}"/>
          </ac:spMkLst>
        </pc:spChg>
        <pc:spChg chg="mod">
          <ac:chgData name="CALLEWAERT Bart (DEVCO)" userId="S::bart.callewaert@ec.europa.eu::646970ce-1fba-45a1-9c05-6106cb39a95d" providerId="AD" clId="Web-{1E7F4B30-2E56-4DD2-A923-5F8C9D0952D5}" dt="2020-12-01T12:35:19.635" v="324" actId="1076"/>
          <ac:spMkLst>
            <pc:docMk/>
            <pc:sldMk cId="3388561193" sldId="648"/>
            <ac:spMk id="9" creationId="{00000000-0000-0000-0000-000000000000}"/>
          </ac:spMkLst>
        </pc:spChg>
        <pc:spChg chg="mod">
          <ac:chgData name="CALLEWAERT Bart (DEVCO)" userId="S::bart.callewaert@ec.europa.eu::646970ce-1fba-45a1-9c05-6106cb39a95d" providerId="AD" clId="Web-{1E7F4B30-2E56-4DD2-A923-5F8C9D0952D5}" dt="2020-12-01T12:34:56.275" v="318" actId="1076"/>
          <ac:spMkLst>
            <pc:docMk/>
            <pc:sldMk cId="3388561193" sldId="648"/>
            <ac:spMk id="10" creationId="{00000000-0000-0000-0000-000000000000}"/>
          </ac:spMkLst>
        </pc:spChg>
        <pc:spChg chg="mod">
          <ac:chgData name="CALLEWAERT Bart (DEVCO)" userId="S::bart.callewaert@ec.europa.eu::646970ce-1fba-45a1-9c05-6106cb39a95d" providerId="AD" clId="Web-{1E7F4B30-2E56-4DD2-A923-5F8C9D0952D5}" dt="2020-12-01T12:34:59.213" v="319" actId="1076"/>
          <ac:spMkLst>
            <pc:docMk/>
            <pc:sldMk cId="3388561193" sldId="648"/>
            <ac:spMk id="16" creationId="{00000000-0000-0000-0000-000000000000}"/>
          </ac:spMkLst>
        </pc:spChg>
        <pc:spChg chg="add mod">
          <ac:chgData name="CALLEWAERT Bart (DEVCO)" userId="S::bart.callewaert@ec.europa.eu::646970ce-1fba-45a1-9c05-6106cb39a95d" providerId="AD" clId="Web-{1E7F4B30-2E56-4DD2-A923-5F8C9D0952D5}" dt="2020-12-01T12:41:50.280" v="403" actId="1076"/>
          <ac:spMkLst>
            <pc:docMk/>
            <pc:sldMk cId="3388561193" sldId="648"/>
            <ac:spMk id="17" creationId="{CA030A45-0337-4140-9F27-29AFF07625D7}"/>
          </ac:spMkLst>
        </pc:spChg>
        <pc:spChg chg="add mod">
          <ac:chgData name="CALLEWAERT Bart (DEVCO)" userId="S::bart.callewaert@ec.europa.eu::646970ce-1fba-45a1-9c05-6106cb39a95d" providerId="AD" clId="Web-{1E7F4B30-2E56-4DD2-A923-5F8C9D0952D5}" dt="2020-12-01T12:42:41.609" v="476" actId="1076"/>
          <ac:spMkLst>
            <pc:docMk/>
            <pc:sldMk cId="3388561193" sldId="648"/>
            <ac:spMk id="18" creationId="{35C5FFC3-A807-4E10-ADBF-A376D22FE858}"/>
          </ac:spMkLst>
        </pc:spChg>
        <pc:spChg chg="mod">
          <ac:chgData name="CALLEWAERT Bart (DEVCO)" userId="S::bart.callewaert@ec.europa.eu::646970ce-1fba-45a1-9c05-6106cb39a95d" providerId="AD" clId="Web-{1E7F4B30-2E56-4DD2-A923-5F8C9D0952D5}" dt="2020-12-01T12:40:49.654" v="359" actId="1076"/>
          <ac:spMkLst>
            <pc:docMk/>
            <pc:sldMk cId="3388561193" sldId="648"/>
            <ac:spMk id="19" creationId="{00000000-0000-0000-0000-000000000000}"/>
          </ac:spMkLst>
        </pc:spChg>
        <pc:spChg chg="mod">
          <ac:chgData name="CALLEWAERT Bart (DEVCO)" userId="S::bart.callewaert@ec.europa.eu::646970ce-1fba-45a1-9c05-6106cb39a95d" providerId="AD" clId="Web-{1E7F4B30-2E56-4DD2-A923-5F8C9D0952D5}" dt="2020-12-01T12:43:55.094" v="532" actId="20577"/>
          <ac:spMkLst>
            <pc:docMk/>
            <pc:sldMk cId="3388561193" sldId="648"/>
            <ac:spMk id="26" creationId="{00000000-0000-0000-0000-000000000000}"/>
          </ac:spMkLst>
        </pc:spChg>
        <pc:spChg chg="mod">
          <ac:chgData name="CALLEWAERT Bart (DEVCO)" userId="S::bart.callewaert@ec.europa.eu::646970ce-1fba-45a1-9c05-6106cb39a95d" providerId="AD" clId="Web-{1E7F4B30-2E56-4DD2-A923-5F8C9D0952D5}" dt="2020-12-01T12:34:43.541" v="315" actId="1076"/>
          <ac:spMkLst>
            <pc:docMk/>
            <pc:sldMk cId="3388561193" sldId="648"/>
            <ac:spMk id="27" creationId="{00000000-0000-0000-0000-000000000000}"/>
          </ac:spMkLst>
        </pc:spChg>
        <pc:spChg chg="mod">
          <ac:chgData name="CALLEWAERT Bart (DEVCO)" userId="S::bart.callewaert@ec.europa.eu::646970ce-1fba-45a1-9c05-6106cb39a95d" providerId="AD" clId="Web-{1E7F4B30-2E56-4DD2-A923-5F8C9D0952D5}" dt="2020-12-01T12:42:02.358" v="408" actId="20577"/>
          <ac:spMkLst>
            <pc:docMk/>
            <pc:sldMk cId="3388561193" sldId="648"/>
            <ac:spMk id="28" creationId="{00000000-0000-0000-0000-000000000000}"/>
          </ac:spMkLst>
        </pc:spChg>
      </pc:sldChg>
      <pc:sldChg chg="modSp">
        <pc:chgData name="CALLEWAERT Bart (DEVCO)" userId="S::bart.callewaert@ec.europa.eu::646970ce-1fba-45a1-9c05-6106cb39a95d" providerId="AD" clId="Web-{1E7F4B30-2E56-4DD2-A923-5F8C9D0952D5}" dt="2020-12-01T12:34:19.947" v="311" actId="20577"/>
        <pc:sldMkLst>
          <pc:docMk/>
          <pc:sldMk cId="3262469065" sldId="650"/>
        </pc:sldMkLst>
        <pc:spChg chg="mod">
          <ac:chgData name="CALLEWAERT Bart (DEVCO)" userId="S::bart.callewaert@ec.europa.eu::646970ce-1fba-45a1-9c05-6106cb39a95d" providerId="AD" clId="Web-{1E7F4B30-2E56-4DD2-A923-5F8C9D0952D5}" dt="2020-12-01T12:34:19.947" v="311" actId="20577"/>
          <ac:spMkLst>
            <pc:docMk/>
            <pc:sldMk cId="3262469065" sldId="650"/>
            <ac:spMk id="2" creationId="{00000000-0000-0000-0000-000000000000}"/>
          </ac:spMkLst>
        </pc:spChg>
      </pc:sldChg>
      <pc:sldChg chg="addSp delSp modSp new">
        <pc:chgData name="CALLEWAERT Bart (DEVCO)" userId="S::bart.callewaert@ec.europa.eu::646970ce-1fba-45a1-9c05-6106cb39a95d" providerId="AD" clId="Web-{1E7F4B30-2E56-4DD2-A923-5F8C9D0952D5}" dt="2020-12-01T12:30:45.694" v="279" actId="20577"/>
        <pc:sldMkLst>
          <pc:docMk/>
          <pc:sldMk cId="3780742141" sldId="666"/>
        </pc:sldMkLst>
        <pc:spChg chg="del mod">
          <ac:chgData name="CALLEWAERT Bart (DEVCO)" userId="S::bart.callewaert@ec.europa.eu::646970ce-1fba-45a1-9c05-6106cb39a95d" providerId="AD" clId="Web-{1E7F4B30-2E56-4DD2-A923-5F8C9D0952D5}" dt="2020-12-01T12:26:57.926" v="208"/>
          <ac:spMkLst>
            <pc:docMk/>
            <pc:sldMk cId="3780742141" sldId="666"/>
            <ac:spMk id="2" creationId="{82CB77BE-25EF-4DAD-8C68-8FE216461B32}"/>
          </ac:spMkLst>
        </pc:spChg>
        <pc:spChg chg="add mod">
          <ac:chgData name="CALLEWAERT Bart (DEVCO)" userId="S::bart.callewaert@ec.europa.eu::646970ce-1fba-45a1-9c05-6106cb39a95d" providerId="AD" clId="Web-{1E7F4B30-2E56-4DD2-A923-5F8C9D0952D5}" dt="2020-12-01T12:29:19.693" v="264" actId="1076"/>
          <ac:spMkLst>
            <pc:docMk/>
            <pc:sldMk cId="3780742141" sldId="666"/>
            <ac:spMk id="4" creationId="{2F41C46E-AD3B-4C5F-BACF-D62607A1D26D}"/>
          </ac:spMkLst>
        </pc:spChg>
        <pc:spChg chg="add mod">
          <ac:chgData name="CALLEWAERT Bart (DEVCO)" userId="S::bart.callewaert@ec.europa.eu::646970ce-1fba-45a1-9c05-6106cb39a95d" providerId="AD" clId="Web-{1E7F4B30-2E56-4DD2-A923-5F8C9D0952D5}" dt="2020-12-01T12:29:17.381" v="263" actId="1076"/>
          <ac:spMkLst>
            <pc:docMk/>
            <pc:sldMk cId="3780742141" sldId="666"/>
            <ac:spMk id="6" creationId="{DAD76120-BC3C-4F14-958C-513EE7120C80}"/>
          </ac:spMkLst>
        </pc:spChg>
        <pc:spChg chg="add mod">
          <ac:chgData name="CALLEWAERT Bart (DEVCO)" userId="S::bart.callewaert@ec.europa.eu::646970ce-1fba-45a1-9c05-6106cb39a95d" providerId="AD" clId="Web-{1E7F4B30-2E56-4DD2-A923-5F8C9D0952D5}" dt="2020-12-01T12:29:24.927" v="266" actId="1076"/>
          <ac:spMkLst>
            <pc:docMk/>
            <pc:sldMk cId="3780742141" sldId="666"/>
            <ac:spMk id="8" creationId="{9B4727E7-1C85-4B60-840A-EA9C1F056800}"/>
          </ac:spMkLst>
        </pc:spChg>
        <pc:spChg chg="add mod">
          <ac:chgData name="CALLEWAERT Bart (DEVCO)" userId="S::bart.callewaert@ec.europa.eu::646970ce-1fba-45a1-9c05-6106cb39a95d" providerId="AD" clId="Web-{1E7F4B30-2E56-4DD2-A923-5F8C9D0952D5}" dt="2020-12-01T12:29:31.271" v="267" actId="1076"/>
          <ac:spMkLst>
            <pc:docMk/>
            <pc:sldMk cId="3780742141" sldId="666"/>
            <ac:spMk id="9" creationId="{8FF52986-FE61-41A9-9F74-85BE841363A4}"/>
          </ac:spMkLst>
        </pc:spChg>
        <pc:spChg chg="add mod">
          <ac:chgData name="CALLEWAERT Bart (DEVCO)" userId="S::bart.callewaert@ec.europa.eu::646970ce-1fba-45a1-9c05-6106cb39a95d" providerId="AD" clId="Web-{1E7F4B30-2E56-4DD2-A923-5F8C9D0952D5}" dt="2020-12-01T12:29:41.646" v="270" actId="1076"/>
          <ac:spMkLst>
            <pc:docMk/>
            <pc:sldMk cId="3780742141" sldId="666"/>
            <ac:spMk id="11" creationId="{8552861A-B16C-4B99-A2B7-4A35FEBC6F4A}"/>
          </ac:spMkLst>
        </pc:spChg>
        <pc:spChg chg="add mod">
          <ac:chgData name="CALLEWAERT Bart (DEVCO)" userId="S::bart.callewaert@ec.europa.eu::646970ce-1fba-45a1-9c05-6106cb39a95d" providerId="AD" clId="Web-{1E7F4B30-2E56-4DD2-A923-5F8C9D0952D5}" dt="2020-12-01T12:29:37.818" v="269" actId="1076"/>
          <ac:spMkLst>
            <pc:docMk/>
            <pc:sldMk cId="3780742141" sldId="666"/>
            <ac:spMk id="12" creationId="{251C4B45-616E-4A40-B60C-B9C25535F620}"/>
          </ac:spMkLst>
        </pc:spChg>
        <pc:spChg chg="add mod">
          <ac:chgData name="CALLEWAERT Bart (DEVCO)" userId="S::bart.callewaert@ec.europa.eu::646970ce-1fba-45a1-9c05-6106cb39a95d" providerId="AD" clId="Web-{1E7F4B30-2E56-4DD2-A923-5F8C9D0952D5}" dt="2020-12-01T12:27:18.473" v="215" actId="20577"/>
          <ac:spMkLst>
            <pc:docMk/>
            <pc:sldMk cId="3780742141" sldId="666"/>
            <ac:spMk id="13" creationId="{F84CA462-CB8C-4F0E-B890-41625F021FFB}"/>
          </ac:spMkLst>
        </pc:spChg>
        <pc:spChg chg="add mod">
          <ac:chgData name="CALLEWAERT Bart (DEVCO)" userId="S::bart.callewaert@ec.europa.eu::646970ce-1fba-45a1-9c05-6106cb39a95d" providerId="AD" clId="Web-{1E7F4B30-2E56-4DD2-A923-5F8C9D0952D5}" dt="2020-12-01T12:30:45.694" v="279" actId="20577"/>
          <ac:spMkLst>
            <pc:docMk/>
            <pc:sldMk cId="3780742141" sldId="666"/>
            <ac:spMk id="15" creationId="{7D1F0BB2-617E-4A59-9B83-3E5BD2423012}"/>
          </ac:spMkLst>
        </pc:spChg>
      </pc:sldChg>
      <pc:sldChg chg="modSp new del">
        <pc:chgData name="CALLEWAERT Bart (DEVCO)" userId="S::bart.callewaert@ec.europa.eu::646970ce-1fba-45a1-9c05-6106cb39a95d" providerId="AD" clId="Web-{1E7F4B30-2E56-4DD2-A923-5F8C9D0952D5}" dt="2020-12-01T12:34:27.665" v="312"/>
        <pc:sldMkLst>
          <pc:docMk/>
          <pc:sldMk cId="3942093490" sldId="667"/>
        </pc:sldMkLst>
        <pc:spChg chg="mod">
          <ac:chgData name="CALLEWAERT Bart (DEVCO)" userId="S::bart.callewaert@ec.europa.eu::646970ce-1fba-45a1-9c05-6106cb39a95d" providerId="AD" clId="Web-{1E7F4B30-2E56-4DD2-A923-5F8C9D0952D5}" dt="2020-12-01T12:32:50.086" v="298" actId="20577"/>
          <ac:spMkLst>
            <pc:docMk/>
            <pc:sldMk cId="3942093490" sldId="667"/>
            <ac:spMk id="3" creationId="{FA3EF1D2-00F7-4B31-B3FA-D48141376670}"/>
          </ac:spMkLst>
        </pc:spChg>
      </pc:sldChg>
    </pc:docChg>
  </pc:docChgLst>
  <pc:docChgLst>
    <pc:chgData name="CHAZOT Lissa (INTPA-EXT)" userId="S::lissa.chazot@ext.ec.europa.eu::aed46258-606d-4748-b0d8-06e251058f6d" providerId="AD" clId="Web-{6CB30903-AC85-4887-B8B4-DA764FBFFA1D}"/>
    <pc:docChg chg="addSld delSld modSld sldOrd addMainMaster modMainMaster">
      <pc:chgData name="CHAZOT Lissa (INTPA-EXT)" userId="S::lissa.chazot@ext.ec.europa.eu::aed46258-606d-4748-b0d8-06e251058f6d" providerId="AD" clId="Web-{6CB30903-AC85-4887-B8B4-DA764FBFFA1D}" dt="2021-04-07T18:46:14" v="257" actId="20577"/>
      <pc:docMkLst>
        <pc:docMk/>
      </pc:docMkLst>
      <pc:sldChg chg="modSp">
        <pc:chgData name="CHAZOT Lissa (INTPA-EXT)" userId="S::lissa.chazot@ext.ec.europa.eu::aed46258-606d-4748-b0d8-06e251058f6d" providerId="AD" clId="Web-{6CB30903-AC85-4887-B8B4-DA764FBFFA1D}" dt="2021-04-07T18:32:20.721" v="4" actId="20577"/>
        <pc:sldMkLst>
          <pc:docMk/>
          <pc:sldMk cId="1121371840" sldId="258"/>
        </pc:sldMkLst>
        <pc:spChg chg="mod">
          <ac:chgData name="CHAZOT Lissa (INTPA-EXT)" userId="S::lissa.chazot@ext.ec.europa.eu::aed46258-606d-4748-b0d8-06e251058f6d" providerId="AD" clId="Web-{6CB30903-AC85-4887-B8B4-DA764FBFFA1D}" dt="2021-04-07T18:32:20.721" v="4" actId="20577"/>
          <ac:spMkLst>
            <pc:docMk/>
            <pc:sldMk cId="1121371840" sldId="258"/>
            <ac:spMk id="5" creationId="{00000000-0000-0000-0000-000000000000}"/>
          </ac:spMkLst>
        </pc:spChg>
      </pc:sldChg>
      <pc:sldChg chg="del">
        <pc:chgData name="CHAZOT Lissa (INTPA-EXT)" userId="S::lissa.chazot@ext.ec.europa.eu::aed46258-606d-4748-b0d8-06e251058f6d" providerId="AD" clId="Web-{6CB30903-AC85-4887-B8B4-DA764FBFFA1D}" dt="2021-04-07T18:45:43.328" v="256"/>
        <pc:sldMkLst>
          <pc:docMk/>
          <pc:sldMk cId="3483665908" sldId="654"/>
        </pc:sldMkLst>
      </pc:sldChg>
      <pc:sldChg chg="del">
        <pc:chgData name="CHAZOT Lissa (INTPA-EXT)" userId="S::lissa.chazot@ext.ec.europa.eu::aed46258-606d-4748-b0d8-06e251058f6d" providerId="AD" clId="Web-{6CB30903-AC85-4887-B8B4-DA764FBFFA1D}" dt="2021-04-07T18:45:37.968" v="255"/>
        <pc:sldMkLst>
          <pc:docMk/>
          <pc:sldMk cId="2370610563" sldId="662"/>
        </pc:sldMkLst>
      </pc:sldChg>
      <pc:sldChg chg="modSp add">
        <pc:chgData name="CHAZOT Lissa (INTPA-EXT)" userId="S::lissa.chazot@ext.ec.europa.eu::aed46258-606d-4748-b0d8-06e251058f6d" providerId="AD" clId="Web-{6CB30903-AC85-4887-B8B4-DA764FBFFA1D}" dt="2021-04-07T18:37:01.116" v="115" actId="20577"/>
        <pc:sldMkLst>
          <pc:docMk/>
          <pc:sldMk cId="3139666347" sldId="672"/>
        </pc:sldMkLst>
        <pc:spChg chg="mod">
          <ac:chgData name="CHAZOT Lissa (INTPA-EXT)" userId="S::lissa.chazot@ext.ec.europa.eu::aed46258-606d-4748-b0d8-06e251058f6d" providerId="AD" clId="Web-{6CB30903-AC85-4887-B8B4-DA764FBFFA1D}" dt="2021-04-07T18:34:08.504" v="54" actId="20577"/>
          <ac:spMkLst>
            <pc:docMk/>
            <pc:sldMk cId="3139666347" sldId="672"/>
            <ac:spMk id="4" creationId="{00000000-0000-0000-0000-000000000000}"/>
          </ac:spMkLst>
        </pc:spChg>
        <pc:spChg chg="mod">
          <ac:chgData name="CHAZOT Lissa (INTPA-EXT)" userId="S::lissa.chazot@ext.ec.europa.eu::aed46258-606d-4748-b0d8-06e251058f6d" providerId="AD" clId="Web-{6CB30903-AC85-4887-B8B4-DA764FBFFA1D}" dt="2021-04-07T18:37:01.116" v="115" actId="20577"/>
          <ac:spMkLst>
            <pc:docMk/>
            <pc:sldMk cId="3139666347" sldId="672"/>
            <ac:spMk id="99331" creationId="{00000000-0000-0000-0000-000000000000}"/>
          </ac:spMkLst>
        </pc:spChg>
      </pc:sldChg>
      <pc:sldChg chg="addSp delSp modSp add mod ord modClrScheme chgLayout">
        <pc:chgData name="CHAZOT Lissa (INTPA-EXT)" userId="S::lissa.chazot@ext.ec.europa.eu::aed46258-606d-4748-b0d8-06e251058f6d" providerId="AD" clId="Web-{6CB30903-AC85-4887-B8B4-DA764FBFFA1D}" dt="2021-04-07T18:45:35.999" v="254"/>
        <pc:sldMkLst>
          <pc:docMk/>
          <pc:sldMk cId="4006199112" sldId="673"/>
        </pc:sldMkLst>
        <pc:spChg chg="add del mod">
          <ac:chgData name="CHAZOT Lissa (INTPA-EXT)" userId="S::lissa.chazot@ext.ec.europa.eu::aed46258-606d-4748-b0d8-06e251058f6d" providerId="AD" clId="Web-{6CB30903-AC85-4887-B8B4-DA764FBFFA1D}" dt="2021-04-07T18:33:37.847" v="37"/>
          <ac:spMkLst>
            <pc:docMk/>
            <pc:sldMk cId="4006199112" sldId="673"/>
            <ac:spMk id="2" creationId="{A5956D3E-6E19-4276-9309-9AB2437B2C83}"/>
          </ac:spMkLst>
        </pc:spChg>
        <pc:spChg chg="del">
          <ac:chgData name="CHAZOT Lissa (INTPA-EXT)" userId="S::lissa.chazot@ext.ec.europa.eu::aed46258-606d-4748-b0d8-06e251058f6d" providerId="AD" clId="Web-{6CB30903-AC85-4887-B8B4-DA764FBFFA1D}" dt="2021-04-07T18:33:07.565" v="24"/>
          <ac:spMkLst>
            <pc:docMk/>
            <pc:sldMk cId="4006199112" sldId="673"/>
            <ac:spMk id="3" creationId="{00000000-0000-0000-0000-000000000000}"/>
          </ac:spMkLst>
        </pc:spChg>
        <pc:spChg chg="mod ord">
          <ac:chgData name="CHAZOT Lissa (INTPA-EXT)" userId="S::lissa.chazot@ext.ec.europa.eu::aed46258-606d-4748-b0d8-06e251058f6d" providerId="AD" clId="Web-{6CB30903-AC85-4887-B8B4-DA764FBFFA1D}" dt="2021-04-07T18:45:13.249" v="251"/>
          <ac:spMkLst>
            <pc:docMk/>
            <pc:sldMk cId="4006199112" sldId="673"/>
            <ac:spMk id="4" creationId="{00000000-0000-0000-0000-000000000000}"/>
          </ac:spMkLst>
        </pc:spChg>
        <pc:spChg chg="mod ord">
          <ac:chgData name="CHAZOT Lissa (INTPA-EXT)" userId="S::lissa.chazot@ext.ec.europa.eu::aed46258-606d-4748-b0d8-06e251058f6d" providerId="AD" clId="Web-{6CB30903-AC85-4887-B8B4-DA764FBFFA1D}" dt="2021-04-07T18:45:23.327" v="252" actId="14100"/>
          <ac:spMkLst>
            <pc:docMk/>
            <pc:sldMk cId="4006199112" sldId="673"/>
            <ac:spMk id="5" creationId="{00000000-0000-0000-0000-000000000000}"/>
          </ac:spMkLst>
        </pc:spChg>
        <pc:spChg chg="add mod">
          <ac:chgData name="CHAZOT Lissa (INTPA-EXT)" userId="S::lissa.chazot@ext.ec.europa.eu::aed46258-606d-4748-b0d8-06e251058f6d" providerId="AD" clId="Web-{6CB30903-AC85-4887-B8B4-DA764FBFFA1D}" dt="2021-04-07T18:45:13.249" v="251"/>
          <ac:spMkLst>
            <pc:docMk/>
            <pc:sldMk cId="4006199112" sldId="673"/>
            <ac:spMk id="13" creationId="{DE963481-CB57-46DC-AB48-205392DFF26B}"/>
          </ac:spMkLst>
        </pc:spChg>
        <pc:picChg chg="add mod">
          <ac:chgData name="CHAZOT Lissa (INTPA-EXT)" userId="S::lissa.chazot@ext.ec.europa.eu::aed46258-606d-4748-b0d8-06e251058f6d" providerId="AD" clId="Web-{6CB30903-AC85-4887-B8B4-DA764FBFFA1D}" dt="2021-04-07T18:45:13.249" v="251"/>
          <ac:picMkLst>
            <pc:docMk/>
            <pc:sldMk cId="4006199112" sldId="673"/>
            <ac:picMk id="8" creationId="{1E806894-7B66-44D4-81AA-D50F14FCC331}"/>
          </ac:picMkLst>
        </pc:picChg>
      </pc:sldChg>
      <pc:sldChg chg="addSp modSp add">
        <pc:chgData name="CHAZOT Lissa (INTPA-EXT)" userId="S::lissa.chazot@ext.ec.europa.eu::aed46258-606d-4748-b0d8-06e251058f6d" providerId="AD" clId="Web-{6CB30903-AC85-4887-B8B4-DA764FBFFA1D}" dt="2021-04-07T18:46:14" v="257" actId="20577"/>
        <pc:sldMkLst>
          <pc:docMk/>
          <pc:sldMk cId="4178142050" sldId="674"/>
        </pc:sldMkLst>
        <pc:spChg chg="add mod">
          <ac:chgData name="CHAZOT Lissa (INTPA-EXT)" userId="S::lissa.chazot@ext.ec.europa.eu::aed46258-606d-4748-b0d8-06e251058f6d" providerId="AD" clId="Web-{6CB30903-AC85-4887-B8B4-DA764FBFFA1D}" dt="2021-04-07T18:46:14" v="257" actId="20577"/>
          <ac:spMkLst>
            <pc:docMk/>
            <pc:sldMk cId="4178142050" sldId="674"/>
            <ac:spMk id="3" creationId="{08102B24-EA20-4222-8121-E60959E45024}"/>
          </ac:spMkLst>
        </pc:spChg>
        <pc:spChg chg="mod">
          <ac:chgData name="CHAZOT Lissa (INTPA-EXT)" userId="S::lissa.chazot@ext.ec.europa.eu::aed46258-606d-4748-b0d8-06e251058f6d" providerId="AD" clId="Web-{6CB30903-AC85-4887-B8B4-DA764FBFFA1D}" dt="2021-04-07T18:37:28.710" v="121" actId="20577"/>
          <ac:spMkLst>
            <pc:docMk/>
            <pc:sldMk cId="4178142050" sldId="674"/>
            <ac:spMk id="4" creationId="{00000000-0000-0000-0000-000000000000}"/>
          </ac:spMkLst>
        </pc:spChg>
        <pc:spChg chg="mod">
          <ac:chgData name="CHAZOT Lissa (INTPA-EXT)" userId="S::lissa.chazot@ext.ec.europa.eu::aed46258-606d-4748-b0d8-06e251058f6d" providerId="AD" clId="Web-{6CB30903-AC85-4887-B8B4-DA764FBFFA1D}" dt="2021-04-07T18:41:41.777" v="194" actId="1076"/>
          <ac:spMkLst>
            <pc:docMk/>
            <pc:sldMk cId="4178142050" sldId="674"/>
            <ac:spMk id="5" creationId="{00000000-0000-0000-0000-000000000000}"/>
          </ac:spMkLst>
        </pc:spChg>
        <pc:spChg chg="mod">
          <ac:chgData name="CHAZOT Lissa (INTPA-EXT)" userId="S::lissa.chazot@ext.ec.europa.eu::aed46258-606d-4748-b0d8-06e251058f6d" providerId="AD" clId="Web-{6CB30903-AC85-4887-B8B4-DA764FBFFA1D}" dt="2021-04-07T18:41:33.964" v="193" actId="20577"/>
          <ac:spMkLst>
            <pc:docMk/>
            <pc:sldMk cId="4178142050" sldId="674"/>
            <ac:spMk id="99331" creationId="{00000000-0000-0000-0000-000000000000}"/>
          </ac:spMkLst>
        </pc:spChg>
      </pc:sldChg>
      <pc:sldChg chg="add del">
        <pc:chgData name="CHAZOT Lissa (INTPA-EXT)" userId="S::lissa.chazot@ext.ec.europa.eu::aed46258-606d-4748-b0d8-06e251058f6d" providerId="AD" clId="Web-{6CB30903-AC85-4887-B8B4-DA764FBFFA1D}" dt="2021-04-07T18:42:23.840" v="206"/>
        <pc:sldMkLst>
          <pc:docMk/>
          <pc:sldMk cId="1600475193" sldId="675"/>
        </pc:sldMkLst>
      </pc:sldChg>
      <pc:sldChg chg="delSp modSp add del">
        <pc:chgData name="CHAZOT Lissa (INTPA-EXT)" userId="S::lissa.chazot@ext.ec.europa.eu::aed46258-606d-4748-b0d8-06e251058f6d" providerId="AD" clId="Web-{6CB30903-AC85-4887-B8B4-DA764FBFFA1D}" dt="2021-04-07T18:45:27.171" v="253"/>
        <pc:sldMkLst>
          <pc:docMk/>
          <pc:sldMk cId="2880368927" sldId="676"/>
        </pc:sldMkLst>
        <pc:spChg chg="mod">
          <ac:chgData name="CHAZOT Lissa (INTPA-EXT)" userId="S::lissa.chazot@ext.ec.europa.eu::aed46258-606d-4748-b0d8-06e251058f6d" providerId="AD" clId="Web-{6CB30903-AC85-4887-B8B4-DA764FBFFA1D}" dt="2021-04-07T18:41:49.293" v="195" actId="20577"/>
          <ac:spMkLst>
            <pc:docMk/>
            <pc:sldMk cId="2880368927" sldId="676"/>
            <ac:spMk id="4" creationId="{00000000-0000-0000-0000-000000000000}"/>
          </ac:spMkLst>
        </pc:spChg>
        <pc:spChg chg="del">
          <ac:chgData name="CHAZOT Lissa (INTPA-EXT)" userId="S::lissa.chazot@ext.ec.europa.eu::aed46258-606d-4748-b0d8-06e251058f6d" providerId="AD" clId="Web-{6CB30903-AC85-4887-B8B4-DA764FBFFA1D}" dt="2021-04-07T18:41:55.871" v="196"/>
          <ac:spMkLst>
            <pc:docMk/>
            <pc:sldMk cId="2880368927" sldId="676"/>
            <ac:spMk id="6" creationId="{00000000-0000-0000-0000-000000000000}"/>
          </ac:spMkLst>
        </pc:spChg>
        <pc:spChg chg="mod">
          <ac:chgData name="CHAZOT Lissa (INTPA-EXT)" userId="S::lissa.chazot@ext.ec.europa.eu::aed46258-606d-4748-b0d8-06e251058f6d" providerId="AD" clId="Web-{6CB30903-AC85-4887-B8B4-DA764FBFFA1D}" dt="2021-04-07T18:42:18.871" v="205" actId="1076"/>
          <ac:spMkLst>
            <pc:docMk/>
            <pc:sldMk cId="2880368927" sldId="676"/>
            <ac:spMk id="99331" creationId="{00000000-0000-0000-0000-000000000000}"/>
          </ac:spMkLst>
        </pc:spChg>
        <pc:picChg chg="mod">
          <ac:chgData name="CHAZOT Lissa (INTPA-EXT)" userId="S::lissa.chazot@ext.ec.europa.eu::aed46258-606d-4748-b0d8-06e251058f6d" providerId="AD" clId="Web-{6CB30903-AC85-4887-B8B4-DA764FBFFA1D}" dt="2021-04-07T18:42:14.606" v="204" actId="1076"/>
          <ac:picMkLst>
            <pc:docMk/>
            <pc:sldMk cId="2880368927" sldId="676"/>
            <ac:picMk id="5" creationId="{00000000-0000-0000-0000-000000000000}"/>
          </ac:picMkLst>
        </pc:picChg>
      </pc:sldChg>
      <pc:sldChg chg="addSp delSp modSp add">
        <pc:chgData name="CHAZOT Lissa (INTPA-EXT)" userId="S::lissa.chazot@ext.ec.europa.eu::aed46258-606d-4748-b0d8-06e251058f6d" providerId="AD" clId="Web-{6CB30903-AC85-4887-B8B4-DA764FBFFA1D}" dt="2021-04-07T18:44:51.108" v="248" actId="20577"/>
        <pc:sldMkLst>
          <pc:docMk/>
          <pc:sldMk cId="1188813697" sldId="677"/>
        </pc:sldMkLst>
        <pc:spChg chg="mod">
          <ac:chgData name="CHAZOT Lissa (INTPA-EXT)" userId="S::lissa.chazot@ext.ec.europa.eu::aed46258-606d-4748-b0d8-06e251058f6d" providerId="AD" clId="Web-{6CB30903-AC85-4887-B8B4-DA764FBFFA1D}" dt="2021-04-07T18:42:54.403" v="218" actId="20577"/>
          <ac:spMkLst>
            <pc:docMk/>
            <pc:sldMk cId="1188813697" sldId="677"/>
            <ac:spMk id="2" creationId="{67736458-A07E-49DA-A773-222CA8A941F1}"/>
          </ac:spMkLst>
        </pc:spChg>
        <pc:spChg chg="mod">
          <ac:chgData name="CHAZOT Lissa (INTPA-EXT)" userId="S::lissa.chazot@ext.ec.europa.eu::aed46258-606d-4748-b0d8-06e251058f6d" providerId="AD" clId="Web-{6CB30903-AC85-4887-B8B4-DA764FBFFA1D}" dt="2021-04-07T18:42:33.981" v="210" actId="20577"/>
          <ac:spMkLst>
            <pc:docMk/>
            <pc:sldMk cId="1188813697" sldId="677"/>
            <ac:spMk id="6" creationId="{00000000-0000-0000-0000-000000000000}"/>
          </ac:spMkLst>
        </pc:spChg>
        <pc:spChg chg="mod">
          <ac:chgData name="CHAZOT Lissa (INTPA-EXT)" userId="S::lissa.chazot@ext.ec.europa.eu::aed46258-606d-4748-b0d8-06e251058f6d" providerId="AD" clId="Web-{6CB30903-AC85-4887-B8B4-DA764FBFFA1D}" dt="2021-04-07T18:43:30.247" v="228" actId="20577"/>
          <ac:spMkLst>
            <pc:docMk/>
            <pc:sldMk cId="1188813697" sldId="677"/>
            <ac:spMk id="19" creationId="{8FE2ADE8-BA7A-4B41-ABE2-93F5A391010F}"/>
          </ac:spMkLst>
        </pc:spChg>
        <pc:spChg chg="mod">
          <ac:chgData name="CHAZOT Lissa (INTPA-EXT)" userId="S::lissa.chazot@ext.ec.europa.eu::aed46258-606d-4748-b0d8-06e251058f6d" providerId="AD" clId="Web-{6CB30903-AC85-4887-B8B4-DA764FBFFA1D}" dt="2021-04-07T18:42:49.137" v="215" actId="20577"/>
          <ac:spMkLst>
            <pc:docMk/>
            <pc:sldMk cId="1188813697" sldId="677"/>
            <ac:spMk id="23" creationId="{00000000-0000-0000-0000-000000000000}"/>
          </ac:spMkLst>
        </pc:spChg>
        <pc:spChg chg="mod">
          <ac:chgData name="CHAZOT Lissa (INTPA-EXT)" userId="S::lissa.chazot@ext.ec.europa.eu::aed46258-606d-4748-b0d8-06e251058f6d" providerId="AD" clId="Web-{6CB30903-AC85-4887-B8B4-DA764FBFFA1D}" dt="2021-04-07T18:42:46.481" v="214" actId="20577"/>
          <ac:spMkLst>
            <pc:docMk/>
            <pc:sldMk cId="1188813697" sldId="677"/>
            <ac:spMk id="46" creationId="{00000000-0000-0000-0000-000000000000}"/>
          </ac:spMkLst>
        </pc:spChg>
        <pc:spChg chg="mod">
          <ac:chgData name="CHAZOT Lissa (INTPA-EXT)" userId="S::lissa.chazot@ext.ec.europa.eu::aed46258-606d-4748-b0d8-06e251058f6d" providerId="AD" clId="Web-{6CB30903-AC85-4887-B8B4-DA764FBFFA1D}" dt="2021-04-07T18:44:04.092" v="236" actId="20577"/>
          <ac:spMkLst>
            <pc:docMk/>
            <pc:sldMk cId="1188813697" sldId="677"/>
            <ac:spMk id="47" creationId="{00000000-0000-0000-0000-000000000000}"/>
          </ac:spMkLst>
        </pc:spChg>
        <pc:spChg chg="add del mod">
          <ac:chgData name="CHAZOT Lissa (INTPA-EXT)" userId="S::lissa.chazot@ext.ec.europa.eu::aed46258-606d-4748-b0d8-06e251058f6d" providerId="AD" clId="Web-{6CB30903-AC85-4887-B8B4-DA764FBFFA1D}" dt="2021-04-07T18:44:51.108" v="248" actId="20577"/>
          <ac:spMkLst>
            <pc:docMk/>
            <pc:sldMk cId="1188813697" sldId="677"/>
            <ac:spMk id="56" creationId="{00000000-0000-0000-0000-000000000000}"/>
          </ac:spMkLst>
        </pc:spChg>
        <pc:picChg chg="mod">
          <ac:chgData name="CHAZOT Lissa (INTPA-EXT)" userId="S::lissa.chazot@ext.ec.europa.eu::aed46258-606d-4748-b0d8-06e251058f6d" providerId="AD" clId="Web-{6CB30903-AC85-4887-B8B4-DA764FBFFA1D}" dt="2021-04-07T18:44:34.358" v="246" actId="14100"/>
          <ac:picMkLst>
            <pc:docMk/>
            <pc:sldMk cId="1188813697" sldId="677"/>
            <ac:picMk id="14" creationId="{00000000-0000-0000-0000-000000000000}"/>
          </ac:picMkLst>
        </pc:picChg>
      </pc:sldChg>
      <pc:sldMasterChg chg="addSldLayout modSldLayout">
        <pc:chgData name="CHAZOT Lissa (INTPA-EXT)" userId="S::lissa.chazot@ext.ec.europa.eu::aed46258-606d-4748-b0d8-06e251058f6d" providerId="AD" clId="Web-{6CB30903-AC85-4887-B8B4-DA764FBFFA1D}" dt="2021-04-07T18:32:23.096" v="8"/>
        <pc:sldMasterMkLst>
          <pc:docMk/>
          <pc:sldMasterMk cId="459720850" sldId="2147483648"/>
        </pc:sldMasterMkLst>
        <pc:sldLayoutChg chg="add">
          <pc:chgData name="CHAZOT Lissa (INTPA-EXT)" userId="S::lissa.chazot@ext.ec.europa.eu::aed46258-606d-4748-b0d8-06e251058f6d" providerId="AD" clId="Web-{6CB30903-AC85-4887-B8B4-DA764FBFFA1D}" dt="2021-04-07T18:32:23.096" v="8"/>
          <pc:sldLayoutMkLst>
            <pc:docMk/>
            <pc:sldMasterMk cId="459720850" sldId="2147483648"/>
            <pc:sldLayoutMk cId="2971505226" sldId="2147483671"/>
          </pc:sldLayoutMkLst>
        </pc:sldLayoutChg>
        <pc:sldLayoutChg chg="add">
          <pc:chgData name="CHAZOT Lissa (INTPA-EXT)" userId="S::lissa.chazot@ext.ec.europa.eu::aed46258-606d-4748-b0d8-06e251058f6d" providerId="AD" clId="Web-{6CB30903-AC85-4887-B8B4-DA764FBFFA1D}" dt="2021-04-07T18:32:23.096" v="8"/>
          <pc:sldLayoutMkLst>
            <pc:docMk/>
            <pc:sldMasterMk cId="459720850" sldId="2147483648"/>
            <pc:sldLayoutMk cId="2954356242" sldId="2147483675"/>
          </pc:sldLayoutMkLst>
        </pc:sldLayoutChg>
        <pc:sldLayoutChg chg="add">
          <pc:chgData name="CHAZOT Lissa (INTPA-EXT)" userId="S::lissa.chazot@ext.ec.europa.eu::aed46258-606d-4748-b0d8-06e251058f6d" providerId="AD" clId="Web-{6CB30903-AC85-4887-B8B4-DA764FBFFA1D}" dt="2021-04-07T18:32:23.096" v="8"/>
          <pc:sldLayoutMkLst>
            <pc:docMk/>
            <pc:sldMasterMk cId="459720850" sldId="2147483648"/>
            <pc:sldLayoutMk cId="2090341517" sldId="2147483676"/>
          </pc:sldLayoutMkLst>
        </pc:sldLayoutChg>
        <pc:sldLayoutChg chg="replId">
          <pc:chgData name="CHAZOT Lissa (INTPA-EXT)" userId="S::lissa.chazot@ext.ec.europa.eu::aed46258-606d-4748-b0d8-06e251058f6d" providerId="AD" clId="Web-{6CB30903-AC85-4887-B8B4-DA764FBFFA1D}" dt="2021-04-07T18:32:23.096" v="8"/>
          <pc:sldLayoutMkLst>
            <pc:docMk/>
            <pc:sldMasterMk cId="459720850" sldId="2147483648"/>
            <pc:sldLayoutMk cId="3527577924" sldId="2147483697"/>
          </pc:sldLayoutMkLst>
        </pc:sldLayoutChg>
      </pc:sldMasterChg>
      <pc:sldMasterChg chg="add addSldLayout">
        <pc:chgData name="CHAZOT Lissa (INTPA-EXT)" userId="S::lissa.chazot@ext.ec.europa.eu::aed46258-606d-4748-b0d8-06e251058f6d" providerId="AD" clId="Web-{6CB30903-AC85-4887-B8B4-DA764FBFFA1D}" dt="2021-04-07T18:32:22.830" v="5"/>
        <pc:sldMasterMkLst>
          <pc:docMk/>
          <pc:sldMasterMk cId="459720850" sldId="2147483685"/>
        </pc:sldMasterMkLst>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083983876" sldId="2147483665"/>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2803839270" sldId="2147483679"/>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2207101015" sldId="2147483680"/>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2518834790" sldId="2147483681"/>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069985829" sldId="2147483682"/>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3919012825" sldId="2147483683"/>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589587884" sldId="2147483684"/>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399218334" sldId="2147483686"/>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824428724" sldId="2147483687"/>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3788699096" sldId="2147483688"/>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932509945" sldId="2147483689"/>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3042341578" sldId="2147483690"/>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246774522" sldId="2147483691"/>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2742694199" sldId="2147483692"/>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3692034474" sldId="2147483693"/>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784062935" sldId="2147483694"/>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1484301533" sldId="2147483695"/>
          </pc:sldLayoutMkLst>
        </pc:sldLayoutChg>
        <pc:sldLayoutChg chg="add">
          <pc:chgData name="CHAZOT Lissa (INTPA-EXT)" userId="S::lissa.chazot@ext.ec.europa.eu::aed46258-606d-4748-b0d8-06e251058f6d" providerId="AD" clId="Web-{6CB30903-AC85-4887-B8B4-DA764FBFFA1D}" dt="2021-04-07T18:32:22.830" v="5"/>
          <pc:sldLayoutMkLst>
            <pc:docMk/>
            <pc:sldMasterMk cId="459720850" sldId="2147483685"/>
            <pc:sldLayoutMk cId="2414118036" sldId="2147483696"/>
          </pc:sldLayoutMkLst>
        </pc:sldLayoutChg>
      </pc:sldMaster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0-12-01T00:47:15.423" idx="1">
    <p:pos x="10" y="10"/>
    <p:text>Twinning: Delivery Instrument of Institution building based on the co-operation between Public Administrations of Member States and of Beneficiary or Partner Countries. Mainly used in IPA (NEAR) to implement Grant-nature contracts.
</p:text>
    <p:extLst>
      <p:ext uri="{C676402C-5697-4E1C-873F-D02D1690AC5C}">
        <p15:threadingInfo xmlns:p15="http://schemas.microsoft.com/office/powerpoint/2012/main" timeZoneBias="4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BE85A-67BD-4DFF-843C-F9132D1505A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5CF2B54C-06D0-4EC8-B747-117D266C74F4}">
      <dgm:prSet phldrT="[Text]"/>
      <dgm:spPr>
        <a:solidFill>
          <a:srgbClr val="00B050"/>
        </a:solidFill>
      </dgm:spPr>
      <dgm:t>
        <a:bodyPr/>
        <a:lstStyle/>
        <a:p>
          <a:r>
            <a:rPr lang="en-US" dirty="0">
              <a:solidFill>
                <a:schemeClr val="bg1"/>
              </a:solidFill>
              <a:latin typeface="Calibri" panose="020F0502020204030204" pitchFamily="34" charset="0"/>
              <a:cs typeface="Calibri" panose="020F0502020204030204" pitchFamily="34" charset="0"/>
            </a:rPr>
            <a:t>Programmes de coopération </a:t>
          </a:r>
          <a:r>
            <a:rPr lang="fr-BE" noProof="0" dirty="0">
              <a:solidFill>
                <a:schemeClr val="bg1"/>
              </a:solidFill>
              <a:latin typeface="Calibri" panose="020F0502020204030204" pitchFamily="34" charset="0"/>
              <a:cs typeface="Calibri" panose="020F0502020204030204" pitchFamily="34" charset="0"/>
            </a:rPr>
            <a:t>géographique</a:t>
          </a:r>
        </a:p>
      </dgm:t>
    </dgm:pt>
    <dgm:pt modelId="{0A0F2369-113B-4172-9548-8C92C0471D7F}" type="parTrans" cxnId="{94A894F0-7A9E-45BF-9538-EF2F81B89C65}">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FBBF49E9-DF6A-4C82-81FE-2B68A432240E}" type="sibTrans" cxnId="{94A894F0-7A9E-45BF-9538-EF2F81B89C65}">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28434714-C950-4819-92A7-A398972E3778}">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IPA</a:t>
          </a:r>
        </a:p>
      </dgm:t>
    </dgm:pt>
    <dgm:pt modelId="{560CC5B4-AB52-4619-8898-0270CB0EB327}" type="parTrans" cxnId="{43372D8A-277F-4F74-9594-A2F366CD31E1}">
      <dgm:prSet/>
      <dgm:spPr/>
      <dgm:t>
        <a:bodyPr/>
        <a:lstStyle/>
        <a:p>
          <a:endParaRPr lang="en-US" dirty="0">
            <a:solidFill>
              <a:schemeClr val="bg1"/>
            </a:solidFill>
            <a:latin typeface="Calibri" panose="020F0502020204030204" pitchFamily="34" charset="0"/>
            <a:cs typeface="Calibri" panose="020F0502020204030204" pitchFamily="34" charset="0"/>
          </a:endParaRPr>
        </a:p>
      </dgm:t>
    </dgm:pt>
    <dgm:pt modelId="{5440C987-1981-4B63-B3BE-2A295352D523}" type="sibTrans" cxnId="{43372D8A-277F-4F74-9594-A2F366CD31E1}">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7B72EDBB-849F-4BDA-9552-96CF7101C6DF}">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Instruments de partenariat</a:t>
          </a:r>
        </a:p>
      </dgm:t>
    </dgm:pt>
    <dgm:pt modelId="{4C47BF4E-AD8D-48F3-AE6C-E67E8BB574CC}" type="parTrans" cxnId="{E15F543B-B60B-4E19-BEB0-F9D841D62B26}">
      <dgm:prSet/>
      <dgm:spPr/>
      <dgm:t>
        <a:bodyPr/>
        <a:lstStyle/>
        <a:p>
          <a:endParaRPr lang="en-US" dirty="0">
            <a:solidFill>
              <a:schemeClr val="bg1"/>
            </a:solidFill>
            <a:latin typeface="Calibri" panose="020F0502020204030204" pitchFamily="34" charset="0"/>
            <a:cs typeface="Calibri" panose="020F0502020204030204" pitchFamily="34" charset="0"/>
          </a:endParaRPr>
        </a:p>
      </dgm:t>
    </dgm:pt>
    <dgm:pt modelId="{A9B75D12-0F92-43A9-A71B-AE9D23FF54A0}" type="sibTrans" cxnId="{E15F543B-B60B-4E19-BEB0-F9D841D62B26}">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0CCD9564-EDD4-4EB1-A805-1E8A540D7A95}">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ENPI</a:t>
          </a:r>
        </a:p>
      </dgm:t>
    </dgm:pt>
    <dgm:pt modelId="{CBC29050-6D33-4F4B-9A03-DF103CE63882}" type="parTrans" cxnId="{B79DFCAD-4813-47E4-B28B-ADDB23359663}">
      <dgm:prSet/>
      <dgm:spPr/>
      <dgm:t>
        <a:bodyPr/>
        <a:lstStyle/>
        <a:p>
          <a:endParaRPr lang="en-US" dirty="0">
            <a:solidFill>
              <a:schemeClr val="bg1"/>
            </a:solidFill>
            <a:latin typeface="Calibri" panose="020F0502020204030204" pitchFamily="34" charset="0"/>
            <a:cs typeface="Calibri" panose="020F0502020204030204" pitchFamily="34" charset="0"/>
          </a:endParaRPr>
        </a:p>
      </dgm:t>
    </dgm:pt>
    <dgm:pt modelId="{594E9388-0D35-4130-B6DF-1F4E3B2785B8}" type="sibTrans" cxnId="{B79DFCAD-4813-47E4-B28B-ADDB23359663}">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42C1E153-3409-44E4-90CE-FEED14388601}">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DCI</a:t>
          </a:r>
        </a:p>
      </dgm:t>
    </dgm:pt>
    <dgm:pt modelId="{B5EA0529-6F16-4238-A34A-B77A3DDC91B3}" type="parTrans" cxnId="{8F31760C-BB4B-4513-B7C4-00852113E268}">
      <dgm:prSet/>
      <dgm:spPr/>
      <dgm:t>
        <a:bodyPr/>
        <a:lstStyle/>
        <a:p>
          <a:endParaRPr lang="en-US" dirty="0">
            <a:solidFill>
              <a:schemeClr val="bg1"/>
            </a:solidFill>
            <a:latin typeface="Calibri" panose="020F0502020204030204" pitchFamily="34" charset="0"/>
            <a:cs typeface="Calibri" panose="020F0502020204030204" pitchFamily="34" charset="0"/>
          </a:endParaRPr>
        </a:p>
      </dgm:t>
    </dgm:pt>
    <dgm:pt modelId="{371F65B5-34AF-4386-989B-943F1F2DFFC7}" type="sibTrans" cxnId="{8F31760C-BB4B-4513-B7C4-00852113E268}">
      <dgm:prSet/>
      <dgm:spPr/>
      <dgm:t>
        <a:bodyPr/>
        <a:lstStyle/>
        <a:p>
          <a:endParaRPr lang="en-US">
            <a:solidFill>
              <a:schemeClr val="bg1"/>
            </a:solidFill>
            <a:latin typeface="Calibri" panose="020F0502020204030204" pitchFamily="34" charset="0"/>
            <a:cs typeface="Calibri" panose="020F0502020204030204" pitchFamily="34" charset="0"/>
          </a:endParaRPr>
        </a:p>
      </dgm:t>
    </dgm:pt>
    <dgm:pt modelId="{6B4FE4A8-17BB-4059-A849-B0C762FC6B21}">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Programme géo.</a:t>
          </a:r>
        </a:p>
      </dgm:t>
    </dgm:pt>
    <dgm:pt modelId="{148F12A1-C737-4E9B-A4DA-AAFA9335EB4E}" type="parTrans" cxnId="{7770AF74-4195-4392-A1E2-3DD97F38F304}">
      <dgm:prSet/>
      <dgm:spPr/>
      <dgm:t>
        <a:bodyPr/>
        <a:lstStyle/>
        <a:p>
          <a:endParaRPr lang="en-US" dirty="0">
            <a:latin typeface="Calibri" panose="020F0502020204030204" pitchFamily="34" charset="0"/>
            <a:cs typeface="Calibri" panose="020F0502020204030204" pitchFamily="34" charset="0"/>
          </a:endParaRPr>
        </a:p>
      </dgm:t>
    </dgm:pt>
    <dgm:pt modelId="{0CD79750-EB69-4E0A-98EB-28BD21FC3E2D}" type="sibTrans" cxnId="{7770AF74-4195-4392-A1E2-3DD97F38F304}">
      <dgm:prSet/>
      <dgm:spPr/>
      <dgm:t>
        <a:bodyPr/>
        <a:lstStyle/>
        <a:p>
          <a:endParaRPr lang="en-US">
            <a:latin typeface="Calibri" panose="020F0502020204030204" pitchFamily="34" charset="0"/>
            <a:cs typeface="Calibri" panose="020F0502020204030204" pitchFamily="34" charset="0"/>
          </a:endParaRPr>
        </a:p>
      </dgm:t>
    </dgm:pt>
    <dgm:pt modelId="{FE414B60-DD94-45A1-A495-5456975C8194}">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Programme pan-Africain</a:t>
          </a:r>
        </a:p>
      </dgm:t>
    </dgm:pt>
    <dgm:pt modelId="{D0ADC112-BC2D-49EA-AAA1-2C18801A8C3D}" type="parTrans" cxnId="{630AA8F0-A5CA-4B5F-A22F-93CC6364FA5B}">
      <dgm:prSet/>
      <dgm:spPr/>
      <dgm:t>
        <a:bodyPr/>
        <a:lstStyle/>
        <a:p>
          <a:endParaRPr lang="en-US" dirty="0">
            <a:latin typeface="Calibri" panose="020F0502020204030204" pitchFamily="34" charset="0"/>
            <a:cs typeface="Calibri" panose="020F0502020204030204" pitchFamily="34" charset="0"/>
          </a:endParaRPr>
        </a:p>
      </dgm:t>
    </dgm:pt>
    <dgm:pt modelId="{5676BA92-6BC1-46E3-99BB-85F3FF9A1B22}" type="sibTrans" cxnId="{630AA8F0-A5CA-4B5F-A22F-93CC6364FA5B}">
      <dgm:prSet/>
      <dgm:spPr/>
      <dgm:t>
        <a:bodyPr/>
        <a:lstStyle/>
        <a:p>
          <a:endParaRPr lang="en-US">
            <a:latin typeface="Calibri" panose="020F0502020204030204" pitchFamily="34" charset="0"/>
            <a:cs typeface="Calibri" panose="020F0502020204030204" pitchFamily="34" charset="0"/>
          </a:endParaRPr>
        </a:p>
      </dgm:t>
    </dgm:pt>
    <dgm:pt modelId="{A179F8A6-4F08-4BF9-A40E-EB98A9FF203D}">
      <dgm:prSet phldrT="[Text]"/>
      <dgm:spPr>
        <a:solidFill>
          <a:srgbClr val="92D050"/>
        </a:solidFill>
      </dgm:spPr>
      <dgm:t>
        <a:bodyPr/>
        <a:lstStyle/>
        <a:p>
          <a:r>
            <a:rPr lang="en-US" dirty="0">
              <a:solidFill>
                <a:schemeClr val="bg1"/>
              </a:solidFill>
              <a:latin typeface="Calibri" panose="020F0502020204030204" pitchFamily="34" charset="0"/>
              <a:cs typeface="Calibri" panose="020F0502020204030204" pitchFamily="34" charset="0"/>
            </a:rPr>
            <a:t>EDF</a:t>
          </a:r>
        </a:p>
      </dgm:t>
    </dgm:pt>
    <dgm:pt modelId="{B73A4975-F6B9-4253-AACB-D90E04244348}" type="parTrans" cxnId="{A77064EE-5652-4595-8911-B2C8AF0A67E7}">
      <dgm:prSet/>
      <dgm:spPr/>
      <dgm:t>
        <a:bodyPr/>
        <a:lstStyle/>
        <a:p>
          <a:endParaRPr lang="en-US" dirty="0"/>
        </a:p>
      </dgm:t>
    </dgm:pt>
    <dgm:pt modelId="{B74911D7-642D-4BEB-952C-3146C2709E8C}" type="sibTrans" cxnId="{A77064EE-5652-4595-8911-B2C8AF0A67E7}">
      <dgm:prSet/>
      <dgm:spPr/>
      <dgm:t>
        <a:bodyPr/>
        <a:lstStyle/>
        <a:p>
          <a:endParaRPr lang="en-US"/>
        </a:p>
      </dgm:t>
    </dgm:pt>
    <dgm:pt modelId="{BD4E96EA-D1CE-466D-8172-E1B17FE4BA25}" type="pres">
      <dgm:prSet presAssocID="{AF1BE85A-67BD-4DFF-843C-F9132D1505A2}" presName="Name0" presStyleCnt="0">
        <dgm:presLayoutVars>
          <dgm:chPref val="1"/>
          <dgm:dir/>
          <dgm:animOne val="branch"/>
          <dgm:animLvl val="lvl"/>
          <dgm:resizeHandles val="exact"/>
        </dgm:presLayoutVars>
      </dgm:prSet>
      <dgm:spPr/>
    </dgm:pt>
    <dgm:pt modelId="{3CF5664C-9218-4284-ADD8-63BE915A0396}" type="pres">
      <dgm:prSet presAssocID="{5CF2B54C-06D0-4EC8-B747-117D266C74F4}" presName="root1" presStyleCnt="0"/>
      <dgm:spPr/>
    </dgm:pt>
    <dgm:pt modelId="{794730FA-931E-419C-BB54-6AEC7C28E9C0}" type="pres">
      <dgm:prSet presAssocID="{5CF2B54C-06D0-4EC8-B747-117D266C74F4}" presName="LevelOneTextNode" presStyleLbl="node0" presStyleIdx="0" presStyleCnt="1" custScaleX="179153">
        <dgm:presLayoutVars>
          <dgm:chPref val="3"/>
        </dgm:presLayoutVars>
      </dgm:prSet>
      <dgm:spPr/>
    </dgm:pt>
    <dgm:pt modelId="{37F520F9-F0E7-4671-8A4A-B9B3DC3C4DC3}" type="pres">
      <dgm:prSet presAssocID="{5CF2B54C-06D0-4EC8-B747-117D266C74F4}" presName="level2hierChild" presStyleCnt="0"/>
      <dgm:spPr/>
    </dgm:pt>
    <dgm:pt modelId="{13384859-0AC4-497C-B820-3C0B6CE2395E}" type="pres">
      <dgm:prSet presAssocID="{560CC5B4-AB52-4619-8898-0270CB0EB327}" presName="conn2-1" presStyleLbl="parChTrans1D2" presStyleIdx="0" presStyleCnt="4"/>
      <dgm:spPr/>
    </dgm:pt>
    <dgm:pt modelId="{165804E1-5914-4799-B286-320B9ACCB4A7}" type="pres">
      <dgm:prSet presAssocID="{560CC5B4-AB52-4619-8898-0270CB0EB327}" presName="connTx" presStyleLbl="parChTrans1D2" presStyleIdx="0" presStyleCnt="4"/>
      <dgm:spPr/>
    </dgm:pt>
    <dgm:pt modelId="{101334D2-0D34-46C2-A80A-001C143FCB19}" type="pres">
      <dgm:prSet presAssocID="{28434714-C950-4819-92A7-A398972E3778}" presName="root2" presStyleCnt="0"/>
      <dgm:spPr/>
    </dgm:pt>
    <dgm:pt modelId="{D657F513-EE7B-44BA-992B-ADE628295B6E}" type="pres">
      <dgm:prSet presAssocID="{28434714-C950-4819-92A7-A398972E3778}" presName="LevelTwoTextNode" presStyleLbl="node2" presStyleIdx="0" presStyleCnt="4">
        <dgm:presLayoutVars>
          <dgm:chPref val="3"/>
        </dgm:presLayoutVars>
      </dgm:prSet>
      <dgm:spPr/>
    </dgm:pt>
    <dgm:pt modelId="{FA5B2D7F-ECAA-48C3-89E0-2CACAC5E2825}" type="pres">
      <dgm:prSet presAssocID="{28434714-C950-4819-92A7-A398972E3778}" presName="level3hierChild" presStyleCnt="0"/>
      <dgm:spPr/>
    </dgm:pt>
    <dgm:pt modelId="{46F543E9-5E8E-4052-8629-468A029DC68B}" type="pres">
      <dgm:prSet presAssocID="{CBC29050-6D33-4F4B-9A03-DF103CE63882}" presName="conn2-1" presStyleLbl="parChTrans1D2" presStyleIdx="1" presStyleCnt="4"/>
      <dgm:spPr/>
    </dgm:pt>
    <dgm:pt modelId="{5F53A659-D742-4020-891B-3A26EB9D4E91}" type="pres">
      <dgm:prSet presAssocID="{CBC29050-6D33-4F4B-9A03-DF103CE63882}" presName="connTx" presStyleLbl="parChTrans1D2" presStyleIdx="1" presStyleCnt="4"/>
      <dgm:spPr/>
    </dgm:pt>
    <dgm:pt modelId="{840501ED-50D6-4EB9-A3C5-7EF65D1E17DD}" type="pres">
      <dgm:prSet presAssocID="{0CCD9564-EDD4-4EB1-A805-1E8A540D7A95}" presName="root2" presStyleCnt="0"/>
      <dgm:spPr/>
    </dgm:pt>
    <dgm:pt modelId="{6ECBD3C4-2F42-49F8-AE59-B279BFCB16AB}" type="pres">
      <dgm:prSet presAssocID="{0CCD9564-EDD4-4EB1-A805-1E8A540D7A95}" presName="LevelTwoTextNode" presStyleLbl="node2" presStyleIdx="1" presStyleCnt="4">
        <dgm:presLayoutVars>
          <dgm:chPref val="3"/>
        </dgm:presLayoutVars>
      </dgm:prSet>
      <dgm:spPr/>
    </dgm:pt>
    <dgm:pt modelId="{27B6BADF-A9A7-4ED4-8118-C9AED6D5C7DD}" type="pres">
      <dgm:prSet presAssocID="{0CCD9564-EDD4-4EB1-A805-1E8A540D7A95}" presName="level3hierChild" presStyleCnt="0"/>
      <dgm:spPr/>
    </dgm:pt>
    <dgm:pt modelId="{2997BDAD-FD2C-4B32-B319-8E618D42377A}" type="pres">
      <dgm:prSet presAssocID="{B5EA0529-6F16-4238-A34A-B77A3DDC91B3}" presName="conn2-1" presStyleLbl="parChTrans1D2" presStyleIdx="2" presStyleCnt="4"/>
      <dgm:spPr/>
    </dgm:pt>
    <dgm:pt modelId="{747DF55B-CF9B-4D53-B50A-0FC40906CB49}" type="pres">
      <dgm:prSet presAssocID="{B5EA0529-6F16-4238-A34A-B77A3DDC91B3}" presName="connTx" presStyleLbl="parChTrans1D2" presStyleIdx="2" presStyleCnt="4"/>
      <dgm:spPr/>
    </dgm:pt>
    <dgm:pt modelId="{EB0A4A8C-4C35-4F86-82AD-F233D7EFABC8}" type="pres">
      <dgm:prSet presAssocID="{42C1E153-3409-44E4-90CE-FEED14388601}" presName="root2" presStyleCnt="0"/>
      <dgm:spPr/>
    </dgm:pt>
    <dgm:pt modelId="{F446D6FD-52C5-413B-9F09-DE40A609259A}" type="pres">
      <dgm:prSet presAssocID="{42C1E153-3409-44E4-90CE-FEED14388601}" presName="LevelTwoTextNode" presStyleLbl="node2" presStyleIdx="2" presStyleCnt="4">
        <dgm:presLayoutVars>
          <dgm:chPref val="3"/>
        </dgm:presLayoutVars>
      </dgm:prSet>
      <dgm:spPr/>
    </dgm:pt>
    <dgm:pt modelId="{F888C265-A28C-4DB8-876A-FEBE34C72F2C}" type="pres">
      <dgm:prSet presAssocID="{42C1E153-3409-44E4-90CE-FEED14388601}" presName="level3hierChild" presStyleCnt="0"/>
      <dgm:spPr/>
    </dgm:pt>
    <dgm:pt modelId="{CD2DCDC1-C7A7-4991-9282-66A6F56EA153}" type="pres">
      <dgm:prSet presAssocID="{148F12A1-C737-4E9B-A4DA-AAFA9335EB4E}" presName="conn2-1" presStyleLbl="parChTrans1D3" presStyleIdx="0" presStyleCnt="3"/>
      <dgm:spPr/>
    </dgm:pt>
    <dgm:pt modelId="{EF07FE31-6CCE-4D3F-85F5-BA67415DE230}" type="pres">
      <dgm:prSet presAssocID="{148F12A1-C737-4E9B-A4DA-AAFA9335EB4E}" presName="connTx" presStyleLbl="parChTrans1D3" presStyleIdx="0" presStyleCnt="3"/>
      <dgm:spPr/>
    </dgm:pt>
    <dgm:pt modelId="{53F7B670-5774-4893-8156-98D04BDE627D}" type="pres">
      <dgm:prSet presAssocID="{6B4FE4A8-17BB-4059-A849-B0C762FC6B21}" presName="root2" presStyleCnt="0"/>
      <dgm:spPr/>
    </dgm:pt>
    <dgm:pt modelId="{D4DEFB6C-4C1B-4E09-A668-30716FDA9AAB}" type="pres">
      <dgm:prSet presAssocID="{6B4FE4A8-17BB-4059-A849-B0C762FC6B21}" presName="LevelTwoTextNode" presStyleLbl="node3" presStyleIdx="0" presStyleCnt="3">
        <dgm:presLayoutVars>
          <dgm:chPref val="3"/>
        </dgm:presLayoutVars>
      </dgm:prSet>
      <dgm:spPr/>
    </dgm:pt>
    <dgm:pt modelId="{AB316F74-9F73-4CAD-A5DA-1F7DD994C4E8}" type="pres">
      <dgm:prSet presAssocID="{6B4FE4A8-17BB-4059-A849-B0C762FC6B21}" presName="level3hierChild" presStyleCnt="0"/>
      <dgm:spPr/>
    </dgm:pt>
    <dgm:pt modelId="{F54A3EA3-96A2-4515-93AF-F10E9647CD3E}" type="pres">
      <dgm:prSet presAssocID="{D0ADC112-BC2D-49EA-AAA1-2C18801A8C3D}" presName="conn2-1" presStyleLbl="parChTrans1D3" presStyleIdx="1" presStyleCnt="3"/>
      <dgm:spPr/>
    </dgm:pt>
    <dgm:pt modelId="{C942959B-5C35-4EF0-83EB-D422F1015CF8}" type="pres">
      <dgm:prSet presAssocID="{D0ADC112-BC2D-49EA-AAA1-2C18801A8C3D}" presName="connTx" presStyleLbl="parChTrans1D3" presStyleIdx="1" presStyleCnt="3"/>
      <dgm:spPr/>
    </dgm:pt>
    <dgm:pt modelId="{4B237C1A-C212-44BE-9CCB-0EA49517520C}" type="pres">
      <dgm:prSet presAssocID="{FE414B60-DD94-45A1-A495-5456975C8194}" presName="root2" presStyleCnt="0"/>
      <dgm:spPr/>
    </dgm:pt>
    <dgm:pt modelId="{F89DD55A-0EAD-4148-B18D-1662869308C1}" type="pres">
      <dgm:prSet presAssocID="{FE414B60-DD94-45A1-A495-5456975C8194}" presName="LevelTwoTextNode" presStyleLbl="node3" presStyleIdx="1" presStyleCnt="3">
        <dgm:presLayoutVars>
          <dgm:chPref val="3"/>
        </dgm:presLayoutVars>
      </dgm:prSet>
      <dgm:spPr/>
    </dgm:pt>
    <dgm:pt modelId="{734D5C51-1B9D-44AA-8394-89BB974E789B}" type="pres">
      <dgm:prSet presAssocID="{FE414B60-DD94-45A1-A495-5456975C8194}" presName="level3hierChild" presStyleCnt="0"/>
      <dgm:spPr/>
    </dgm:pt>
    <dgm:pt modelId="{9A379BFF-DEDF-4DE1-AD4B-176604A4FD38}" type="pres">
      <dgm:prSet presAssocID="{B73A4975-F6B9-4253-AACB-D90E04244348}" presName="conn2-1" presStyleLbl="parChTrans1D3" presStyleIdx="2" presStyleCnt="3"/>
      <dgm:spPr/>
    </dgm:pt>
    <dgm:pt modelId="{B4F5F83C-030E-4134-B497-EE1EB7824E0C}" type="pres">
      <dgm:prSet presAssocID="{B73A4975-F6B9-4253-AACB-D90E04244348}" presName="connTx" presStyleLbl="parChTrans1D3" presStyleIdx="2" presStyleCnt="3"/>
      <dgm:spPr/>
    </dgm:pt>
    <dgm:pt modelId="{4ACD58F7-AAEA-438A-8BCE-E95AD1834C94}" type="pres">
      <dgm:prSet presAssocID="{A179F8A6-4F08-4BF9-A40E-EB98A9FF203D}" presName="root2" presStyleCnt="0"/>
      <dgm:spPr/>
    </dgm:pt>
    <dgm:pt modelId="{E67743B6-94AB-4453-B016-6C76C40B37C8}" type="pres">
      <dgm:prSet presAssocID="{A179F8A6-4F08-4BF9-A40E-EB98A9FF203D}" presName="LevelTwoTextNode" presStyleLbl="node3" presStyleIdx="2" presStyleCnt="3">
        <dgm:presLayoutVars>
          <dgm:chPref val="3"/>
        </dgm:presLayoutVars>
      </dgm:prSet>
      <dgm:spPr/>
    </dgm:pt>
    <dgm:pt modelId="{91EED879-36C7-4FDF-BCB6-9173CFB74EDE}" type="pres">
      <dgm:prSet presAssocID="{A179F8A6-4F08-4BF9-A40E-EB98A9FF203D}" presName="level3hierChild" presStyleCnt="0"/>
      <dgm:spPr/>
    </dgm:pt>
    <dgm:pt modelId="{7FE9F14C-F182-4C82-910B-522F14D70E41}" type="pres">
      <dgm:prSet presAssocID="{4C47BF4E-AD8D-48F3-AE6C-E67E8BB574CC}" presName="conn2-1" presStyleLbl="parChTrans1D2" presStyleIdx="3" presStyleCnt="4"/>
      <dgm:spPr/>
    </dgm:pt>
    <dgm:pt modelId="{56600BE8-7EE8-42DF-B47B-413DBC1298EE}" type="pres">
      <dgm:prSet presAssocID="{4C47BF4E-AD8D-48F3-AE6C-E67E8BB574CC}" presName="connTx" presStyleLbl="parChTrans1D2" presStyleIdx="3" presStyleCnt="4"/>
      <dgm:spPr/>
    </dgm:pt>
    <dgm:pt modelId="{44D4E115-C7D4-460C-872E-326B5BCE6B76}" type="pres">
      <dgm:prSet presAssocID="{7B72EDBB-849F-4BDA-9552-96CF7101C6DF}" presName="root2" presStyleCnt="0"/>
      <dgm:spPr/>
    </dgm:pt>
    <dgm:pt modelId="{0D86DD61-6848-469E-93A8-A56BBBAD3733}" type="pres">
      <dgm:prSet presAssocID="{7B72EDBB-849F-4BDA-9552-96CF7101C6DF}" presName="LevelTwoTextNode" presStyleLbl="node2" presStyleIdx="3" presStyleCnt="4">
        <dgm:presLayoutVars>
          <dgm:chPref val="3"/>
        </dgm:presLayoutVars>
      </dgm:prSet>
      <dgm:spPr/>
    </dgm:pt>
    <dgm:pt modelId="{11AAEB07-A8F3-4060-8A39-0551961263C2}" type="pres">
      <dgm:prSet presAssocID="{7B72EDBB-849F-4BDA-9552-96CF7101C6DF}" presName="level3hierChild" presStyleCnt="0"/>
      <dgm:spPr/>
    </dgm:pt>
  </dgm:ptLst>
  <dgm:cxnLst>
    <dgm:cxn modelId="{8F31760C-BB4B-4513-B7C4-00852113E268}" srcId="{5CF2B54C-06D0-4EC8-B747-117D266C74F4}" destId="{42C1E153-3409-44E4-90CE-FEED14388601}" srcOrd="2" destOrd="0" parTransId="{B5EA0529-6F16-4238-A34A-B77A3DDC91B3}" sibTransId="{371F65B5-34AF-4386-989B-943F1F2DFFC7}"/>
    <dgm:cxn modelId="{69CF0E0D-5A59-45C3-9173-9A0A83161741}" type="presOf" srcId="{B73A4975-F6B9-4253-AACB-D90E04244348}" destId="{B4F5F83C-030E-4134-B497-EE1EB7824E0C}" srcOrd="1" destOrd="0" presId="urn:microsoft.com/office/officeart/2008/layout/HorizontalMultiLevelHierarchy"/>
    <dgm:cxn modelId="{769CB41E-4752-442A-9FDA-E338CD492891}" type="presOf" srcId="{B73A4975-F6B9-4253-AACB-D90E04244348}" destId="{9A379BFF-DEDF-4DE1-AD4B-176604A4FD38}" srcOrd="0" destOrd="0" presId="urn:microsoft.com/office/officeart/2008/layout/HorizontalMultiLevelHierarchy"/>
    <dgm:cxn modelId="{29013F1F-BA3B-458B-99FB-2701C3250C83}" type="presOf" srcId="{28434714-C950-4819-92A7-A398972E3778}" destId="{D657F513-EE7B-44BA-992B-ADE628295B6E}" srcOrd="0" destOrd="0" presId="urn:microsoft.com/office/officeart/2008/layout/HorizontalMultiLevelHierarchy"/>
    <dgm:cxn modelId="{E15F543B-B60B-4E19-BEB0-F9D841D62B26}" srcId="{5CF2B54C-06D0-4EC8-B747-117D266C74F4}" destId="{7B72EDBB-849F-4BDA-9552-96CF7101C6DF}" srcOrd="3" destOrd="0" parTransId="{4C47BF4E-AD8D-48F3-AE6C-E67E8BB574CC}" sibTransId="{A9B75D12-0F92-43A9-A71B-AE9D23FF54A0}"/>
    <dgm:cxn modelId="{6F2B143F-AB29-4054-8228-725155B89A88}" type="presOf" srcId="{0CCD9564-EDD4-4EB1-A805-1E8A540D7A95}" destId="{6ECBD3C4-2F42-49F8-AE59-B279BFCB16AB}" srcOrd="0" destOrd="0" presId="urn:microsoft.com/office/officeart/2008/layout/HorizontalMultiLevelHierarchy"/>
    <dgm:cxn modelId="{D76DE85B-0812-4AD8-9059-2D38D41AFCBF}" type="presOf" srcId="{4C47BF4E-AD8D-48F3-AE6C-E67E8BB574CC}" destId="{56600BE8-7EE8-42DF-B47B-413DBC1298EE}" srcOrd="1" destOrd="0" presId="urn:microsoft.com/office/officeart/2008/layout/HorizontalMultiLevelHierarchy"/>
    <dgm:cxn modelId="{51917162-1E9B-444C-A0C5-06FF0ECF4101}" type="presOf" srcId="{6B4FE4A8-17BB-4059-A849-B0C762FC6B21}" destId="{D4DEFB6C-4C1B-4E09-A668-30716FDA9AAB}" srcOrd="0" destOrd="0" presId="urn:microsoft.com/office/officeart/2008/layout/HorizontalMultiLevelHierarchy"/>
    <dgm:cxn modelId="{9286E64B-C036-4DDC-BFDF-1025A99E12D7}" type="presOf" srcId="{560CC5B4-AB52-4619-8898-0270CB0EB327}" destId="{13384859-0AC4-497C-B820-3C0B6CE2395E}" srcOrd="0" destOrd="0" presId="urn:microsoft.com/office/officeart/2008/layout/HorizontalMultiLevelHierarchy"/>
    <dgm:cxn modelId="{94E2E970-8086-44CF-A6DD-0752D4E9BDB1}" type="presOf" srcId="{AF1BE85A-67BD-4DFF-843C-F9132D1505A2}" destId="{BD4E96EA-D1CE-466D-8172-E1B17FE4BA25}" srcOrd="0" destOrd="0" presId="urn:microsoft.com/office/officeart/2008/layout/HorizontalMultiLevelHierarchy"/>
    <dgm:cxn modelId="{7770AF74-4195-4392-A1E2-3DD97F38F304}" srcId="{42C1E153-3409-44E4-90CE-FEED14388601}" destId="{6B4FE4A8-17BB-4059-A849-B0C762FC6B21}" srcOrd="0" destOrd="0" parTransId="{148F12A1-C737-4E9B-A4DA-AAFA9335EB4E}" sibTransId="{0CD79750-EB69-4E0A-98EB-28BD21FC3E2D}"/>
    <dgm:cxn modelId="{C8EA3C77-B355-4FA4-B89E-06143B51C50D}" type="presOf" srcId="{42C1E153-3409-44E4-90CE-FEED14388601}" destId="{F446D6FD-52C5-413B-9F09-DE40A609259A}" srcOrd="0" destOrd="0" presId="urn:microsoft.com/office/officeart/2008/layout/HorizontalMultiLevelHierarchy"/>
    <dgm:cxn modelId="{43372D8A-277F-4F74-9594-A2F366CD31E1}" srcId="{5CF2B54C-06D0-4EC8-B747-117D266C74F4}" destId="{28434714-C950-4819-92A7-A398972E3778}" srcOrd="0" destOrd="0" parTransId="{560CC5B4-AB52-4619-8898-0270CB0EB327}" sibTransId="{5440C987-1981-4B63-B3BE-2A295352D523}"/>
    <dgm:cxn modelId="{E8D79C8C-D419-4950-B113-FF0E782CD0C7}" type="presOf" srcId="{5CF2B54C-06D0-4EC8-B747-117D266C74F4}" destId="{794730FA-931E-419C-BB54-6AEC7C28E9C0}" srcOrd="0" destOrd="0" presId="urn:microsoft.com/office/officeart/2008/layout/HorizontalMultiLevelHierarchy"/>
    <dgm:cxn modelId="{73D4D89B-3C3A-4936-AB39-0E04F29CEB0B}" type="presOf" srcId="{D0ADC112-BC2D-49EA-AAA1-2C18801A8C3D}" destId="{F54A3EA3-96A2-4515-93AF-F10E9647CD3E}" srcOrd="0" destOrd="0" presId="urn:microsoft.com/office/officeart/2008/layout/HorizontalMultiLevelHierarchy"/>
    <dgm:cxn modelId="{8D26F3A8-C011-4D4C-A31B-D9488976677E}" type="presOf" srcId="{148F12A1-C737-4E9B-A4DA-AAFA9335EB4E}" destId="{EF07FE31-6CCE-4D3F-85F5-BA67415DE230}" srcOrd="1" destOrd="0" presId="urn:microsoft.com/office/officeart/2008/layout/HorizontalMultiLevelHierarchy"/>
    <dgm:cxn modelId="{B79DFCAD-4813-47E4-B28B-ADDB23359663}" srcId="{5CF2B54C-06D0-4EC8-B747-117D266C74F4}" destId="{0CCD9564-EDD4-4EB1-A805-1E8A540D7A95}" srcOrd="1" destOrd="0" parTransId="{CBC29050-6D33-4F4B-9A03-DF103CE63882}" sibTransId="{594E9388-0D35-4130-B6DF-1F4E3B2785B8}"/>
    <dgm:cxn modelId="{902175B3-90C5-4FE7-88E7-356F48B3641A}" type="presOf" srcId="{4C47BF4E-AD8D-48F3-AE6C-E67E8BB574CC}" destId="{7FE9F14C-F182-4C82-910B-522F14D70E41}" srcOrd="0" destOrd="0" presId="urn:microsoft.com/office/officeart/2008/layout/HorizontalMultiLevelHierarchy"/>
    <dgm:cxn modelId="{D34FDFB4-7CD2-46F9-BE54-6880B5B3356C}" type="presOf" srcId="{148F12A1-C737-4E9B-A4DA-AAFA9335EB4E}" destId="{CD2DCDC1-C7A7-4991-9282-66A6F56EA153}" srcOrd="0" destOrd="0" presId="urn:microsoft.com/office/officeart/2008/layout/HorizontalMultiLevelHierarchy"/>
    <dgm:cxn modelId="{2534EAC0-324B-47A4-9784-40C3FBD6B339}" type="presOf" srcId="{CBC29050-6D33-4F4B-9A03-DF103CE63882}" destId="{46F543E9-5E8E-4052-8629-468A029DC68B}" srcOrd="0" destOrd="0" presId="urn:microsoft.com/office/officeart/2008/layout/HorizontalMultiLevelHierarchy"/>
    <dgm:cxn modelId="{5A3049D4-7E7A-4CB6-BF62-7EF1E24E5F4F}" type="presOf" srcId="{7B72EDBB-849F-4BDA-9552-96CF7101C6DF}" destId="{0D86DD61-6848-469E-93A8-A56BBBAD3733}" srcOrd="0" destOrd="0" presId="urn:microsoft.com/office/officeart/2008/layout/HorizontalMultiLevelHierarchy"/>
    <dgm:cxn modelId="{5E6FE3D8-A572-442B-8ED4-77387393D0F1}" type="presOf" srcId="{B5EA0529-6F16-4238-A34A-B77A3DDC91B3}" destId="{2997BDAD-FD2C-4B32-B319-8E618D42377A}" srcOrd="0" destOrd="0" presId="urn:microsoft.com/office/officeart/2008/layout/HorizontalMultiLevelHierarchy"/>
    <dgm:cxn modelId="{14A18DDB-A2B2-4B6D-B114-BD12619F0E3C}" type="presOf" srcId="{FE414B60-DD94-45A1-A495-5456975C8194}" destId="{F89DD55A-0EAD-4148-B18D-1662869308C1}" srcOrd="0" destOrd="0" presId="urn:microsoft.com/office/officeart/2008/layout/HorizontalMultiLevelHierarchy"/>
    <dgm:cxn modelId="{A8EA88DD-6154-4D55-9CFA-31764E0B90E7}" type="presOf" srcId="{560CC5B4-AB52-4619-8898-0270CB0EB327}" destId="{165804E1-5914-4799-B286-320B9ACCB4A7}" srcOrd="1" destOrd="0" presId="urn:microsoft.com/office/officeart/2008/layout/HorizontalMultiLevelHierarchy"/>
    <dgm:cxn modelId="{ED11E4EC-7092-4998-9B96-3BE35A3381B9}" type="presOf" srcId="{D0ADC112-BC2D-49EA-AAA1-2C18801A8C3D}" destId="{C942959B-5C35-4EF0-83EB-D422F1015CF8}" srcOrd="1" destOrd="0" presId="urn:microsoft.com/office/officeart/2008/layout/HorizontalMultiLevelHierarchy"/>
    <dgm:cxn modelId="{A77064EE-5652-4595-8911-B2C8AF0A67E7}" srcId="{42C1E153-3409-44E4-90CE-FEED14388601}" destId="{A179F8A6-4F08-4BF9-A40E-EB98A9FF203D}" srcOrd="2" destOrd="0" parTransId="{B73A4975-F6B9-4253-AACB-D90E04244348}" sibTransId="{B74911D7-642D-4BEB-952C-3146C2709E8C}"/>
    <dgm:cxn modelId="{94A894F0-7A9E-45BF-9538-EF2F81B89C65}" srcId="{AF1BE85A-67BD-4DFF-843C-F9132D1505A2}" destId="{5CF2B54C-06D0-4EC8-B747-117D266C74F4}" srcOrd="0" destOrd="0" parTransId="{0A0F2369-113B-4172-9548-8C92C0471D7F}" sibTransId="{FBBF49E9-DF6A-4C82-81FE-2B68A432240E}"/>
    <dgm:cxn modelId="{630AA8F0-A5CA-4B5F-A22F-93CC6364FA5B}" srcId="{42C1E153-3409-44E4-90CE-FEED14388601}" destId="{FE414B60-DD94-45A1-A495-5456975C8194}" srcOrd="1" destOrd="0" parTransId="{D0ADC112-BC2D-49EA-AAA1-2C18801A8C3D}" sibTransId="{5676BA92-6BC1-46E3-99BB-85F3FF9A1B22}"/>
    <dgm:cxn modelId="{AD3BABF2-AD43-47F2-BC58-24B4D310C09B}" type="presOf" srcId="{B5EA0529-6F16-4238-A34A-B77A3DDC91B3}" destId="{747DF55B-CF9B-4D53-B50A-0FC40906CB49}" srcOrd="1" destOrd="0" presId="urn:microsoft.com/office/officeart/2008/layout/HorizontalMultiLevelHierarchy"/>
    <dgm:cxn modelId="{9C4E08F3-B7A3-4959-A54F-3213C1D20644}" type="presOf" srcId="{CBC29050-6D33-4F4B-9A03-DF103CE63882}" destId="{5F53A659-D742-4020-891B-3A26EB9D4E91}" srcOrd="1" destOrd="0" presId="urn:microsoft.com/office/officeart/2008/layout/HorizontalMultiLevelHierarchy"/>
    <dgm:cxn modelId="{B0B6F6F9-B051-4FE6-8715-AA767CCB56A9}" type="presOf" srcId="{A179F8A6-4F08-4BF9-A40E-EB98A9FF203D}" destId="{E67743B6-94AB-4453-B016-6C76C40B37C8}" srcOrd="0" destOrd="0" presId="urn:microsoft.com/office/officeart/2008/layout/HorizontalMultiLevelHierarchy"/>
    <dgm:cxn modelId="{6910BAA6-FD6F-4CA2-B75B-654BE9FC2332}" type="presParOf" srcId="{BD4E96EA-D1CE-466D-8172-E1B17FE4BA25}" destId="{3CF5664C-9218-4284-ADD8-63BE915A0396}" srcOrd="0" destOrd="0" presId="urn:microsoft.com/office/officeart/2008/layout/HorizontalMultiLevelHierarchy"/>
    <dgm:cxn modelId="{2813DEE8-4188-46B0-8306-1725AD684CB5}" type="presParOf" srcId="{3CF5664C-9218-4284-ADD8-63BE915A0396}" destId="{794730FA-931E-419C-BB54-6AEC7C28E9C0}" srcOrd="0" destOrd="0" presId="urn:microsoft.com/office/officeart/2008/layout/HorizontalMultiLevelHierarchy"/>
    <dgm:cxn modelId="{0C4EE234-C8F9-4134-B02F-4F13B2596563}" type="presParOf" srcId="{3CF5664C-9218-4284-ADD8-63BE915A0396}" destId="{37F520F9-F0E7-4671-8A4A-B9B3DC3C4DC3}" srcOrd="1" destOrd="0" presId="urn:microsoft.com/office/officeart/2008/layout/HorizontalMultiLevelHierarchy"/>
    <dgm:cxn modelId="{B087DA6D-0F13-45F7-A33C-6A0C6CCBB0EE}" type="presParOf" srcId="{37F520F9-F0E7-4671-8A4A-B9B3DC3C4DC3}" destId="{13384859-0AC4-497C-B820-3C0B6CE2395E}" srcOrd="0" destOrd="0" presId="urn:microsoft.com/office/officeart/2008/layout/HorizontalMultiLevelHierarchy"/>
    <dgm:cxn modelId="{100C4B2E-9762-4FC4-9237-42F699754E7C}" type="presParOf" srcId="{13384859-0AC4-497C-B820-3C0B6CE2395E}" destId="{165804E1-5914-4799-B286-320B9ACCB4A7}" srcOrd="0" destOrd="0" presId="urn:microsoft.com/office/officeart/2008/layout/HorizontalMultiLevelHierarchy"/>
    <dgm:cxn modelId="{85997F82-8CDF-4355-A872-1BAC911839A7}" type="presParOf" srcId="{37F520F9-F0E7-4671-8A4A-B9B3DC3C4DC3}" destId="{101334D2-0D34-46C2-A80A-001C143FCB19}" srcOrd="1" destOrd="0" presId="urn:microsoft.com/office/officeart/2008/layout/HorizontalMultiLevelHierarchy"/>
    <dgm:cxn modelId="{6C7753B6-564C-460D-BBDD-84527F2AF17E}" type="presParOf" srcId="{101334D2-0D34-46C2-A80A-001C143FCB19}" destId="{D657F513-EE7B-44BA-992B-ADE628295B6E}" srcOrd="0" destOrd="0" presId="urn:microsoft.com/office/officeart/2008/layout/HorizontalMultiLevelHierarchy"/>
    <dgm:cxn modelId="{704759D4-561B-4668-BD7A-624650BAA26A}" type="presParOf" srcId="{101334D2-0D34-46C2-A80A-001C143FCB19}" destId="{FA5B2D7F-ECAA-48C3-89E0-2CACAC5E2825}" srcOrd="1" destOrd="0" presId="urn:microsoft.com/office/officeart/2008/layout/HorizontalMultiLevelHierarchy"/>
    <dgm:cxn modelId="{4B5918C7-7AB8-4FC6-89B3-43BEC1BF4940}" type="presParOf" srcId="{37F520F9-F0E7-4671-8A4A-B9B3DC3C4DC3}" destId="{46F543E9-5E8E-4052-8629-468A029DC68B}" srcOrd="2" destOrd="0" presId="urn:microsoft.com/office/officeart/2008/layout/HorizontalMultiLevelHierarchy"/>
    <dgm:cxn modelId="{C821DC7F-EFF5-4615-A020-9D1786772EBB}" type="presParOf" srcId="{46F543E9-5E8E-4052-8629-468A029DC68B}" destId="{5F53A659-D742-4020-891B-3A26EB9D4E91}" srcOrd="0" destOrd="0" presId="urn:microsoft.com/office/officeart/2008/layout/HorizontalMultiLevelHierarchy"/>
    <dgm:cxn modelId="{12B5F98A-0938-45C7-9110-409892CC5506}" type="presParOf" srcId="{37F520F9-F0E7-4671-8A4A-B9B3DC3C4DC3}" destId="{840501ED-50D6-4EB9-A3C5-7EF65D1E17DD}" srcOrd="3" destOrd="0" presId="urn:microsoft.com/office/officeart/2008/layout/HorizontalMultiLevelHierarchy"/>
    <dgm:cxn modelId="{C855E319-1629-452B-8762-4AF45AC343AC}" type="presParOf" srcId="{840501ED-50D6-4EB9-A3C5-7EF65D1E17DD}" destId="{6ECBD3C4-2F42-49F8-AE59-B279BFCB16AB}" srcOrd="0" destOrd="0" presId="urn:microsoft.com/office/officeart/2008/layout/HorizontalMultiLevelHierarchy"/>
    <dgm:cxn modelId="{38D50B80-B00D-4F45-B787-EA43B9BFBA50}" type="presParOf" srcId="{840501ED-50D6-4EB9-A3C5-7EF65D1E17DD}" destId="{27B6BADF-A9A7-4ED4-8118-C9AED6D5C7DD}" srcOrd="1" destOrd="0" presId="urn:microsoft.com/office/officeart/2008/layout/HorizontalMultiLevelHierarchy"/>
    <dgm:cxn modelId="{4A1370B5-8099-4C6C-A3B7-4751E4045183}" type="presParOf" srcId="{37F520F9-F0E7-4671-8A4A-B9B3DC3C4DC3}" destId="{2997BDAD-FD2C-4B32-B319-8E618D42377A}" srcOrd="4" destOrd="0" presId="urn:microsoft.com/office/officeart/2008/layout/HorizontalMultiLevelHierarchy"/>
    <dgm:cxn modelId="{CCA38B0B-36C7-4C63-8958-6E2A51E263E9}" type="presParOf" srcId="{2997BDAD-FD2C-4B32-B319-8E618D42377A}" destId="{747DF55B-CF9B-4D53-B50A-0FC40906CB49}" srcOrd="0" destOrd="0" presId="urn:microsoft.com/office/officeart/2008/layout/HorizontalMultiLevelHierarchy"/>
    <dgm:cxn modelId="{075ADCEA-3F15-4292-A6CF-CAC47DEE4AFE}" type="presParOf" srcId="{37F520F9-F0E7-4671-8A4A-B9B3DC3C4DC3}" destId="{EB0A4A8C-4C35-4F86-82AD-F233D7EFABC8}" srcOrd="5" destOrd="0" presId="urn:microsoft.com/office/officeart/2008/layout/HorizontalMultiLevelHierarchy"/>
    <dgm:cxn modelId="{510E5B39-EA20-420E-8C07-8474EBF0B386}" type="presParOf" srcId="{EB0A4A8C-4C35-4F86-82AD-F233D7EFABC8}" destId="{F446D6FD-52C5-413B-9F09-DE40A609259A}" srcOrd="0" destOrd="0" presId="urn:microsoft.com/office/officeart/2008/layout/HorizontalMultiLevelHierarchy"/>
    <dgm:cxn modelId="{65C70054-6920-4AAA-BAAA-C2A59AA59BDC}" type="presParOf" srcId="{EB0A4A8C-4C35-4F86-82AD-F233D7EFABC8}" destId="{F888C265-A28C-4DB8-876A-FEBE34C72F2C}" srcOrd="1" destOrd="0" presId="urn:microsoft.com/office/officeart/2008/layout/HorizontalMultiLevelHierarchy"/>
    <dgm:cxn modelId="{BCEE8301-913B-41A4-BE50-6F75C5601FF1}" type="presParOf" srcId="{F888C265-A28C-4DB8-876A-FEBE34C72F2C}" destId="{CD2DCDC1-C7A7-4991-9282-66A6F56EA153}" srcOrd="0" destOrd="0" presId="urn:microsoft.com/office/officeart/2008/layout/HorizontalMultiLevelHierarchy"/>
    <dgm:cxn modelId="{4B396BEC-F30F-453A-88A7-E79F5D7378C2}" type="presParOf" srcId="{CD2DCDC1-C7A7-4991-9282-66A6F56EA153}" destId="{EF07FE31-6CCE-4D3F-85F5-BA67415DE230}" srcOrd="0" destOrd="0" presId="urn:microsoft.com/office/officeart/2008/layout/HorizontalMultiLevelHierarchy"/>
    <dgm:cxn modelId="{DF1967E3-F46C-4E16-8AEE-1C93F48C74E0}" type="presParOf" srcId="{F888C265-A28C-4DB8-876A-FEBE34C72F2C}" destId="{53F7B670-5774-4893-8156-98D04BDE627D}" srcOrd="1" destOrd="0" presId="urn:microsoft.com/office/officeart/2008/layout/HorizontalMultiLevelHierarchy"/>
    <dgm:cxn modelId="{357D85BB-A100-4196-B3FE-4E10D9D24CE8}" type="presParOf" srcId="{53F7B670-5774-4893-8156-98D04BDE627D}" destId="{D4DEFB6C-4C1B-4E09-A668-30716FDA9AAB}" srcOrd="0" destOrd="0" presId="urn:microsoft.com/office/officeart/2008/layout/HorizontalMultiLevelHierarchy"/>
    <dgm:cxn modelId="{DCE983AE-C449-4F0C-A606-4A7DB8BD391C}" type="presParOf" srcId="{53F7B670-5774-4893-8156-98D04BDE627D}" destId="{AB316F74-9F73-4CAD-A5DA-1F7DD994C4E8}" srcOrd="1" destOrd="0" presId="urn:microsoft.com/office/officeart/2008/layout/HorizontalMultiLevelHierarchy"/>
    <dgm:cxn modelId="{5A8E35FC-B87E-44B3-9FBA-3C10FEB5DCF9}" type="presParOf" srcId="{F888C265-A28C-4DB8-876A-FEBE34C72F2C}" destId="{F54A3EA3-96A2-4515-93AF-F10E9647CD3E}" srcOrd="2" destOrd="0" presId="urn:microsoft.com/office/officeart/2008/layout/HorizontalMultiLevelHierarchy"/>
    <dgm:cxn modelId="{C798FD58-3E03-4055-8D4C-52937E7AA92D}" type="presParOf" srcId="{F54A3EA3-96A2-4515-93AF-F10E9647CD3E}" destId="{C942959B-5C35-4EF0-83EB-D422F1015CF8}" srcOrd="0" destOrd="0" presId="urn:microsoft.com/office/officeart/2008/layout/HorizontalMultiLevelHierarchy"/>
    <dgm:cxn modelId="{3A6FD11A-FD0E-4E79-A8F6-A7C81140A076}" type="presParOf" srcId="{F888C265-A28C-4DB8-876A-FEBE34C72F2C}" destId="{4B237C1A-C212-44BE-9CCB-0EA49517520C}" srcOrd="3" destOrd="0" presId="urn:microsoft.com/office/officeart/2008/layout/HorizontalMultiLevelHierarchy"/>
    <dgm:cxn modelId="{E6991F0C-211F-47A7-AEAD-C861101D97D9}" type="presParOf" srcId="{4B237C1A-C212-44BE-9CCB-0EA49517520C}" destId="{F89DD55A-0EAD-4148-B18D-1662869308C1}" srcOrd="0" destOrd="0" presId="urn:microsoft.com/office/officeart/2008/layout/HorizontalMultiLevelHierarchy"/>
    <dgm:cxn modelId="{76BCF0DA-EC35-4DCA-AFC1-34AD248848AC}" type="presParOf" srcId="{4B237C1A-C212-44BE-9CCB-0EA49517520C}" destId="{734D5C51-1B9D-44AA-8394-89BB974E789B}" srcOrd="1" destOrd="0" presId="urn:microsoft.com/office/officeart/2008/layout/HorizontalMultiLevelHierarchy"/>
    <dgm:cxn modelId="{C2C0A24D-5813-4FEE-9895-170F8818A5F4}" type="presParOf" srcId="{F888C265-A28C-4DB8-876A-FEBE34C72F2C}" destId="{9A379BFF-DEDF-4DE1-AD4B-176604A4FD38}" srcOrd="4" destOrd="0" presId="urn:microsoft.com/office/officeart/2008/layout/HorizontalMultiLevelHierarchy"/>
    <dgm:cxn modelId="{B77CDC2B-660B-439F-9B32-9242B0DAE6CF}" type="presParOf" srcId="{9A379BFF-DEDF-4DE1-AD4B-176604A4FD38}" destId="{B4F5F83C-030E-4134-B497-EE1EB7824E0C}" srcOrd="0" destOrd="0" presId="urn:microsoft.com/office/officeart/2008/layout/HorizontalMultiLevelHierarchy"/>
    <dgm:cxn modelId="{F087159F-9D13-433B-9189-9177F4E33F31}" type="presParOf" srcId="{F888C265-A28C-4DB8-876A-FEBE34C72F2C}" destId="{4ACD58F7-AAEA-438A-8BCE-E95AD1834C94}" srcOrd="5" destOrd="0" presId="urn:microsoft.com/office/officeart/2008/layout/HorizontalMultiLevelHierarchy"/>
    <dgm:cxn modelId="{0CB98E35-C113-4899-A5BF-30F55D47F523}" type="presParOf" srcId="{4ACD58F7-AAEA-438A-8BCE-E95AD1834C94}" destId="{E67743B6-94AB-4453-B016-6C76C40B37C8}" srcOrd="0" destOrd="0" presId="urn:microsoft.com/office/officeart/2008/layout/HorizontalMultiLevelHierarchy"/>
    <dgm:cxn modelId="{6332B5D4-D46D-4474-B866-38F4A0D7822B}" type="presParOf" srcId="{4ACD58F7-AAEA-438A-8BCE-E95AD1834C94}" destId="{91EED879-36C7-4FDF-BCB6-9173CFB74EDE}" srcOrd="1" destOrd="0" presId="urn:microsoft.com/office/officeart/2008/layout/HorizontalMultiLevelHierarchy"/>
    <dgm:cxn modelId="{8BBD14FB-7822-43B9-B1CE-C5A94B1D90EB}" type="presParOf" srcId="{37F520F9-F0E7-4671-8A4A-B9B3DC3C4DC3}" destId="{7FE9F14C-F182-4C82-910B-522F14D70E41}" srcOrd="6" destOrd="0" presId="urn:microsoft.com/office/officeart/2008/layout/HorizontalMultiLevelHierarchy"/>
    <dgm:cxn modelId="{646A55D8-BE62-4CE5-83AA-02D70524CAAE}" type="presParOf" srcId="{7FE9F14C-F182-4C82-910B-522F14D70E41}" destId="{56600BE8-7EE8-42DF-B47B-413DBC1298EE}" srcOrd="0" destOrd="0" presId="urn:microsoft.com/office/officeart/2008/layout/HorizontalMultiLevelHierarchy"/>
    <dgm:cxn modelId="{E609E2EB-7A4B-4425-BB0E-B04E7CFA0035}" type="presParOf" srcId="{37F520F9-F0E7-4671-8A4A-B9B3DC3C4DC3}" destId="{44D4E115-C7D4-460C-872E-326B5BCE6B76}" srcOrd="7" destOrd="0" presId="urn:microsoft.com/office/officeart/2008/layout/HorizontalMultiLevelHierarchy"/>
    <dgm:cxn modelId="{84348E99-341E-45B9-BECC-FAE4594DE615}" type="presParOf" srcId="{44D4E115-C7D4-460C-872E-326B5BCE6B76}" destId="{0D86DD61-6848-469E-93A8-A56BBBAD3733}" srcOrd="0" destOrd="0" presId="urn:microsoft.com/office/officeart/2008/layout/HorizontalMultiLevelHierarchy"/>
    <dgm:cxn modelId="{9290EDFB-9BE9-4DE6-A245-F7F18262C432}" type="presParOf" srcId="{44D4E115-C7D4-460C-872E-326B5BCE6B76}" destId="{11AAEB07-A8F3-4060-8A39-0551961263C2}"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1BE85A-67BD-4DFF-843C-F9132D1505A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5CF2B54C-06D0-4EC8-B747-117D266C74F4}">
      <dgm:prSet phldrT="[Text]"/>
      <dgm:spPr>
        <a:solidFill>
          <a:srgbClr val="0070C0"/>
        </a:solidFill>
      </dgm:spPr>
      <dgm:t>
        <a:bodyPr/>
        <a:lstStyle/>
        <a:p>
          <a:r>
            <a:rPr lang="fr-BE" dirty="0">
              <a:solidFill>
                <a:schemeClr val="bg1"/>
              </a:solidFill>
              <a:latin typeface="Calibri" panose="020F0502020204030204" pitchFamily="34" charset="0"/>
              <a:cs typeface="Calibri" panose="020F0502020204030204" pitchFamily="34" charset="0"/>
            </a:rPr>
            <a:t>Programme de coopération thématique</a:t>
          </a:r>
          <a:endParaRPr lang="en-GB" noProof="0" dirty="0">
            <a:solidFill>
              <a:schemeClr val="bg1"/>
            </a:solidFill>
            <a:latin typeface="Calibri" panose="020F0502020204030204" pitchFamily="34" charset="0"/>
            <a:cs typeface="Calibri" panose="020F0502020204030204" pitchFamily="34" charset="0"/>
          </a:endParaRPr>
        </a:p>
      </dgm:t>
    </dgm:pt>
    <dgm:pt modelId="{0A0F2369-113B-4172-9548-8C92C0471D7F}" type="parTrans" cxnId="{94A894F0-7A9E-45BF-9538-EF2F81B89C65}">
      <dgm:prSet/>
      <dgm:spPr/>
      <dgm:t>
        <a:bodyPr/>
        <a:lstStyle/>
        <a:p>
          <a:endParaRPr lang="en-US">
            <a:solidFill>
              <a:schemeClr val="bg1"/>
            </a:solidFill>
          </a:endParaRPr>
        </a:p>
      </dgm:t>
    </dgm:pt>
    <dgm:pt modelId="{FBBF49E9-DF6A-4C82-81FE-2B68A432240E}" type="sibTrans" cxnId="{94A894F0-7A9E-45BF-9538-EF2F81B89C65}">
      <dgm:prSet/>
      <dgm:spPr/>
      <dgm:t>
        <a:bodyPr/>
        <a:lstStyle/>
        <a:p>
          <a:endParaRPr lang="en-US">
            <a:solidFill>
              <a:schemeClr val="bg1"/>
            </a:solidFill>
          </a:endParaRPr>
        </a:p>
      </dgm:t>
    </dgm:pt>
    <dgm:pt modelId="{28434714-C950-4819-92A7-A398972E3778}">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EIDHR</a:t>
          </a:r>
        </a:p>
      </dgm:t>
    </dgm:pt>
    <dgm:pt modelId="{560CC5B4-AB52-4619-8898-0270CB0EB327}" type="parTrans" cxnId="{43372D8A-277F-4F74-9594-A2F366CD31E1}">
      <dgm:prSet/>
      <dgm:spPr/>
      <dgm:t>
        <a:bodyPr/>
        <a:lstStyle/>
        <a:p>
          <a:endParaRPr lang="en-US" dirty="0">
            <a:solidFill>
              <a:schemeClr val="bg1"/>
            </a:solidFill>
          </a:endParaRPr>
        </a:p>
      </dgm:t>
    </dgm:pt>
    <dgm:pt modelId="{5440C987-1981-4B63-B3BE-2A295352D523}" type="sibTrans" cxnId="{43372D8A-277F-4F74-9594-A2F366CD31E1}">
      <dgm:prSet/>
      <dgm:spPr/>
      <dgm:t>
        <a:bodyPr/>
        <a:lstStyle/>
        <a:p>
          <a:endParaRPr lang="en-US">
            <a:solidFill>
              <a:schemeClr val="bg1"/>
            </a:solidFill>
          </a:endParaRPr>
        </a:p>
      </dgm:t>
    </dgm:pt>
    <dgm:pt modelId="{7B72EDBB-849F-4BDA-9552-96CF7101C6DF}">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Instruments de partenariat</a:t>
          </a:r>
        </a:p>
      </dgm:t>
    </dgm:pt>
    <dgm:pt modelId="{4C47BF4E-AD8D-48F3-AE6C-E67E8BB574CC}" type="parTrans" cxnId="{E15F543B-B60B-4E19-BEB0-F9D841D62B26}">
      <dgm:prSet/>
      <dgm:spPr/>
      <dgm:t>
        <a:bodyPr/>
        <a:lstStyle/>
        <a:p>
          <a:endParaRPr lang="en-US" dirty="0">
            <a:solidFill>
              <a:schemeClr val="bg1"/>
            </a:solidFill>
          </a:endParaRPr>
        </a:p>
      </dgm:t>
    </dgm:pt>
    <dgm:pt modelId="{A9B75D12-0F92-43A9-A71B-AE9D23FF54A0}" type="sibTrans" cxnId="{E15F543B-B60B-4E19-BEB0-F9D841D62B26}">
      <dgm:prSet/>
      <dgm:spPr/>
      <dgm:t>
        <a:bodyPr/>
        <a:lstStyle/>
        <a:p>
          <a:endParaRPr lang="en-US">
            <a:solidFill>
              <a:schemeClr val="bg1"/>
            </a:solidFill>
          </a:endParaRPr>
        </a:p>
      </dgm:t>
    </dgm:pt>
    <dgm:pt modelId="{0CCD9564-EDD4-4EB1-A805-1E8A540D7A95}">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IcSP</a:t>
          </a:r>
        </a:p>
      </dgm:t>
    </dgm:pt>
    <dgm:pt modelId="{CBC29050-6D33-4F4B-9A03-DF103CE63882}" type="parTrans" cxnId="{B79DFCAD-4813-47E4-B28B-ADDB23359663}">
      <dgm:prSet/>
      <dgm:spPr/>
      <dgm:t>
        <a:bodyPr/>
        <a:lstStyle/>
        <a:p>
          <a:endParaRPr lang="en-US" dirty="0">
            <a:solidFill>
              <a:schemeClr val="bg1"/>
            </a:solidFill>
          </a:endParaRPr>
        </a:p>
      </dgm:t>
    </dgm:pt>
    <dgm:pt modelId="{594E9388-0D35-4130-B6DF-1F4E3B2785B8}" type="sibTrans" cxnId="{B79DFCAD-4813-47E4-B28B-ADDB23359663}">
      <dgm:prSet/>
      <dgm:spPr/>
      <dgm:t>
        <a:bodyPr/>
        <a:lstStyle/>
        <a:p>
          <a:endParaRPr lang="en-US">
            <a:solidFill>
              <a:schemeClr val="bg1"/>
            </a:solidFill>
          </a:endParaRPr>
        </a:p>
      </dgm:t>
    </dgm:pt>
    <dgm:pt modelId="{42C1E153-3409-44E4-90CE-FEED14388601}">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DCI </a:t>
          </a:r>
        </a:p>
      </dgm:t>
    </dgm:pt>
    <dgm:pt modelId="{B5EA0529-6F16-4238-A34A-B77A3DDC91B3}" type="parTrans" cxnId="{8F31760C-BB4B-4513-B7C4-00852113E268}">
      <dgm:prSet/>
      <dgm:spPr/>
      <dgm:t>
        <a:bodyPr/>
        <a:lstStyle/>
        <a:p>
          <a:endParaRPr lang="en-US" dirty="0">
            <a:solidFill>
              <a:schemeClr val="bg1"/>
            </a:solidFill>
          </a:endParaRPr>
        </a:p>
      </dgm:t>
    </dgm:pt>
    <dgm:pt modelId="{371F65B5-34AF-4386-989B-943F1F2DFFC7}" type="sibTrans" cxnId="{8F31760C-BB4B-4513-B7C4-00852113E268}">
      <dgm:prSet/>
      <dgm:spPr/>
      <dgm:t>
        <a:bodyPr/>
        <a:lstStyle/>
        <a:p>
          <a:endParaRPr lang="en-US">
            <a:solidFill>
              <a:schemeClr val="bg1"/>
            </a:solidFill>
          </a:endParaRPr>
        </a:p>
      </dgm:t>
    </dgm:pt>
    <dgm:pt modelId="{AD8E949D-BDEE-4683-9F38-76D589DCB627}">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EDF</a:t>
          </a:r>
        </a:p>
      </dgm:t>
    </dgm:pt>
    <dgm:pt modelId="{54BC3D9F-D8F7-458C-A814-DA6E9E8B2ADE}" type="parTrans" cxnId="{FA0B6EFB-AA5B-4247-9AF6-A5D72C697ADE}">
      <dgm:prSet/>
      <dgm:spPr/>
      <dgm:t>
        <a:bodyPr/>
        <a:lstStyle/>
        <a:p>
          <a:endParaRPr lang="en-US" dirty="0">
            <a:solidFill>
              <a:schemeClr val="bg1"/>
            </a:solidFill>
          </a:endParaRPr>
        </a:p>
      </dgm:t>
    </dgm:pt>
    <dgm:pt modelId="{CA9ACCDF-A558-412C-9DCA-63DA3A062163}" type="sibTrans" cxnId="{FA0B6EFB-AA5B-4247-9AF6-A5D72C697ADE}">
      <dgm:prSet/>
      <dgm:spPr/>
      <dgm:t>
        <a:bodyPr/>
        <a:lstStyle/>
        <a:p>
          <a:endParaRPr lang="en-US">
            <a:solidFill>
              <a:schemeClr val="bg1"/>
            </a:solidFill>
          </a:endParaRPr>
        </a:p>
      </dgm:t>
    </dgm:pt>
    <dgm:pt modelId="{F0A6B132-94C2-4D32-A980-9E12D8EF20B9}">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CSO-LA</a:t>
          </a:r>
        </a:p>
      </dgm:t>
    </dgm:pt>
    <dgm:pt modelId="{36420CEA-F188-4957-B7F7-F38187DE1ED3}" type="parTrans" cxnId="{0B81E281-8353-4828-9818-4FEDAF77C5AB}">
      <dgm:prSet/>
      <dgm:spPr/>
      <dgm:t>
        <a:bodyPr/>
        <a:lstStyle/>
        <a:p>
          <a:endParaRPr lang="en-US" dirty="0"/>
        </a:p>
      </dgm:t>
    </dgm:pt>
    <dgm:pt modelId="{5775E4AC-BFEE-44E2-B347-F7FCD543593D}" type="sibTrans" cxnId="{0B81E281-8353-4828-9818-4FEDAF77C5AB}">
      <dgm:prSet/>
      <dgm:spPr/>
      <dgm:t>
        <a:bodyPr/>
        <a:lstStyle/>
        <a:p>
          <a:endParaRPr lang="en-US"/>
        </a:p>
      </dgm:t>
    </dgm:pt>
    <dgm:pt modelId="{13BB62E7-98A4-412A-8802-60677F01F98B}">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GPGC</a:t>
          </a:r>
        </a:p>
      </dgm:t>
    </dgm:pt>
    <dgm:pt modelId="{97D03540-4E26-41EC-87EC-273811FD2ADA}" type="parTrans" cxnId="{0355A2D7-B2C3-4DC1-9217-8608AFAB4C21}">
      <dgm:prSet/>
      <dgm:spPr/>
      <dgm:t>
        <a:bodyPr/>
        <a:lstStyle/>
        <a:p>
          <a:endParaRPr lang="en-US" dirty="0"/>
        </a:p>
      </dgm:t>
    </dgm:pt>
    <dgm:pt modelId="{7176D81C-95DC-4520-A2CA-8D63E792A516}" type="sibTrans" cxnId="{0355A2D7-B2C3-4DC1-9217-8608AFAB4C21}">
      <dgm:prSet/>
      <dgm:spPr/>
      <dgm:t>
        <a:bodyPr/>
        <a:lstStyle/>
        <a:p>
          <a:endParaRPr lang="en-US"/>
        </a:p>
      </dgm:t>
    </dgm:pt>
    <dgm:pt modelId="{C85F1FAF-AB18-4789-B6DB-95FEEC924ADD}">
      <dgm:prSet phldrT="[Text]"/>
      <dgm:spPr>
        <a:solidFill>
          <a:srgbClr val="00B0F0"/>
        </a:solidFill>
      </dgm:spPr>
      <dgm:t>
        <a:bodyPr/>
        <a:lstStyle/>
        <a:p>
          <a:r>
            <a:rPr lang="en-US" dirty="0">
              <a:solidFill>
                <a:schemeClr val="bg1"/>
              </a:solidFill>
              <a:latin typeface="Calibri" panose="020F0502020204030204" pitchFamily="34" charset="0"/>
              <a:cs typeface="Calibri" panose="020F0502020204030204" pitchFamily="34" charset="0"/>
            </a:rPr>
            <a:t>Mesures de soutien</a:t>
          </a:r>
        </a:p>
      </dgm:t>
    </dgm:pt>
    <dgm:pt modelId="{CCC6CAEA-3D3F-4EFB-8AD8-832ADF143BF4}" type="parTrans" cxnId="{22993906-43ED-4430-95BF-244D7DA5F5FC}">
      <dgm:prSet/>
      <dgm:spPr/>
      <dgm:t>
        <a:bodyPr/>
        <a:lstStyle/>
        <a:p>
          <a:endParaRPr lang="en-US" dirty="0"/>
        </a:p>
      </dgm:t>
    </dgm:pt>
    <dgm:pt modelId="{F972EB7D-D3BF-4523-8AFF-E67ECA37B360}" type="sibTrans" cxnId="{22993906-43ED-4430-95BF-244D7DA5F5FC}">
      <dgm:prSet/>
      <dgm:spPr/>
      <dgm:t>
        <a:bodyPr/>
        <a:lstStyle/>
        <a:p>
          <a:endParaRPr lang="en-US"/>
        </a:p>
      </dgm:t>
    </dgm:pt>
    <dgm:pt modelId="{BD4E96EA-D1CE-466D-8172-E1B17FE4BA25}" type="pres">
      <dgm:prSet presAssocID="{AF1BE85A-67BD-4DFF-843C-F9132D1505A2}" presName="Name0" presStyleCnt="0">
        <dgm:presLayoutVars>
          <dgm:chPref val="1"/>
          <dgm:dir/>
          <dgm:animOne val="branch"/>
          <dgm:animLvl val="lvl"/>
          <dgm:resizeHandles val="exact"/>
        </dgm:presLayoutVars>
      </dgm:prSet>
      <dgm:spPr/>
    </dgm:pt>
    <dgm:pt modelId="{3CF5664C-9218-4284-ADD8-63BE915A0396}" type="pres">
      <dgm:prSet presAssocID="{5CF2B54C-06D0-4EC8-B747-117D266C74F4}" presName="root1" presStyleCnt="0"/>
      <dgm:spPr/>
    </dgm:pt>
    <dgm:pt modelId="{794730FA-931E-419C-BB54-6AEC7C28E9C0}" type="pres">
      <dgm:prSet presAssocID="{5CF2B54C-06D0-4EC8-B747-117D266C74F4}" presName="LevelOneTextNode" presStyleLbl="node0" presStyleIdx="0" presStyleCnt="1" custScaleX="149574">
        <dgm:presLayoutVars>
          <dgm:chPref val="3"/>
        </dgm:presLayoutVars>
      </dgm:prSet>
      <dgm:spPr/>
    </dgm:pt>
    <dgm:pt modelId="{37F520F9-F0E7-4671-8A4A-B9B3DC3C4DC3}" type="pres">
      <dgm:prSet presAssocID="{5CF2B54C-06D0-4EC8-B747-117D266C74F4}" presName="level2hierChild" presStyleCnt="0"/>
      <dgm:spPr/>
    </dgm:pt>
    <dgm:pt modelId="{13384859-0AC4-497C-B820-3C0B6CE2395E}" type="pres">
      <dgm:prSet presAssocID="{560CC5B4-AB52-4619-8898-0270CB0EB327}" presName="conn2-1" presStyleLbl="parChTrans1D2" presStyleIdx="0" presStyleCnt="5"/>
      <dgm:spPr/>
    </dgm:pt>
    <dgm:pt modelId="{165804E1-5914-4799-B286-320B9ACCB4A7}" type="pres">
      <dgm:prSet presAssocID="{560CC5B4-AB52-4619-8898-0270CB0EB327}" presName="connTx" presStyleLbl="parChTrans1D2" presStyleIdx="0" presStyleCnt="5"/>
      <dgm:spPr/>
    </dgm:pt>
    <dgm:pt modelId="{101334D2-0D34-46C2-A80A-001C143FCB19}" type="pres">
      <dgm:prSet presAssocID="{28434714-C950-4819-92A7-A398972E3778}" presName="root2" presStyleCnt="0"/>
      <dgm:spPr/>
    </dgm:pt>
    <dgm:pt modelId="{D657F513-EE7B-44BA-992B-ADE628295B6E}" type="pres">
      <dgm:prSet presAssocID="{28434714-C950-4819-92A7-A398972E3778}" presName="LevelTwoTextNode" presStyleLbl="node2" presStyleIdx="0" presStyleCnt="5" custLinFactNeighborX="1060">
        <dgm:presLayoutVars>
          <dgm:chPref val="3"/>
        </dgm:presLayoutVars>
      </dgm:prSet>
      <dgm:spPr/>
    </dgm:pt>
    <dgm:pt modelId="{FA5B2D7F-ECAA-48C3-89E0-2CACAC5E2825}" type="pres">
      <dgm:prSet presAssocID="{28434714-C950-4819-92A7-A398972E3778}" presName="level3hierChild" presStyleCnt="0"/>
      <dgm:spPr/>
    </dgm:pt>
    <dgm:pt modelId="{46F543E9-5E8E-4052-8629-468A029DC68B}" type="pres">
      <dgm:prSet presAssocID="{CBC29050-6D33-4F4B-9A03-DF103CE63882}" presName="conn2-1" presStyleLbl="parChTrans1D2" presStyleIdx="1" presStyleCnt="5"/>
      <dgm:spPr/>
    </dgm:pt>
    <dgm:pt modelId="{5F53A659-D742-4020-891B-3A26EB9D4E91}" type="pres">
      <dgm:prSet presAssocID="{CBC29050-6D33-4F4B-9A03-DF103CE63882}" presName="connTx" presStyleLbl="parChTrans1D2" presStyleIdx="1" presStyleCnt="5"/>
      <dgm:spPr/>
    </dgm:pt>
    <dgm:pt modelId="{840501ED-50D6-4EB9-A3C5-7EF65D1E17DD}" type="pres">
      <dgm:prSet presAssocID="{0CCD9564-EDD4-4EB1-A805-1E8A540D7A95}" presName="root2" presStyleCnt="0"/>
      <dgm:spPr/>
    </dgm:pt>
    <dgm:pt modelId="{6ECBD3C4-2F42-49F8-AE59-B279BFCB16AB}" type="pres">
      <dgm:prSet presAssocID="{0CCD9564-EDD4-4EB1-A805-1E8A540D7A95}" presName="LevelTwoTextNode" presStyleLbl="node2" presStyleIdx="1" presStyleCnt="5" custLinFactNeighborX="1060">
        <dgm:presLayoutVars>
          <dgm:chPref val="3"/>
        </dgm:presLayoutVars>
      </dgm:prSet>
      <dgm:spPr/>
    </dgm:pt>
    <dgm:pt modelId="{27B6BADF-A9A7-4ED4-8118-C9AED6D5C7DD}" type="pres">
      <dgm:prSet presAssocID="{0CCD9564-EDD4-4EB1-A805-1E8A540D7A95}" presName="level3hierChild" presStyleCnt="0"/>
      <dgm:spPr/>
    </dgm:pt>
    <dgm:pt modelId="{2997BDAD-FD2C-4B32-B319-8E618D42377A}" type="pres">
      <dgm:prSet presAssocID="{B5EA0529-6F16-4238-A34A-B77A3DDC91B3}" presName="conn2-1" presStyleLbl="parChTrans1D2" presStyleIdx="2" presStyleCnt="5"/>
      <dgm:spPr/>
    </dgm:pt>
    <dgm:pt modelId="{747DF55B-CF9B-4D53-B50A-0FC40906CB49}" type="pres">
      <dgm:prSet presAssocID="{B5EA0529-6F16-4238-A34A-B77A3DDC91B3}" presName="connTx" presStyleLbl="parChTrans1D2" presStyleIdx="2" presStyleCnt="5"/>
      <dgm:spPr/>
    </dgm:pt>
    <dgm:pt modelId="{EB0A4A8C-4C35-4F86-82AD-F233D7EFABC8}" type="pres">
      <dgm:prSet presAssocID="{42C1E153-3409-44E4-90CE-FEED14388601}" presName="root2" presStyleCnt="0"/>
      <dgm:spPr/>
    </dgm:pt>
    <dgm:pt modelId="{F446D6FD-52C5-413B-9F09-DE40A609259A}" type="pres">
      <dgm:prSet presAssocID="{42C1E153-3409-44E4-90CE-FEED14388601}" presName="LevelTwoTextNode" presStyleLbl="node2" presStyleIdx="2" presStyleCnt="5" custLinFactNeighborX="1060">
        <dgm:presLayoutVars>
          <dgm:chPref val="3"/>
        </dgm:presLayoutVars>
      </dgm:prSet>
      <dgm:spPr/>
    </dgm:pt>
    <dgm:pt modelId="{F888C265-A28C-4DB8-876A-FEBE34C72F2C}" type="pres">
      <dgm:prSet presAssocID="{42C1E153-3409-44E4-90CE-FEED14388601}" presName="level3hierChild" presStyleCnt="0"/>
      <dgm:spPr/>
    </dgm:pt>
    <dgm:pt modelId="{00836AAB-82B6-43F2-BF57-1DC455298D19}" type="pres">
      <dgm:prSet presAssocID="{36420CEA-F188-4957-B7F7-F38187DE1ED3}" presName="conn2-1" presStyleLbl="parChTrans1D3" presStyleIdx="0" presStyleCnt="3"/>
      <dgm:spPr/>
    </dgm:pt>
    <dgm:pt modelId="{FE5E16BA-9609-4A52-A807-A0A2A4BCE0A0}" type="pres">
      <dgm:prSet presAssocID="{36420CEA-F188-4957-B7F7-F38187DE1ED3}" presName="connTx" presStyleLbl="parChTrans1D3" presStyleIdx="0" presStyleCnt="3"/>
      <dgm:spPr/>
    </dgm:pt>
    <dgm:pt modelId="{1ABD1424-64D8-4F2E-8813-29E00D340570}" type="pres">
      <dgm:prSet presAssocID="{F0A6B132-94C2-4D32-A980-9E12D8EF20B9}" presName="root2" presStyleCnt="0"/>
      <dgm:spPr/>
    </dgm:pt>
    <dgm:pt modelId="{94330874-DFB7-46FA-85B2-F425AA91F422}" type="pres">
      <dgm:prSet presAssocID="{F0A6B132-94C2-4D32-A980-9E12D8EF20B9}" presName="LevelTwoTextNode" presStyleLbl="node3" presStyleIdx="0" presStyleCnt="3">
        <dgm:presLayoutVars>
          <dgm:chPref val="3"/>
        </dgm:presLayoutVars>
      </dgm:prSet>
      <dgm:spPr/>
    </dgm:pt>
    <dgm:pt modelId="{3B4C88B7-0B8D-4728-83DC-D7B541F8BCA2}" type="pres">
      <dgm:prSet presAssocID="{F0A6B132-94C2-4D32-A980-9E12D8EF20B9}" presName="level3hierChild" presStyleCnt="0"/>
      <dgm:spPr/>
    </dgm:pt>
    <dgm:pt modelId="{9C535A12-5BBA-4ECF-8604-692CCBCB5620}" type="pres">
      <dgm:prSet presAssocID="{97D03540-4E26-41EC-87EC-273811FD2ADA}" presName="conn2-1" presStyleLbl="parChTrans1D3" presStyleIdx="1" presStyleCnt="3"/>
      <dgm:spPr/>
    </dgm:pt>
    <dgm:pt modelId="{03EEECA7-ED87-42A4-9CE2-997EBA29D5D6}" type="pres">
      <dgm:prSet presAssocID="{97D03540-4E26-41EC-87EC-273811FD2ADA}" presName="connTx" presStyleLbl="parChTrans1D3" presStyleIdx="1" presStyleCnt="3"/>
      <dgm:spPr/>
    </dgm:pt>
    <dgm:pt modelId="{62CC7AAA-F616-47DE-AEDF-1EB938DD8978}" type="pres">
      <dgm:prSet presAssocID="{13BB62E7-98A4-412A-8802-60677F01F98B}" presName="root2" presStyleCnt="0"/>
      <dgm:spPr/>
    </dgm:pt>
    <dgm:pt modelId="{910522B3-57DD-438F-A26D-92FA6F1E558C}" type="pres">
      <dgm:prSet presAssocID="{13BB62E7-98A4-412A-8802-60677F01F98B}" presName="LevelTwoTextNode" presStyleLbl="node3" presStyleIdx="1" presStyleCnt="3">
        <dgm:presLayoutVars>
          <dgm:chPref val="3"/>
        </dgm:presLayoutVars>
      </dgm:prSet>
      <dgm:spPr/>
    </dgm:pt>
    <dgm:pt modelId="{9A1275A5-4B16-4652-A1E4-27E1C7979A2E}" type="pres">
      <dgm:prSet presAssocID="{13BB62E7-98A4-412A-8802-60677F01F98B}" presName="level3hierChild" presStyleCnt="0"/>
      <dgm:spPr/>
    </dgm:pt>
    <dgm:pt modelId="{F1270F97-27EB-498E-B736-613505D020A6}" type="pres">
      <dgm:prSet presAssocID="{CCC6CAEA-3D3F-4EFB-8AD8-832ADF143BF4}" presName="conn2-1" presStyleLbl="parChTrans1D3" presStyleIdx="2" presStyleCnt="3"/>
      <dgm:spPr/>
    </dgm:pt>
    <dgm:pt modelId="{5B5E5C6C-0D8C-4FC6-A452-2EC48C8E26C4}" type="pres">
      <dgm:prSet presAssocID="{CCC6CAEA-3D3F-4EFB-8AD8-832ADF143BF4}" presName="connTx" presStyleLbl="parChTrans1D3" presStyleIdx="2" presStyleCnt="3"/>
      <dgm:spPr/>
    </dgm:pt>
    <dgm:pt modelId="{14040A46-EDB3-4201-9932-C832B995A860}" type="pres">
      <dgm:prSet presAssocID="{C85F1FAF-AB18-4789-B6DB-95FEEC924ADD}" presName="root2" presStyleCnt="0"/>
      <dgm:spPr/>
    </dgm:pt>
    <dgm:pt modelId="{3E60703D-2E2C-4E14-9B66-C6E21943384E}" type="pres">
      <dgm:prSet presAssocID="{C85F1FAF-AB18-4789-B6DB-95FEEC924ADD}" presName="LevelTwoTextNode" presStyleLbl="node3" presStyleIdx="2" presStyleCnt="3">
        <dgm:presLayoutVars>
          <dgm:chPref val="3"/>
        </dgm:presLayoutVars>
      </dgm:prSet>
      <dgm:spPr/>
    </dgm:pt>
    <dgm:pt modelId="{99762CA9-5D07-4658-B021-5325F1743C87}" type="pres">
      <dgm:prSet presAssocID="{C85F1FAF-AB18-4789-B6DB-95FEEC924ADD}" presName="level3hierChild" presStyleCnt="0"/>
      <dgm:spPr/>
    </dgm:pt>
    <dgm:pt modelId="{CC4A5702-822F-45BF-9F3A-7E3D0BAF4121}" type="pres">
      <dgm:prSet presAssocID="{54BC3D9F-D8F7-458C-A814-DA6E9E8B2ADE}" presName="conn2-1" presStyleLbl="parChTrans1D2" presStyleIdx="3" presStyleCnt="5"/>
      <dgm:spPr/>
    </dgm:pt>
    <dgm:pt modelId="{10E8DED0-830F-40F9-BEDE-2C03D20EEC5A}" type="pres">
      <dgm:prSet presAssocID="{54BC3D9F-D8F7-458C-A814-DA6E9E8B2ADE}" presName="connTx" presStyleLbl="parChTrans1D2" presStyleIdx="3" presStyleCnt="5"/>
      <dgm:spPr/>
    </dgm:pt>
    <dgm:pt modelId="{01652FDD-BDCE-4B0D-B8E5-906EB200C919}" type="pres">
      <dgm:prSet presAssocID="{AD8E949D-BDEE-4683-9F38-76D589DCB627}" presName="root2" presStyleCnt="0"/>
      <dgm:spPr/>
    </dgm:pt>
    <dgm:pt modelId="{98449811-33B8-428A-B3D0-58938ABC7839}" type="pres">
      <dgm:prSet presAssocID="{AD8E949D-BDEE-4683-9F38-76D589DCB627}" presName="LevelTwoTextNode" presStyleLbl="node2" presStyleIdx="3" presStyleCnt="5" custLinFactNeighborX="1060">
        <dgm:presLayoutVars>
          <dgm:chPref val="3"/>
        </dgm:presLayoutVars>
      </dgm:prSet>
      <dgm:spPr/>
    </dgm:pt>
    <dgm:pt modelId="{95F701B5-766A-4E76-B1E7-884F4127D118}" type="pres">
      <dgm:prSet presAssocID="{AD8E949D-BDEE-4683-9F38-76D589DCB627}" presName="level3hierChild" presStyleCnt="0"/>
      <dgm:spPr/>
    </dgm:pt>
    <dgm:pt modelId="{7FE9F14C-F182-4C82-910B-522F14D70E41}" type="pres">
      <dgm:prSet presAssocID="{4C47BF4E-AD8D-48F3-AE6C-E67E8BB574CC}" presName="conn2-1" presStyleLbl="parChTrans1D2" presStyleIdx="4" presStyleCnt="5"/>
      <dgm:spPr/>
    </dgm:pt>
    <dgm:pt modelId="{56600BE8-7EE8-42DF-B47B-413DBC1298EE}" type="pres">
      <dgm:prSet presAssocID="{4C47BF4E-AD8D-48F3-AE6C-E67E8BB574CC}" presName="connTx" presStyleLbl="parChTrans1D2" presStyleIdx="4" presStyleCnt="5"/>
      <dgm:spPr/>
    </dgm:pt>
    <dgm:pt modelId="{44D4E115-C7D4-460C-872E-326B5BCE6B76}" type="pres">
      <dgm:prSet presAssocID="{7B72EDBB-849F-4BDA-9552-96CF7101C6DF}" presName="root2" presStyleCnt="0"/>
      <dgm:spPr/>
    </dgm:pt>
    <dgm:pt modelId="{0D86DD61-6848-469E-93A8-A56BBBAD3733}" type="pres">
      <dgm:prSet presAssocID="{7B72EDBB-849F-4BDA-9552-96CF7101C6DF}" presName="LevelTwoTextNode" presStyleLbl="node2" presStyleIdx="4" presStyleCnt="5">
        <dgm:presLayoutVars>
          <dgm:chPref val="3"/>
        </dgm:presLayoutVars>
      </dgm:prSet>
      <dgm:spPr/>
    </dgm:pt>
    <dgm:pt modelId="{11AAEB07-A8F3-4060-8A39-0551961263C2}" type="pres">
      <dgm:prSet presAssocID="{7B72EDBB-849F-4BDA-9552-96CF7101C6DF}" presName="level3hierChild" presStyleCnt="0"/>
      <dgm:spPr/>
    </dgm:pt>
  </dgm:ptLst>
  <dgm:cxnLst>
    <dgm:cxn modelId="{22993906-43ED-4430-95BF-244D7DA5F5FC}" srcId="{42C1E153-3409-44E4-90CE-FEED14388601}" destId="{C85F1FAF-AB18-4789-B6DB-95FEEC924ADD}" srcOrd="2" destOrd="0" parTransId="{CCC6CAEA-3D3F-4EFB-8AD8-832ADF143BF4}" sibTransId="{F972EB7D-D3BF-4523-8AFF-E67ECA37B360}"/>
    <dgm:cxn modelId="{8F31760C-BB4B-4513-B7C4-00852113E268}" srcId="{5CF2B54C-06D0-4EC8-B747-117D266C74F4}" destId="{42C1E153-3409-44E4-90CE-FEED14388601}" srcOrd="2" destOrd="0" parTransId="{B5EA0529-6F16-4238-A34A-B77A3DDC91B3}" sibTransId="{371F65B5-34AF-4386-989B-943F1F2DFFC7}"/>
    <dgm:cxn modelId="{BC839C0D-D6F2-4142-9106-19C23D984497}" type="presOf" srcId="{97D03540-4E26-41EC-87EC-273811FD2ADA}" destId="{03EEECA7-ED87-42A4-9CE2-997EBA29D5D6}" srcOrd="1" destOrd="0" presId="urn:microsoft.com/office/officeart/2008/layout/HorizontalMultiLevelHierarchy"/>
    <dgm:cxn modelId="{1C12E111-A56E-44B5-BC57-9EDF7DDB3B4C}" type="presOf" srcId="{97D03540-4E26-41EC-87EC-273811FD2ADA}" destId="{9C535A12-5BBA-4ECF-8604-692CCBCB5620}" srcOrd="0" destOrd="0" presId="urn:microsoft.com/office/officeart/2008/layout/HorizontalMultiLevelHierarchy"/>
    <dgm:cxn modelId="{AB7D4615-5710-4818-BCF8-C39827D4B93C}" type="presOf" srcId="{54BC3D9F-D8F7-458C-A814-DA6E9E8B2ADE}" destId="{CC4A5702-822F-45BF-9F3A-7E3D0BAF4121}" srcOrd="0" destOrd="0" presId="urn:microsoft.com/office/officeart/2008/layout/HorizontalMultiLevelHierarchy"/>
    <dgm:cxn modelId="{29013F1F-BA3B-458B-99FB-2701C3250C83}" type="presOf" srcId="{28434714-C950-4819-92A7-A398972E3778}" destId="{D657F513-EE7B-44BA-992B-ADE628295B6E}" srcOrd="0" destOrd="0" presId="urn:microsoft.com/office/officeart/2008/layout/HorizontalMultiLevelHierarchy"/>
    <dgm:cxn modelId="{0704DA31-885C-4FB6-8FA5-8449C3BAB6AA}" type="presOf" srcId="{13BB62E7-98A4-412A-8802-60677F01F98B}" destId="{910522B3-57DD-438F-A26D-92FA6F1E558C}" srcOrd="0" destOrd="0" presId="urn:microsoft.com/office/officeart/2008/layout/HorizontalMultiLevelHierarchy"/>
    <dgm:cxn modelId="{E15F543B-B60B-4E19-BEB0-F9D841D62B26}" srcId="{5CF2B54C-06D0-4EC8-B747-117D266C74F4}" destId="{7B72EDBB-849F-4BDA-9552-96CF7101C6DF}" srcOrd="4" destOrd="0" parTransId="{4C47BF4E-AD8D-48F3-AE6C-E67E8BB574CC}" sibTransId="{A9B75D12-0F92-43A9-A71B-AE9D23FF54A0}"/>
    <dgm:cxn modelId="{41F71C3C-18A7-4757-9041-06B88C84955B}" type="presOf" srcId="{AD8E949D-BDEE-4683-9F38-76D589DCB627}" destId="{98449811-33B8-428A-B3D0-58938ABC7839}" srcOrd="0" destOrd="0" presId="urn:microsoft.com/office/officeart/2008/layout/HorizontalMultiLevelHierarchy"/>
    <dgm:cxn modelId="{6F2B143F-AB29-4054-8228-725155B89A88}" type="presOf" srcId="{0CCD9564-EDD4-4EB1-A805-1E8A540D7A95}" destId="{6ECBD3C4-2F42-49F8-AE59-B279BFCB16AB}" srcOrd="0" destOrd="0" presId="urn:microsoft.com/office/officeart/2008/layout/HorizontalMultiLevelHierarchy"/>
    <dgm:cxn modelId="{D76DE85B-0812-4AD8-9059-2D38D41AFCBF}" type="presOf" srcId="{4C47BF4E-AD8D-48F3-AE6C-E67E8BB574CC}" destId="{56600BE8-7EE8-42DF-B47B-413DBC1298EE}" srcOrd="1" destOrd="0" presId="urn:microsoft.com/office/officeart/2008/layout/HorizontalMultiLevelHierarchy"/>
    <dgm:cxn modelId="{34988942-BC44-412E-83F1-45888C84F9DA}" type="presOf" srcId="{F0A6B132-94C2-4D32-A980-9E12D8EF20B9}" destId="{94330874-DFB7-46FA-85B2-F425AA91F422}" srcOrd="0" destOrd="0" presId="urn:microsoft.com/office/officeart/2008/layout/HorizontalMultiLevelHierarchy"/>
    <dgm:cxn modelId="{98EDC966-F70D-4110-B842-01D53E0CB2A4}" type="presOf" srcId="{54BC3D9F-D8F7-458C-A814-DA6E9E8B2ADE}" destId="{10E8DED0-830F-40F9-BEDE-2C03D20EEC5A}" srcOrd="1" destOrd="0" presId="urn:microsoft.com/office/officeart/2008/layout/HorizontalMultiLevelHierarchy"/>
    <dgm:cxn modelId="{F2EDAD4B-8ABD-4C9A-AD02-FC4FDBED823B}" type="presOf" srcId="{CCC6CAEA-3D3F-4EFB-8AD8-832ADF143BF4}" destId="{5B5E5C6C-0D8C-4FC6-A452-2EC48C8E26C4}" srcOrd="1" destOrd="0" presId="urn:microsoft.com/office/officeart/2008/layout/HorizontalMultiLevelHierarchy"/>
    <dgm:cxn modelId="{9286E64B-C036-4DDC-BFDF-1025A99E12D7}" type="presOf" srcId="{560CC5B4-AB52-4619-8898-0270CB0EB327}" destId="{13384859-0AC4-497C-B820-3C0B6CE2395E}" srcOrd="0" destOrd="0" presId="urn:microsoft.com/office/officeart/2008/layout/HorizontalMultiLevelHierarchy"/>
    <dgm:cxn modelId="{94E2E970-8086-44CF-A6DD-0752D4E9BDB1}" type="presOf" srcId="{AF1BE85A-67BD-4DFF-843C-F9132D1505A2}" destId="{BD4E96EA-D1CE-466D-8172-E1B17FE4BA25}" srcOrd="0" destOrd="0" presId="urn:microsoft.com/office/officeart/2008/layout/HorizontalMultiLevelHierarchy"/>
    <dgm:cxn modelId="{C72B0477-9FBF-46BE-BFB2-60150C13A4D5}" type="presOf" srcId="{36420CEA-F188-4957-B7F7-F38187DE1ED3}" destId="{FE5E16BA-9609-4A52-A807-A0A2A4BCE0A0}" srcOrd="1" destOrd="0" presId="urn:microsoft.com/office/officeart/2008/layout/HorizontalMultiLevelHierarchy"/>
    <dgm:cxn modelId="{C8EA3C77-B355-4FA4-B89E-06143B51C50D}" type="presOf" srcId="{42C1E153-3409-44E4-90CE-FEED14388601}" destId="{F446D6FD-52C5-413B-9F09-DE40A609259A}" srcOrd="0" destOrd="0" presId="urn:microsoft.com/office/officeart/2008/layout/HorizontalMultiLevelHierarchy"/>
    <dgm:cxn modelId="{0B81E281-8353-4828-9818-4FEDAF77C5AB}" srcId="{42C1E153-3409-44E4-90CE-FEED14388601}" destId="{F0A6B132-94C2-4D32-A980-9E12D8EF20B9}" srcOrd="0" destOrd="0" parTransId="{36420CEA-F188-4957-B7F7-F38187DE1ED3}" sibTransId="{5775E4AC-BFEE-44E2-B347-F7FCD543593D}"/>
    <dgm:cxn modelId="{43372D8A-277F-4F74-9594-A2F366CD31E1}" srcId="{5CF2B54C-06D0-4EC8-B747-117D266C74F4}" destId="{28434714-C950-4819-92A7-A398972E3778}" srcOrd="0" destOrd="0" parTransId="{560CC5B4-AB52-4619-8898-0270CB0EB327}" sibTransId="{5440C987-1981-4B63-B3BE-2A295352D523}"/>
    <dgm:cxn modelId="{E8D79C8C-D419-4950-B113-FF0E782CD0C7}" type="presOf" srcId="{5CF2B54C-06D0-4EC8-B747-117D266C74F4}" destId="{794730FA-931E-419C-BB54-6AEC7C28E9C0}" srcOrd="0" destOrd="0" presId="urn:microsoft.com/office/officeart/2008/layout/HorizontalMultiLevelHierarchy"/>
    <dgm:cxn modelId="{B79DFCAD-4813-47E4-B28B-ADDB23359663}" srcId="{5CF2B54C-06D0-4EC8-B747-117D266C74F4}" destId="{0CCD9564-EDD4-4EB1-A805-1E8A540D7A95}" srcOrd="1" destOrd="0" parTransId="{CBC29050-6D33-4F4B-9A03-DF103CE63882}" sibTransId="{594E9388-0D35-4130-B6DF-1F4E3B2785B8}"/>
    <dgm:cxn modelId="{902175B3-90C5-4FE7-88E7-356F48B3641A}" type="presOf" srcId="{4C47BF4E-AD8D-48F3-AE6C-E67E8BB574CC}" destId="{7FE9F14C-F182-4C82-910B-522F14D70E41}" srcOrd="0" destOrd="0" presId="urn:microsoft.com/office/officeart/2008/layout/HorizontalMultiLevelHierarchy"/>
    <dgm:cxn modelId="{2534EAC0-324B-47A4-9784-40C3FBD6B339}" type="presOf" srcId="{CBC29050-6D33-4F4B-9A03-DF103CE63882}" destId="{46F543E9-5E8E-4052-8629-468A029DC68B}" srcOrd="0" destOrd="0" presId="urn:microsoft.com/office/officeart/2008/layout/HorizontalMultiLevelHierarchy"/>
    <dgm:cxn modelId="{5A3049D4-7E7A-4CB6-BF62-7EF1E24E5F4F}" type="presOf" srcId="{7B72EDBB-849F-4BDA-9552-96CF7101C6DF}" destId="{0D86DD61-6848-469E-93A8-A56BBBAD3733}" srcOrd="0" destOrd="0" presId="urn:microsoft.com/office/officeart/2008/layout/HorizontalMultiLevelHierarchy"/>
    <dgm:cxn modelId="{0355A2D7-B2C3-4DC1-9217-8608AFAB4C21}" srcId="{42C1E153-3409-44E4-90CE-FEED14388601}" destId="{13BB62E7-98A4-412A-8802-60677F01F98B}" srcOrd="1" destOrd="0" parTransId="{97D03540-4E26-41EC-87EC-273811FD2ADA}" sibTransId="{7176D81C-95DC-4520-A2CA-8D63E792A516}"/>
    <dgm:cxn modelId="{5E6FE3D8-A572-442B-8ED4-77387393D0F1}" type="presOf" srcId="{B5EA0529-6F16-4238-A34A-B77A3DDC91B3}" destId="{2997BDAD-FD2C-4B32-B319-8E618D42377A}" srcOrd="0" destOrd="0" presId="urn:microsoft.com/office/officeart/2008/layout/HorizontalMultiLevelHierarchy"/>
    <dgm:cxn modelId="{F13C85DB-F561-42FE-975B-1B68CBA92355}" type="presOf" srcId="{C85F1FAF-AB18-4789-B6DB-95FEEC924ADD}" destId="{3E60703D-2E2C-4E14-9B66-C6E21943384E}" srcOrd="0" destOrd="0" presId="urn:microsoft.com/office/officeart/2008/layout/HorizontalMultiLevelHierarchy"/>
    <dgm:cxn modelId="{A8EA88DD-6154-4D55-9CFA-31764E0B90E7}" type="presOf" srcId="{560CC5B4-AB52-4619-8898-0270CB0EB327}" destId="{165804E1-5914-4799-B286-320B9ACCB4A7}" srcOrd="1" destOrd="0" presId="urn:microsoft.com/office/officeart/2008/layout/HorizontalMultiLevelHierarchy"/>
    <dgm:cxn modelId="{94A894F0-7A9E-45BF-9538-EF2F81B89C65}" srcId="{AF1BE85A-67BD-4DFF-843C-F9132D1505A2}" destId="{5CF2B54C-06D0-4EC8-B747-117D266C74F4}" srcOrd="0" destOrd="0" parTransId="{0A0F2369-113B-4172-9548-8C92C0471D7F}" sibTransId="{FBBF49E9-DF6A-4C82-81FE-2B68A432240E}"/>
    <dgm:cxn modelId="{AD3BABF2-AD43-47F2-BC58-24B4D310C09B}" type="presOf" srcId="{B5EA0529-6F16-4238-A34A-B77A3DDC91B3}" destId="{747DF55B-CF9B-4D53-B50A-0FC40906CB49}" srcOrd="1" destOrd="0" presId="urn:microsoft.com/office/officeart/2008/layout/HorizontalMultiLevelHierarchy"/>
    <dgm:cxn modelId="{9C4E08F3-B7A3-4959-A54F-3213C1D20644}" type="presOf" srcId="{CBC29050-6D33-4F4B-9A03-DF103CE63882}" destId="{5F53A659-D742-4020-891B-3A26EB9D4E91}" srcOrd="1" destOrd="0" presId="urn:microsoft.com/office/officeart/2008/layout/HorizontalMultiLevelHierarchy"/>
    <dgm:cxn modelId="{86F055F6-EA68-449A-B3F7-DB3F6470B9A2}" type="presOf" srcId="{CCC6CAEA-3D3F-4EFB-8AD8-832ADF143BF4}" destId="{F1270F97-27EB-498E-B736-613505D020A6}" srcOrd="0" destOrd="0" presId="urn:microsoft.com/office/officeart/2008/layout/HorizontalMultiLevelHierarchy"/>
    <dgm:cxn modelId="{AB55D5FA-52FE-4699-905F-7689BFBD81D7}" type="presOf" srcId="{36420CEA-F188-4957-B7F7-F38187DE1ED3}" destId="{00836AAB-82B6-43F2-BF57-1DC455298D19}" srcOrd="0" destOrd="0" presId="urn:microsoft.com/office/officeart/2008/layout/HorizontalMultiLevelHierarchy"/>
    <dgm:cxn modelId="{FA0B6EFB-AA5B-4247-9AF6-A5D72C697ADE}" srcId="{5CF2B54C-06D0-4EC8-B747-117D266C74F4}" destId="{AD8E949D-BDEE-4683-9F38-76D589DCB627}" srcOrd="3" destOrd="0" parTransId="{54BC3D9F-D8F7-458C-A814-DA6E9E8B2ADE}" sibTransId="{CA9ACCDF-A558-412C-9DCA-63DA3A062163}"/>
    <dgm:cxn modelId="{6910BAA6-FD6F-4CA2-B75B-654BE9FC2332}" type="presParOf" srcId="{BD4E96EA-D1CE-466D-8172-E1B17FE4BA25}" destId="{3CF5664C-9218-4284-ADD8-63BE915A0396}" srcOrd="0" destOrd="0" presId="urn:microsoft.com/office/officeart/2008/layout/HorizontalMultiLevelHierarchy"/>
    <dgm:cxn modelId="{2813DEE8-4188-46B0-8306-1725AD684CB5}" type="presParOf" srcId="{3CF5664C-9218-4284-ADD8-63BE915A0396}" destId="{794730FA-931E-419C-BB54-6AEC7C28E9C0}" srcOrd="0" destOrd="0" presId="urn:microsoft.com/office/officeart/2008/layout/HorizontalMultiLevelHierarchy"/>
    <dgm:cxn modelId="{0C4EE234-C8F9-4134-B02F-4F13B2596563}" type="presParOf" srcId="{3CF5664C-9218-4284-ADD8-63BE915A0396}" destId="{37F520F9-F0E7-4671-8A4A-B9B3DC3C4DC3}" srcOrd="1" destOrd="0" presId="urn:microsoft.com/office/officeart/2008/layout/HorizontalMultiLevelHierarchy"/>
    <dgm:cxn modelId="{B087DA6D-0F13-45F7-A33C-6A0C6CCBB0EE}" type="presParOf" srcId="{37F520F9-F0E7-4671-8A4A-B9B3DC3C4DC3}" destId="{13384859-0AC4-497C-B820-3C0B6CE2395E}" srcOrd="0" destOrd="0" presId="urn:microsoft.com/office/officeart/2008/layout/HorizontalMultiLevelHierarchy"/>
    <dgm:cxn modelId="{100C4B2E-9762-4FC4-9237-42F699754E7C}" type="presParOf" srcId="{13384859-0AC4-497C-B820-3C0B6CE2395E}" destId="{165804E1-5914-4799-B286-320B9ACCB4A7}" srcOrd="0" destOrd="0" presId="urn:microsoft.com/office/officeart/2008/layout/HorizontalMultiLevelHierarchy"/>
    <dgm:cxn modelId="{85997F82-8CDF-4355-A872-1BAC911839A7}" type="presParOf" srcId="{37F520F9-F0E7-4671-8A4A-B9B3DC3C4DC3}" destId="{101334D2-0D34-46C2-A80A-001C143FCB19}" srcOrd="1" destOrd="0" presId="urn:microsoft.com/office/officeart/2008/layout/HorizontalMultiLevelHierarchy"/>
    <dgm:cxn modelId="{6C7753B6-564C-460D-BBDD-84527F2AF17E}" type="presParOf" srcId="{101334D2-0D34-46C2-A80A-001C143FCB19}" destId="{D657F513-EE7B-44BA-992B-ADE628295B6E}" srcOrd="0" destOrd="0" presId="urn:microsoft.com/office/officeart/2008/layout/HorizontalMultiLevelHierarchy"/>
    <dgm:cxn modelId="{704759D4-561B-4668-BD7A-624650BAA26A}" type="presParOf" srcId="{101334D2-0D34-46C2-A80A-001C143FCB19}" destId="{FA5B2D7F-ECAA-48C3-89E0-2CACAC5E2825}" srcOrd="1" destOrd="0" presId="urn:microsoft.com/office/officeart/2008/layout/HorizontalMultiLevelHierarchy"/>
    <dgm:cxn modelId="{4B5918C7-7AB8-4FC6-89B3-43BEC1BF4940}" type="presParOf" srcId="{37F520F9-F0E7-4671-8A4A-B9B3DC3C4DC3}" destId="{46F543E9-5E8E-4052-8629-468A029DC68B}" srcOrd="2" destOrd="0" presId="urn:microsoft.com/office/officeart/2008/layout/HorizontalMultiLevelHierarchy"/>
    <dgm:cxn modelId="{C821DC7F-EFF5-4615-A020-9D1786772EBB}" type="presParOf" srcId="{46F543E9-5E8E-4052-8629-468A029DC68B}" destId="{5F53A659-D742-4020-891B-3A26EB9D4E91}" srcOrd="0" destOrd="0" presId="urn:microsoft.com/office/officeart/2008/layout/HorizontalMultiLevelHierarchy"/>
    <dgm:cxn modelId="{12B5F98A-0938-45C7-9110-409892CC5506}" type="presParOf" srcId="{37F520F9-F0E7-4671-8A4A-B9B3DC3C4DC3}" destId="{840501ED-50D6-4EB9-A3C5-7EF65D1E17DD}" srcOrd="3" destOrd="0" presId="urn:microsoft.com/office/officeart/2008/layout/HorizontalMultiLevelHierarchy"/>
    <dgm:cxn modelId="{C855E319-1629-452B-8762-4AF45AC343AC}" type="presParOf" srcId="{840501ED-50D6-4EB9-A3C5-7EF65D1E17DD}" destId="{6ECBD3C4-2F42-49F8-AE59-B279BFCB16AB}" srcOrd="0" destOrd="0" presId="urn:microsoft.com/office/officeart/2008/layout/HorizontalMultiLevelHierarchy"/>
    <dgm:cxn modelId="{38D50B80-B00D-4F45-B787-EA43B9BFBA50}" type="presParOf" srcId="{840501ED-50D6-4EB9-A3C5-7EF65D1E17DD}" destId="{27B6BADF-A9A7-4ED4-8118-C9AED6D5C7DD}" srcOrd="1" destOrd="0" presId="urn:microsoft.com/office/officeart/2008/layout/HorizontalMultiLevelHierarchy"/>
    <dgm:cxn modelId="{4A1370B5-8099-4C6C-A3B7-4751E4045183}" type="presParOf" srcId="{37F520F9-F0E7-4671-8A4A-B9B3DC3C4DC3}" destId="{2997BDAD-FD2C-4B32-B319-8E618D42377A}" srcOrd="4" destOrd="0" presId="urn:microsoft.com/office/officeart/2008/layout/HorizontalMultiLevelHierarchy"/>
    <dgm:cxn modelId="{CCA38B0B-36C7-4C63-8958-6E2A51E263E9}" type="presParOf" srcId="{2997BDAD-FD2C-4B32-B319-8E618D42377A}" destId="{747DF55B-CF9B-4D53-B50A-0FC40906CB49}" srcOrd="0" destOrd="0" presId="urn:microsoft.com/office/officeart/2008/layout/HorizontalMultiLevelHierarchy"/>
    <dgm:cxn modelId="{075ADCEA-3F15-4292-A6CF-CAC47DEE4AFE}" type="presParOf" srcId="{37F520F9-F0E7-4671-8A4A-B9B3DC3C4DC3}" destId="{EB0A4A8C-4C35-4F86-82AD-F233D7EFABC8}" srcOrd="5" destOrd="0" presId="urn:microsoft.com/office/officeart/2008/layout/HorizontalMultiLevelHierarchy"/>
    <dgm:cxn modelId="{510E5B39-EA20-420E-8C07-8474EBF0B386}" type="presParOf" srcId="{EB0A4A8C-4C35-4F86-82AD-F233D7EFABC8}" destId="{F446D6FD-52C5-413B-9F09-DE40A609259A}" srcOrd="0" destOrd="0" presId="urn:microsoft.com/office/officeart/2008/layout/HorizontalMultiLevelHierarchy"/>
    <dgm:cxn modelId="{65C70054-6920-4AAA-BAAA-C2A59AA59BDC}" type="presParOf" srcId="{EB0A4A8C-4C35-4F86-82AD-F233D7EFABC8}" destId="{F888C265-A28C-4DB8-876A-FEBE34C72F2C}" srcOrd="1" destOrd="0" presId="urn:microsoft.com/office/officeart/2008/layout/HorizontalMultiLevelHierarchy"/>
    <dgm:cxn modelId="{36BFC9EA-24BD-4DB1-B48B-C07D5A3DE1D1}" type="presParOf" srcId="{F888C265-A28C-4DB8-876A-FEBE34C72F2C}" destId="{00836AAB-82B6-43F2-BF57-1DC455298D19}" srcOrd="0" destOrd="0" presId="urn:microsoft.com/office/officeart/2008/layout/HorizontalMultiLevelHierarchy"/>
    <dgm:cxn modelId="{9587560E-F546-40B6-88A0-1EFC6C1BCBC7}" type="presParOf" srcId="{00836AAB-82B6-43F2-BF57-1DC455298D19}" destId="{FE5E16BA-9609-4A52-A807-A0A2A4BCE0A0}" srcOrd="0" destOrd="0" presId="urn:microsoft.com/office/officeart/2008/layout/HorizontalMultiLevelHierarchy"/>
    <dgm:cxn modelId="{E5417256-3F78-4AC7-81AB-9425B96AC64A}" type="presParOf" srcId="{F888C265-A28C-4DB8-876A-FEBE34C72F2C}" destId="{1ABD1424-64D8-4F2E-8813-29E00D340570}" srcOrd="1" destOrd="0" presId="urn:microsoft.com/office/officeart/2008/layout/HorizontalMultiLevelHierarchy"/>
    <dgm:cxn modelId="{98ECE5DF-7006-4997-BBB1-49C7B4989AB0}" type="presParOf" srcId="{1ABD1424-64D8-4F2E-8813-29E00D340570}" destId="{94330874-DFB7-46FA-85B2-F425AA91F422}" srcOrd="0" destOrd="0" presId="urn:microsoft.com/office/officeart/2008/layout/HorizontalMultiLevelHierarchy"/>
    <dgm:cxn modelId="{B4065D95-A213-4612-B4F8-86416C8B7285}" type="presParOf" srcId="{1ABD1424-64D8-4F2E-8813-29E00D340570}" destId="{3B4C88B7-0B8D-4728-83DC-D7B541F8BCA2}" srcOrd="1" destOrd="0" presId="urn:microsoft.com/office/officeart/2008/layout/HorizontalMultiLevelHierarchy"/>
    <dgm:cxn modelId="{93DD28FA-23D2-426B-9A33-E18CACF9A5B7}" type="presParOf" srcId="{F888C265-A28C-4DB8-876A-FEBE34C72F2C}" destId="{9C535A12-5BBA-4ECF-8604-692CCBCB5620}" srcOrd="2" destOrd="0" presId="urn:microsoft.com/office/officeart/2008/layout/HorizontalMultiLevelHierarchy"/>
    <dgm:cxn modelId="{CE276D23-B99D-4F14-B25A-CD947685FDED}" type="presParOf" srcId="{9C535A12-5BBA-4ECF-8604-692CCBCB5620}" destId="{03EEECA7-ED87-42A4-9CE2-997EBA29D5D6}" srcOrd="0" destOrd="0" presId="urn:microsoft.com/office/officeart/2008/layout/HorizontalMultiLevelHierarchy"/>
    <dgm:cxn modelId="{33C964B8-E48F-46C0-BF04-244D186C28D0}" type="presParOf" srcId="{F888C265-A28C-4DB8-876A-FEBE34C72F2C}" destId="{62CC7AAA-F616-47DE-AEDF-1EB938DD8978}" srcOrd="3" destOrd="0" presId="urn:microsoft.com/office/officeart/2008/layout/HorizontalMultiLevelHierarchy"/>
    <dgm:cxn modelId="{F9767796-0A9C-44BD-96E7-B03967918CF6}" type="presParOf" srcId="{62CC7AAA-F616-47DE-AEDF-1EB938DD8978}" destId="{910522B3-57DD-438F-A26D-92FA6F1E558C}" srcOrd="0" destOrd="0" presId="urn:microsoft.com/office/officeart/2008/layout/HorizontalMultiLevelHierarchy"/>
    <dgm:cxn modelId="{536777CE-1B88-4C6D-AAFA-B6FE349F40E7}" type="presParOf" srcId="{62CC7AAA-F616-47DE-AEDF-1EB938DD8978}" destId="{9A1275A5-4B16-4652-A1E4-27E1C7979A2E}" srcOrd="1" destOrd="0" presId="urn:microsoft.com/office/officeart/2008/layout/HorizontalMultiLevelHierarchy"/>
    <dgm:cxn modelId="{914FCEDA-3281-4571-A6DF-4F4F628C70C4}" type="presParOf" srcId="{F888C265-A28C-4DB8-876A-FEBE34C72F2C}" destId="{F1270F97-27EB-498E-B736-613505D020A6}" srcOrd="4" destOrd="0" presId="urn:microsoft.com/office/officeart/2008/layout/HorizontalMultiLevelHierarchy"/>
    <dgm:cxn modelId="{5CAAC7DA-A2B7-43F7-B62B-15819EFBBB85}" type="presParOf" srcId="{F1270F97-27EB-498E-B736-613505D020A6}" destId="{5B5E5C6C-0D8C-4FC6-A452-2EC48C8E26C4}" srcOrd="0" destOrd="0" presId="urn:microsoft.com/office/officeart/2008/layout/HorizontalMultiLevelHierarchy"/>
    <dgm:cxn modelId="{AC7F8F18-4DAB-4295-8237-CB4F5D227A84}" type="presParOf" srcId="{F888C265-A28C-4DB8-876A-FEBE34C72F2C}" destId="{14040A46-EDB3-4201-9932-C832B995A860}" srcOrd="5" destOrd="0" presId="urn:microsoft.com/office/officeart/2008/layout/HorizontalMultiLevelHierarchy"/>
    <dgm:cxn modelId="{0CC65D82-F0C0-4C85-9BC7-79F174371965}" type="presParOf" srcId="{14040A46-EDB3-4201-9932-C832B995A860}" destId="{3E60703D-2E2C-4E14-9B66-C6E21943384E}" srcOrd="0" destOrd="0" presId="urn:microsoft.com/office/officeart/2008/layout/HorizontalMultiLevelHierarchy"/>
    <dgm:cxn modelId="{F16C3851-12E7-423F-B33C-8587BCA1B9C9}" type="presParOf" srcId="{14040A46-EDB3-4201-9932-C832B995A860}" destId="{99762CA9-5D07-4658-B021-5325F1743C87}" srcOrd="1" destOrd="0" presId="urn:microsoft.com/office/officeart/2008/layout/HorizontalMultiLevelHierarchy"/>
    <dgm:cxn modelId="{21754DDD-7839-49B3-A354-529886C16350}" type="presParOf" srcId="{37F520F9-F0E7-4671-8A4A-B9B3DC3C4DC3}" destId="{CC4A5702-822F-45BF-9F3A-7E3D0BAF4121}" srcOrd="6" destOrd="0" presId="urn:microsoft.com/office/officeart/2008/layout/HorizontalMultiLevelHierarchy"/>
    <dgm:cxn modelId="{224CD564-D785-4099-AE7F-5772E94F0CF2}" type="presParOf" srcId="{CC4A5702-822F-45BF-9F3A-7E3D0BAF4121}" destId="{10E8DED0-830F-40F9-BEDE-2C03D20EEC5A}" srcOrd="0" destOrd="0" presId="urn:microsoft.com/office/officeart/2008/layout/HorizontalMultiLevelHierarchy"/>
    <dgm:cxn modelId="{1CBDE93E-B2B3-44BB-99C6-1647932E949B}" type="presParOf" srcId="{37F520F9-F0E7-4671-8A4A-B9B3DC3C4DC3}" destId="{01652FDD-BDCE-4B0D-B8E5-906EB200C919}" srcOrd="7" destOrd="0" presId="urn:microsoft.com/office/officeart/2008/layout/HorizontalMultiLevelHierarchy"/>
    <dgm:cxn modelId="{7799E968-6FCE-4F80-9BC8-75B1C6493FAE}" type="presParOf" srcId="{01652FDD-BDCE-4B0D-B8E5-906EB200C919}" destId="{98449811-33B8-428A-B3D0-58938ABC7839}" srcOrd="0" destOrd="0" presId="urn:microsoft.com/office/officeart/2008/layout/HorizontalMultiLevelHierarchy"/>
    <dgm:cxn modelId="{6AF52F97-B8A5-46F4-9B34-68A3178E031E}" type="presParOf" srcId="{01652FDD-BDCE-4B0D-B8E5-906EB200C919}" destId="{95F701B5-766A-4E76-B1E7-884F4127D118}" srcOrd="1" destOrd="0" presId="urn:microsoft.com/office/officeart/2008/layout/HorizontalMultiLevelHierarchy"/>
    <dgm:cxn modelId="{8BBD14FB-7822-43B9-B1CE-C5A94B1D90EB}" type="presParOf" srcId="{37F520F9-F0E7-4671-8A4A-B9B3DC3C4DC3}" destId="{7FE9F14C-F182-4C82-910B-522F14D70E41}" srcOrd="8" destOrd="0" presId="urn:microsoft.com/office/officeart/2008/layout/HorizontalMultiLevelHierarchy"/>
    <dgm:cxn modelId="{646A55D8-BE62-4CE5-83AA-02D70524CAAE}" type="presParOf" srcId="{7FE9F14C-F182-4C82-910B-522F14D70E41}" destId="{56600BE8-7EE8-42DF-B47B-413DBC1298EE}" srcOrd="0" destOrd="0" presId="urn:microsoft.com/office/officeart/2008/layout/HorizontalMultiLevelHierarchy"/>
    <dgm:cxn modelId="{E609E2EB-7A4B-4425-BB0E-B04E7CFA0035}" type="presParOf" srcId="{37F520F9-F0E7-4671-8A4A-B9B3DC3C4DC3}" destId="{44D4E115-C7D4-460C-872E-326B5BCE6B76}" srcOrd="9" destOrd="0" presId="urn:microsoft.com/office/officeart/2008/layout/HorizontalMultiLevelHierarchy"/>
    <dgm:cxn modelId="{84348E99-341E-45B9-BECC-FAE4594DE615}" type="presParOf" srcId="{44D4E115-C7D4-460C-872E-326B5BCE6B76}" destId="{0D86DD61-6848-469E-93A8-A56BBBAD3733}" srcOrd="0" destOrd="0" presId="urn:microsoft.com/office/officeart/2008/layout/HorizontalMultiLevelHierarchy"/>
    <dgm:cxn modelId="{9290EDFB-9BE9-4DE6-A245-F7F18262C432}" type="presParOf" srcId="{44D4E115-C7D4-460C-872E-326B5BCE6B76}" destId="{11AAEB07-A8F3-4060-8A39-0551961263C2}" srcOrd="1" destOrd="0" presId="urn:microsoft.com/office/officeart/2008/layout/HorizontalMultiLevelHierarchy"/>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1BE85A-67BD-4DFF-843C-F9132D1505A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5CF2B54C-06D0-4EC8-B747-117D266C74F4}">
      <dgm:prSet phldrT="[Text]" custT="1"/>
      <dgm:spPr>
        <a:solidFill>
          <a:srgbClr val="FF9933"/>
        </a:solidFill>
      </dgm:spPr>
      <dgm:t>
        <a:bodyPr/>
        <a:lstStyle/>
        <a:p>
          <a:r>
            <a:rPr lang="en-US" sz="1600" b="1" dirty="0">
              <a:solidFill>
                <a:schemeClr val="bg1"/>
              </a:solidFill>
              <a:latin typeface="Calibri" panose="020F0502020204030204" pitchFamily="34" charset="0"/>
              <a:cs typeface="Calibri" panose="020F0502020204030204" pitchFamily="34" charset="0"/>
            </a:rPr>
            <a:t>Aide macro-financière aux pays non-UE</a:t>
          </a:r>
        </a:p>
      </dgm:t>
    </dgm:pt>
    <dgm:pt modelId="{0A0F2369-113B-4172-9548-8C92C0471D7F}" type="parTrans" cxnId="{94A894F0-7A9E-45BF-9538-EF2F81B89C65}">
      <dgm:prSet/>
      <dgm:spPr/>
      <dgm:t>
        <a:bodyPr/>
        <a:lstStyle/>
        <a:p>
          <a:endParaRPr lang="en-US">
            <a:solidFill>
              <a:schemeClr val="bg1"/>
            </a:solidFill>
          </a:endParaRPr>
        </a:p>
      </dgm:t>
    </dgm:pt>
    <dgm:pt modelId="{FBBF49E9-DF6A-4C82-81FE-2B68A432240E}" type="sibTrans" cxnId="{94A894F0-7A9E-45BF-9538-EF2F81B89C65}">
      <dgm:prSet/>
      <dgm:spPr/>
      <dgm:t>
        <a:bodyPr/>
        <a:lstStyle/>
        <a:p>
          <a:endParaRPr lang="en-US">
            <a:solidFill>
              <a:schemeClr val="bg1"/>
            </a:solidFill>
          </a:endParaRPr>
        </a:p>
      </dgm:t>
    </dgm:pt>
    <dgm:pt modelId="{28434714-C950-4819-92A7-A398972E3778}">
      <dgm:prSet phldrT="[Text]" custT="1"/>
      <dgm:spPr>
        <a:solidFill>
          <a:srgbClr val="FFD624"/>
        </a:solidFill>
      </dgm:spPr>
      <dgm:t>
        <a:bodyPr/>
        <a:lstStyle/>
        <a:p>
          <a:r>
            <a:rPr lang="en-US" sz="1200" b="1" dirty="0">
              <a:solidFill>
                <a:schemeClr val="bg1"/>
              </a:solidFill>
              <a:latin typeface="Calibri" panose="020F0502020204030204" pitchFamily="34" charset="0"/>
              <a:cs typeface="Calibri" panose="020F0502020204030204" pitchFamily="34" charset="0"/>
            </a:rPr>
            <a:t>En faveur de la croissance économique, d’employ, de finances publiques et de stabilité financière (DG ECFIN)</a:t>
          </a:r>
        </a:p>
      </dgm:t>
    </dgm:pt>
    <dgm:pt modelId="{560CC5B4-AB52-4619-8898-0270CB0EB327}" type="parTrans" cxnId="{43372D8A-277F-4F74-9594-A2F366CD31E1}">
      <dgm:prSet/>
      <dgm:spPr/>
      <dgm:t>
        <a:bodyPr/>
        <a:lstStyle/>
        <a:p>
          <a:endParaRPr lang="en-US" dirty="0">
            <a:solidFill>
              <a:schemeClr val="bg1"/>
            </a:solidFill>
          </a:endParaRPr>
        </a:p>
      </dgm:t>
    </dgm:pt>
    <dgm:pt modelId="{5440C987-1981-4B63-B3BE-2A295352D523}" type="sibTrans" cxnId="{43372D8A-277F-4F74-9594-A2F366CD31E1}">
      <dgm:prSet/>
      <dgm:spPr/>
      <dgm:t>
        <a:bodyPr/>
        <a:lstStyle/>
        <a:p>
          <a:endParaRPr lang="en-US">
            <a:solidFill>
              <a:schemeClr val="bg1"/>
            </a:solidFill>
          </a:endParaRPr>
        </a:p>
      </dgm:t>
    </dgm:pt>
    <dgm:pt modelId="{BD4E96EA-D1CE-466D-8172-E1B17FE4BA25}" type="pres">
      <dgm:prSet presAssocID="{AF1BE85A-67BD-4DFF-843C-F9132D1505A2}" presName="Name0" presStyleCnt="0">
        <dgm:presLayoutVars>
          <dgm:chPref val="1"/>
          <dgm:dir/>
          <dgm:animOne val="branch"/>
          <dgm:animLvl val="lvl"/>
          <dgm:resizeHandles val="exact"/>
        </dgm:presLayoutVars>
      </dgm:prSet>
      <dgm:spPr/>
    </dgm:pt>
    <dgm:pt modelId="{3CF5664C-9218-4284-ADD8-63BE915A0396}" type="pres">
      <dgm:prSet presAssocID="{5CF2B54C-06D0-4EC8-B747-117D266C74F4}" presName="root1" presStyleCnt="0"/>
      <dgm:spPr/>
    </dgm:pt>
    <dgm:pt modelId="{794730FA-931E-419C-BB54-6AEC7C28E9C0}" type="pres">
      <dgm:prSet presAssocID="{5CF2B54C-06D0-4EC8-B747-117D266C74F4}" presName="LevelOneTextNode" presStyleLbl="node0" presStyleIdx="0" presStyleCnt="1" custScaleX="220728" custLinFactNeighborX="0">
        <dgm:presLayoutVars>
          <dgm:chPref val="3"/>
        </dgm:presLayoutVars>
      </dgm:prSet>
      <dgm:spPr/>
    </dgm:pt>
    <dgm:pt modelId="{37F520F9-F0E7-4671-8A4A-B9B3DC3C4DC3}" type="pres">
      <dgm:prSet presAssocID="{5CF2B54C-06D0-4EC8-B747-117D266C74F4}" presName="level2hierChild" presStyleCnt="0"/>
      <dgm:spPr/>
    </dgm:pt>
    <dgm:pt modelId="{13384859-0AC4-497C-B820-3C0B6CE2395E}" type="pres">
      <dgm:prSet presAssocID="{560CC5B4-AB52-4619-8898-0270CB0EB327}" presName="conn2-1" presStyleLbl="parChTrans1D2" presStyleIdx="0" presStyleCnt="1"/>
      <dgm:spPr/>
    </dgm:pt>
    <dgm:pt modelId="{165804E1-5914-4799-B286-320B9ACCB4A7}" type="pres">
      <dgm:prSet presAssocID="{560CC5B4-AB52-4619-8898-0270CB0EB327}" presName="connTx" presStyleLbl="parChTrans1D2" presStyleIdx="0" presStyleCnt="1"/>
      <dgm:spPr/>
    </dgm:pt>
    <dgm:pt modelId="{101334D2-0D34-46C2-A80A-001C143FCB19}" type="pres">
      <dgm:prSet presAssocID="{28434714-C950-4819-92A7-A398972E3778}" presName="root2" presStyleCnt="0"/>
      <dgm:spPr/>
    </dgm:pt>
    <dgm:pt modelId="{D657F513-EE7B-44BA-992B-ADE628295B6E}" type="pres">
      <dgm:prSet presAssocID="{28434714-C950-4819-92A7-A398972E3778}" presName="LevelTwoTextNode" presStyleLbl="node2" presStyleIdx="0" presStyleCnt="1" custScaleX="98618" custScaleY="322877">
        <dgm:presLayoutVars>
          <dgm:chPref val="3"/>
        </dgm:presLayoutVars>
      </dgm:prSet>
      <dgm:spPr/>
    </dgm:pt>
    <dgm:pt modelId="{FA5B2D7F-ECAA-48C3-89E0-2CACAC5E2825}" type="pres">
      <dgm:prSet presAssocID="{28434714-C950-4819-92A7-A398972E3778}" presName="level3hierChild" presStyleCnt="0"/>
      <dgm:spPr/>
    </dgm:pt>
  </dgm:ptLst>
  <dgm:cxnLst>
    <dgm:cxn modelId="{29013F1F-BA3B-458B-99FB-2701C3250C83}" type="presOf" srcId="{28434714-C950-4819-92A7-A398972E3778}" destId="{D657F513-EE7B-44BA-992B-ADE628295B6E}" srcOrd="0" destOrd="0" presId="urn:microsoft.com/office/officeart/2008/layout/HorizontalMultiLevelHierarchy"/>
    <dgm:cxn modelId="{9286E64B-C036-4DDC-BFDF-1025A99E12D7}" type="presOf" srcId="{560CC5B4-AB52-4619-8898-0270CB0EB327}" destId="{13384859-0AC4-497C-B820-3C0B6CE2395E}" srcOrd="0" destOrd="0" presId="urn:microsoft.com/office/officeart/2008/layout/HorizontalMultiLevelHierarchy"/>
    <dgm:cxn modelId="{94E2E970-8086-44CF-A6DD-0752D4E9BDB1}" type="presOf" srcId="{AF1BE85A-67BD-4DFF-843C-F9132D1505A2}" destId="{BD4E96EA-D1CE-466D-8172-E1B17FE4BA25}" srcOrd="0" destOrd="0" presId="urn:microsoft.com/office/officeart/2008/layout/HorizontalMultiLevelHierarchy"/>
    <dgm:cxn modelId="{43372D8A-277F-4F74-9594-A2F366CD31E1}" srcId="{5CF2B54C-06D0-4EC8-B747-117D266C74F4}" destId="{28434714-C950-4819-92A7-A398972E3778}" srcOrd="0" destOrd="0" parTransId="{560CC5B4-AB52-4619-8898-0270CB0EB327}" sibTransId="{5440C987-1981-4B63-B3BE-2A295352D523}"/>
    <dgm:cxn modelId="{E8D79C8C-D419-4950-B113-FF0E782CD0C7}" type="presOf" srcId="{5CF2B54C-06D0-4EC8-B747-117D266C74F4}" destId="{794730FA-931E-419C-BB54-6AEC7C28E9C0}" srcOrd="0" destOrd="0" presId="urn:microsoft.com/office/officeart/2008/layout/HorizontalMultiLevelHierarchy"/>
    <dgm:cxn modelId="{A8EA88DD-6154-4D55-9CFA-31764E0B90E7}" type="presOf" srcId="{560CC5B4-AB52-4619-8898-0270CB0EB327}" destId="{165804E1-5914-4799-B286-320B9ACCB4A7}" srcOrd="1" destOrd="0" presId="urn:microsoft.com/office/officeart/2008/layout/HorizontalMultiLevelHierarchy"/>
    <dgm:cxn modelId="{94A894F0-7A9E-45BF-9538-EF2F81B89C65}" srcId="{AF1BE85A-67BD-4DFF-843C-F9132D1505A2}" destId="{5CF2B54C-06D0-4EC8-B747-117D266C74F4}" srcOrd="0" destOrd="0" parTransId="{0A0F2369-113B-4172-9548-8C92C0471D7F}" sibTransId="{FBBF49E9-DF6A-4C82-81FE-2B68A432240E}"/>
    <dgm:cxn modelId="{6910BAA6-FD6F-4CA2-B75B-654BE9FC2332}" type="presParOf" srcId="{BD4E96EA-D1CE-466D-8172-E1B17FE4BA25}" destId="{3CF5664C-9218-4284-ADD8-63BE915A0396}" srcOrd="0" destOrd="0" presId="urn:microsoft.com/office/officeart/2008/layout/HorizontalMultiLevelHierarchy"/>
    <dgm:cxn modelId="{2813DEE8-4188-46B0-8306-1725AD684CB5}" type="presParOf" srcId="{3CF5664C-9218-4284-ADD8-63BE915A0396}" destId="{794730FA-931E-419C-BB54-6AEC7C28E9C0}" srcOrd="0" destOrd="0" presId="urn:microsoft.com/office/officeart/2008/layout/HorizontalMultiLevelHierarchy"/>
    <dgm:cxn modelId="{0C4EE234-C8F9-4134-B02F-4F13B2596563}" type="presParOf" srcId="{3CF5664C-9218-4284-ADD8-63BE915A0396}" destId="{37F520F9-F0E7-4671-8A4A-B9B3DC3C4DC3}" srcOrd="1" destOrd="0" presId="urn:microsoft.com/office/officeart/2008/layout/HorizontalMultiLevelHierarchy"/>
    <dgm:cxn modelId="{B087DA6D-0F13-45F7-A33C-6A0C6CCBB0EE}" type="presParOf" srcId="{37F520F9-F0E7-4671-8A4A-B9B3DC3C4DC3}" destId="{13384859-0AC4-497C-B820-3C0B6CE2395E}" srcOrd="0" destOrd="0" presId="urn:microsoft.com/office/officeart/2008/layout/HorizontalMultiLevelHierarchy"/>
    <dgm:cxn modelId="{100C4B2E-9762-4FC4-9237-42F699754E7C}" type="presParOf" srcId="{13384859-0AC4-497C-B820-3C0B6CE2395E}" destId="{165804E1-5914-4799-B286-320B9ACCB4A7}" srcOrd="0" destOrd="0" presId="urn:microsoft.com/office/officeart/2008/layout/HorizontalMultiLevelHierarchy"/>
    <dgm:cxn modelId="{85997F82-8CDF-4355-A872-1BAC911839A7}" type="presParOf" srcId="{37F520F9-F0E7-4671-8A4A-B9B3DC3C4DC3}" destId="{101334D2-0D34-46C2-A80A-001C143FCB19}" srcOrd="1" destOrd="0" presId="urn:microsoft.com/office/officeart/2008/layout/HorizontalMultiLevelHierarchy"/>
    <dgm:cxn modelId="{6C7753B6-564C-460D-BBDD-84527F2AF17E}" type="presParOf" srcId="{101334D2-0D34-46C2-A80A-001C143FCB19}" destId="{D657F513-EE7B-44BA-992B-ADE628295B6E}" srcOrd="0" destOrd="0" presId="urn:microsoft.com/office/officeart/2008/layout/HorizontalMultiLevelHierarchy"/>
    <dgm:cxn modelId="{704759D4-561B-4668-BD7A-624650BAA26A}" type="presParOf" srcId="{101334D2-0D34-46C2-A80A-001C143FCB19}" destId="{FA5B2D7F-ECAA-48C3-89E0-2CACAC5E2825}" srcOrd="1" destOrd="0" presId="urn:microsoft.com/office/officeart/2008/layout/HorizontalMultiLevelHierarchy"/>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1BE85A-67BD-4DFF-843C-F9132D1505A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28434714-C950-4819-92A7-A398972E3778}">
      <dgm:prSet phldrT="[Text]" custT="1"/>
      <dgm:spPr>
        <a:solidFill>
          <a:srgbClr val="D60093"/>
        </a:solidFill>
      </dgm:spPr>
      <dgm:t>
        <a:bodyPr/>
        <a:lstStyle/>
        <a:p>
          <a:r>
            <a:rPr lang="en-US" sz="1600" b="1" dirty="0">
              <a:solidFill>
                <a:schemeClr val="bg1"/>
              </a:solidFill>
              <a:latin typeface="Calibri" panose="020F0502020204030204" pitchFamily="34" charset="0"/>
              <a:cs typeface="Calibri" panose="020F0502020204030204" pitchFamily="34" charset="0"/>
            </a:rPr>
            <a:t>Aide humanitaire et Protection civile</a:t>
          </a:r>
        </a:p>
      </dgm:t>
    </dgm:pt>
    <dgm:pt modelId="{560CC5B4-AB52-4619-8898-0270CB0EB327}" type="parTrans" cxnId="{43372D8A-277F-4F74-9594-A2F366CD31E1}">
      <dgm:prSet/>
      <dgm:spPr/>
      <dgm:t>
        <a:bodyPr/>
        <a:lstStyle/>
        <a:p>
          <a:endParaRPr lang="en-US">
            <a:solidFill>
              <a:schemeClr val="bg1"/>
            </a:solidFill>
          </a:endParaRPr>
        </a:p>
      </dgm:t>
    </dgm:pt>
    <dgm:pt modelId="{5440C987-1981-4B63-B3BE-2A295352D523}" type="sibTrans" cxnId="{43372D8A-277F-4F74-9594-A2F366CD31E1}">
      <dgm:prSet/>
      <dgm:spPr/>
      <dgm:t>
        <a:bodyPr/>
        <a:lstStyle/>
        <a:p>
          <a:endParaRPr lang="en-US">
            <a:solidFill>
              <a:schemeClr val="bg1"/>
            </a:solidFill>
          </a:endParaRPr>
        </a:p>
      </dgm:t>
    </dgm:pt>
    <dgm:pt modelId="{0CCD9564-EDD4-4EB1-A805-1E8A540D7A95}">
      <dgm:prSet phldrT="[Text]" custT="1"/>
      <dgm:spPr>
        <a:solidFill>
          <a:srgbClr val="FFCCFF"/>
        </a:solidFill>
      </dgm:spPr>
      <dgm:t>
        <a:bodyPr/>
        <a:lstStyle/>
        <a:p>
          <a:r>
            <a:rPr lang="en-US" sz="1400" b="1" dirty="0">
              <a:solidFill>
                <a:schemeClr val="bg1"/>
              </a:solidFill>
              <a:latin typeface="Calibri" panose="020F0502020204030204" pitchFamily="34" charset="0"/>
              <a:cs typeface="Calibri" panose="020F0502020204030204" pitchFamily="34" charset="0"/>
            </a:rPr>
            <a:t>Aide ponctuelle et humanitaire </a:t>
          </a:r>
        </a:p>
        <a:p>
          <a:r>
            <a:rPr lang="en-US" sz="1400" b="1" dirty="0">
              <a:solidFill>
                <a:schemeClr val="bg1"/>
              </a:solidFill>
              <a:latin typeface="Calibri" panose="020F0502020204030204" pitchFamily="34" charset="0"/>
              <a:cs typeface="Calibri" panose="020F0502020204030204" pitchFamily="34" charset="0"/>
            </a:rPr>
            <a:t>(DG ECHO)</a:t>
          </a:r>
        </a:p>
      </dgm:t>
    </dgm:pt>
    <dgm:pt modelId="{CBC29050-6D33-4F4B-9A03-DF103CE63882}" type="parTrans" cxnId="{B79DFCAD-4813-47E4-B28B-ADDB23359663}">
      <dgm:prSet/>
      <dgm:spPr/>
      <dgm:t>
        <a:bodyPr/>
        <a:lstStyle/>
        <a:p>
          <a:endParaRPr lang="en-US" dirty="0">
            <a:solidFill>
              <a:schemeClr val="bg1"/>
            </a:solidFill>
          </a:endParaRPr>
        </a:p>
      </dgm:t>
    </dgm:pt>
    <dgm:pt modelId="{594E9388-0D35-4130-B6DF-1F4E3B2785B8}" type="sibTrans" cxnId="{B79DFCAD-4813-47E4-B28B-ADDB23359663}">
      <dgm:prSet/>
      <dgm:spPr/>
      <dgm:t>
        <a:bodyPr/>
        <a:lstStyle/>
        <a:p>
          <a:endParaRPr lang="en-US">
            <a:solidFill>
              <a:schemeClr val="bg1"/>
            </a:solidFill>
          </a:endParaRPr>
        </a:p>
      </dgm:t>
    </dgm:pt>
    <dgm:pt modelId="{BD4E96EA-D1CE-466D-8172-E1B17FE4BA25}" type="pres">
      <dgm:prSet presAssocID="{AF1BE85A-67BD-4DFF-843C-F9132D1505A2}" presName="Name0" presStyleCnt="0">
        <dgm:presLayoutVars>
          <dgm:chPref val="1"/>
          <dgm:dir/>
          <dgm:animOne val="branch"/>
          <dgm:animLvl val="lvl"/>
          <dgm:resizeHandles val="exact"/>
        </dgm:presLayoutVars>
      </dgm:prSet>
      <dgm:spPr/>
    </dgm:pt>
    <dgm:pt modelId="{2397A6D7-B4B7-4D45-875B-E9ACFD70909F}" type="pres">
      <dgm:prSet presAssocID="{28434714-C950-4819-92A7-A398972E3778}" presName="root1" presStyleCnt="0"/>
      <dgm:spPr/>
    </dgm:pt>
    <dgm:pt modelId="{C88F17FB-ECF1-4BEA-AF63-A46E36E9958F}" type="pres">
      <dgm:prSet presAssocID="{28434714-C950-4819-92A7-A398972E3778}" presName="LevelOneTextNode" presStyleLbl="node0" presStyleIdx="0" presStyleCnt="1" custScaleX="164538">
        <dgm:presLayoutVars>
          <dgm:chPref val="3"/>
        </dgm:presLayoutVars>
      </dgm:prSet>
      <dgm:spPr/>
    </dgm:pt>
    <dgm:pt modelId="{F8AAB8EA-A849-4613-BFE9-A42860A35B33}" type="pres">
      <dgm:prSet presAssocID="{28434714-C950-4819-92A7-A398972E3778}" presName="level2hierChild" presStyleCnt="0"/>
      <dgm:spPr/>
    </dgm:pt>
    <dgm:pt modelId="{46F543E9-5E8E-4052-8629-468A029DC68B}" type="pres">
      <dgm:prSet presAssocID="{CBC29050-6D33-4F4B-9A03-DF103CE63882}" presName="conn2-1" presStyleLbl="parChTrans1D2" presStyleIdx="0" presStyleCnt="1"/>
      <dgm:spPr/>
    </dgm:pt>
    <dgm:pt modelId="{5F53A659-D742-4020-891B-3A26EB9D4E91}" type="pres">
      <dgm:prSet presAssocID="{CBC29050-6D33-4F4B-9A03-DF103CE63882}" presName="connTx" presStyleLbl="parChTrans1D2" presStyleIdx="0" presStyleCnt="1"/>
      <dgm:spPr/>
    </dgm:pt>
    <dgm:pt modelId="{840501ED-50D6-4EB9-A3C5-7EF65D1E17DD}" type="pres">
      <dgm:prSet presAssocID="{0CCD9564-EDD4-4EB1-A805-1E8A540D7A95}" presName="root2" presStyleCnt="0"/>
      <dgm:spPr/>
    </dgm:pt>
    <dgm:pt modelId="{6ECBD3C4-2F42-49F8-AE59-B279BFCB16AB}" type="pres">
      <dgm:prSet presAssocID="{0CCD9564-EDD4-4EB1-A805-1E8A540D7A95}" presName="LevelTwoTextNode" presStyleLbl="node2" presStyleIdx="0" presStyleCnt="1" custScaleY="197722">
        <dgm:presLayoutVars>
          <dgm:chPref val="3"/>
        </dgm:presLayoutVars>
      </dgm:prSet>
      <dgm:spPr/>
    </dgm:pt>
    <dgm:pt modelId="{27B6BADF-A9A7-4ED4-8118-C9AED6D5C7DD}" type="pres">
      <dgm:prSet presAssocID="{0CCD9564-EDD4-4EB1-A805-1E8A540D7A95}" presName="level3hierChild" presStyleCnt="0"/>
      <dgm:spPr/>
    </dgm:pt>
  </dgm:ptLst>
  <dgm:cxnLst>
    <dgm:cxn modelId="{86D10E13-8D95-46B4-9BDC-9382FB9F97E1}" type="presOf" srcId="{CBC29050-6D33-4F4B-9A03-DF103CE63882}" destId="{5F53A659-D742-4020-891B-3A26EB9D4E91}" srcOrd="1" destOrd="0" presId="urn:microsoft.com/office/officeart/2008/layout/HorizontalMultiLevelHierarchy"/>
    <dgm:cxn modelId="{94E2E970-8086-44CF-A6DD-0752D4E9BDB1}" type="presOf" srcId="{AF1BE85A-67BD-4DFF-843C-F9132D1505A2}" destId="{BD4E96EA-D1CE-466D-8172-E1B17FE4BA25}" srcOrd="0" destOrd="0" presId="urn:microsoft.com/office/officeart/2008/layout/HorizontalMultiLevelHierarchy"/>
    <dgm:cxn modelId="{332D297B-218C-4D44-A873-90F35A251948}" type="presOf" srcId="{0CCD9564-EDD4-4EB1-A805-1E8A540D7A95}" destId="{6ECBD3C4-2F42-49F8-AE59-B279BFCB16AB}" srcOrd="0" destOrd="0" presId="urn:microsoft.com/office/officeart/2008/layout/HorizontalMultiLevelHierarchy"/>
    <dgm:cxn modelId="{62E17484-06AF-4039-AACE-B579B8813C76}" type="presOf" srcId="{28434714-C950-4819-92A7-A398972E3778}" destId="{C88F17FB-ECF1-4BEA-AF63-A46E36E9958F}" srcOrd="0" destOrd="0" presId="urn:microsoft.com/office/officeart/2008/layout/HorizontalMultiLevelHierarchy"/>
    <dgm:cxn modelId="{43372D8A-277F-4F74-9594-A2F366CD31E1}" srcId="{AF1BE85A-67BD-4DFF-843C-F9132D1505A2}" destId="{28434714-C950-4819-92A7-A398972E3778}" srcOrd="0" destOrd="0" parTransId="{560CC5B4-AB52-4619-8898-0270CB0EB327}" sibTransId="{5440C987-1981-4B63-B3BE-2A295352D523}"/>
    <dgm:cxn modelId="{B79DFCAD-4813-47E4-B28B-ADDB23359663}" srcId="{28434714-C950-4819-92A7-A398972E3778}" destId="{0CCD9564-EDD4-4EB1-A805-1E8A540D7A95}" srcOrd="0" destOrd="0" parTransId="{CBC29050-6D33-4F4B-9A03-DF103CE63882}" sibTransId="{594E9388-0D35-4130-B6DF-1F4E3B2785B8}"/>
    <dgm:cxn modelId="{8B0FBAEF-2BB2-485D-AB65-DD9601396578}" type="presOf" srcId="{CBC29050-6D33-4F4B-9A03-DF103CE63882}" destId="{46F543E9-5E8E-4052-8629-468A029DC68B}" srcOrd="0" destOrd="0" presId="urn:microsoft.com/office/officeart/2008/layout/HorizontalMultiLevelHierarchy"/>
    <dgm:cxn modelId="{39F50D77-E99F-4754-BA3F-D70DC7B7373D}" type="presParOf" srcId="{BD4E96EA-D1CE-466D-8172-E1B17FE4BA25}" destId="{2397A6D7-B4B7-4D45-875B-E9ACFD70909F}" srcOrd="0" destOrd="0" presId="urn:microsoft.com/office/officeart/2008/layout/HorizontalMultiLevelHierarchy"/>
    <dgm:cxn modelId="{8D58C68F-5529-4709-ABEF-04394B8618FF}" type="presParOf" srcId="{2397A6D7-B4B7-4D45-875B-E9ACFD70909F}" destId="{C88F17FB-ECF1-4BEA-AF63-A46E36E9958F}" srcOrd="0" destOrd="0" presId="urn:microsoft.com/office/officeart/2008/layout/HorizontalMultiLevelHierarchy"/>
    <dgm:cxn modelId="{CBF3F3F7-1689-44AD-B12F-353D9F2048EB}" type="presParOf" srcId="{2397A6D7-B4B7-4D45-875B-E9ACFD70909F}" destId="{F8AAB8EA-A849-4613-BFE9-A42860A35B33}" srcOrd="1" destOrd="0" presId="urn:microsoft.com/office/officeart/2008/layout/HorizontalMultiLevelHierarchy"/>
    <dgm:cxn modelId="{D31A716A-5C3A-4079-B4F8-7A9BADDF9DAF}" type="presParOf" srcId="{F8AAB8EA-A849-4613-BFE9-A42860A35B33}" destId="{46F543E9-5E8E-4052-8629-468A029DC68B}" srcOrd="0" destOrd="0" presId="urn:microsoft.com/office/officeart/2008/layout/HorizontalMultiLevelHierarchy"/>
    <dgm:cxn modelId="{8A49CF20-E3C8-4A8D-AC29-A5541EC3F7CE}" type="presParOf" srcId="{46F543E9-5E8E-4052-8629-468A029DC68B}" destId="{5F53A659-D742-4020-891B-3A26EB9D4E91}" srcOrd="0" destOrd="0" presId="urn:microsoft.com/office/officeart/2008/layout/HorizontalMultiLevelHierarchy"/>
    <dgm:cxn modelId="{8F545CA2-B7D4-492F-A9AE-6722FC3E1BB7}" type="presParOf" srcId="{F8AAB8EA-A849-4613-BFE9-A42860A35B33}" destId="{840501ED-50D6-4EB9-A3C5-7EF65D1E17DD}" srcOrd="1" destOrd="0" presId="urn:microsoft.com/office/officeart/2008/layout/HorizontalMultiLevelHierarchy"/>
    <dgm:cxn modelId="{D47F95BF-A64A-4923-B1A8-ED99F74D7FA7}" type="presParOf" srcId="{840501ED-50D6-4EB9-A3C5-7EF65D1E17DD}" destId="{6ECBD3C4-2F42-49F8-AE59-B279BFCB16AB}" srcOrd="0" destOrd="0" presId="urn:microsoft.com/office/officeart/2008/layout/HorizontalMultiLevelHierarchy"/>
    <dgm:cxn modelId="{9FD87574-2F09-4591-B4A6-6276AB8595C5}" type="presParOf" srcId="{840501ED-50D6-4EB9-A3C5-7EF65D1E17DD}" destId="{27B6BADF-A9A7-4ED4-8118-C9AED6D5C7DD}" srcOrd="1" destOrd="0" presId="urn:microsoft.com/office/officeart/2008/layout/HorizontalMultiLevelHierarchy"/>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1BE85A-67BD-4DFF-843C-F9132D1505A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5CF2B54C-06D0-4EC8-B747-117D266C74F4}">
      <dgm:prSet phldrT="[Text]"/>
      <dgm:spPr>
        <a:solidFill>
          <a:schemeClr val="bg1">
            <a:lumMod val="50000"/>
          </a:schemeClr>
        </a:solidFill>
      </dgm:spPr>
      <dgm:t>
        <a:bodyPr/>
        <a:lstStyle/>
        <a:p>
          <a:r>
            <a:rPr lang="en-US" dirty="0">
              <a:solidFill>
                <a:schemeClr val="bg1"/>
              </a:solidFill>
              <a:latin typeface="Calibri" panose="020F0502020204030204" pitchFamily="34" charset="0"/>
              <a:cs typeface="Calibri" panose="020F0502020204030204" pitchFamily="34" charset="0"/>
            </a:rPr>
            <a:t>Protection Etrangère et de Sécurité commune</a:t>
          </a:r>
        </a:p>
      </dgm:t>
    </dgm:pt>
    <dgm:pt modelId="{0A0F2369-113B-4172-9548-8C92C0471D7F}" type="parTrans" cxnId="{94A894F0-7A9E-45BF-9538-EF2F81B89C65}">
      <dgm:prSet/>
      <dgm:spPr/>
      <dgm:t>
        <a:bodyPr/>
        <a:lstStyle/>
        <a:p>
          <a:endParaRPr lang="en-US">
            <a:solidFill>
              <a:schemeClr val="bg1"/>
            </a:solidFill>
          </a:endParaRPr>
        </a:p>
      </dgm:t>
    </dgm:pt>
    <dgm:pt modelId="{FBBF49E9-DF6A-4C82-81FE-2B68A432240E}" type="sibTrans" cxnId="{94A894F0-7A9E-45BF-9538-EF2F81B89C65}">
      <dgm:prSet/>
      <dgm:spPr/>
      <dgm:t>
        <a:bodyPr/>
        <a:lstStyle/>
        <a:p>
          <a:endParaRPr lang="en-US">
            <a:solidFill>
              <a:schemeClr val="bg1"/>
            </a:solidFill>
          </a:endParaRPr>
        </a:p>
      </dgm:t>
    </dgm:pt>
    <dgm:pt modelId="{28434714-C950-4819-92A7-A398972E3778}">
      <dgm:prSet phldrT="[Text]" custT="1"/>
      <dgm:spPr>
        <a:solidFill>
          <a:schemeClr val="bg1">
            <a:lumMod val="85000"/>
          </a:schemeClr>
        </a:solidFill>
      </dgm:spPr>
      <dgm:t>
        <a:bodyPr/>
        <a:lstStyle/>
        <a:p>
          <a:r>
            <a:rPr lang="en-US" sz="1400" b="1" dirty="0">
              <a:solidFill>
                <a:schemeClr val="bg1"/>
              </a:solidFill>
              <a:latin typeface="Calibri" panose="020F0502020204030204" pitchFamily="34" charset="0"/>
              <a:cs typeface="Calibri" panose="020F0502020204030204" pitchFamily="34" charset="0"/>
            </a:rPr>
            <a:t>Consolidation de la paix et renforcement de la sécurité (FPI)</a:t>
          </a:r>
        </a:p>
      </dgm:t>
    </dgm:pt>
    <dgm:pt modelId="{560CC5B4-AB52-4619-8898-0270CB0EB327}" type="parTrans" cxnId="{43372D8A-277F-4F74-9594-A2F366CD31E1}">
      <dgm:prSet/>
      <dgm:spPr/>
      <dgm:t>
        <a:bodyPr/>
        <a:lstStyle/>
        <a:p>
          <a:endParaRPr lang="en-US" dirty="0">
            <a:solidFill>
              <a:schemeClr val="bg1"/>
            </a:solidFill>
          </a:endParaRPr>
        </a:p>
      </dgm:t>
    </dgm:pt>
    <dgm:pt modelId="{5440C987-1981-4B63-B3BE-2A295352D523}" type="sibTrans" cxnId="{43372D8A-277F-4F74-9594-A2F366CD31E1}">
      <dgm:prSet/>
      <dgm:spPr/>
      <dgm:t>
        <a:bodyPr/>
        <a:lstStyle/>
        <a:p>
          <a:endParaRPr lang="en-US">
            <a:solidFill>
              <a:schemeClr val="bg1"/>
            </a:solidFill>
          </a:endParaRPr>
        </a:p>
      </dgm:t>
    </dgm:pt>
    <dgm:pt modelId="{BD4E96EA-D1CE-466D-8172-E1B17FE4BA25}" type="pres">
      <dgm:prSet presAssocID="{AF1BE85A-67BD-4DFF-843C-F9132D1505A2}" presName="Name0" presStyleCnt="0">
        <dgm:presLayoutVars>
          <dgm:chPref val="1"/>
          <dgm:dir/>
          <dgm:animOne val="branch"/>
          <dgm:animLvl val="lvl"/>
          <dgm:resizeHandles val="exact"/>
        </dgm:presLayoutVars>
      </dgm:prSet>
      <dgm:spPr/>
    </dgm:pt>
    <dgm:pt modelId="{3CF5664C-9218-4284-ADD8-63BE915A0396}" type="pres">
      <dgm:prSet presAssocID="{5CF2B54C-06D0-4EC8-B747-117D266C74F4}" presName="root1" presStyleCnt="0"/>
      <dgm:spPr/>
    </dgm:pt>
    <dgm:pt modelId="{794730FA-931E-419C-BB54-6AEC7C28E9C0}" type="pres">
      <dgm:prSet presAssocID="{5CF2B54C-06D0-4EC8-B747-117D266C74F4}" presName="LevelOneTextNode" presStyleLbl="node0" presStyleIdx="0" presStyleCnt="1">
        <dgm:presLayoutVars>
          <dgm:chPref val="3"/>
        </dgm:presLayoutVars>
      </dgm:prSet>
      <dgm:spPr/>
    </dgm:pt>
    <dgm:pt modelId="{37F520F9-F0E7-4671-8A4A-B9B3DC3C4DC3}" type="pres">
      <dgm:prSet presAssocID="{5CF2B54C-06D0-4EC8-B747-117D266C74F4}" presName="level2hierChild" presStyleCnt="0"/>
      <dgm:spPr/>
    </dgm:pt>
    <dgm:pt modelId="{13384859-0AC4-497C-B820-3C0B6CE2395E}" type="pres">
      <dgm:prSet presAssocID="{560CC5B4-AB52-4619-8898-0270CB0EB327}" presName="conn2-1" presStyleLbl="parChTrans1D2" presStyleIdx="0" presStyleCnt="1"/>
      <dgm:spPr/>
    </dgm:pt>
    <dgm:pt modelId="{165804E1-5914-4799-B286-320B9ACCB4A7}" type="pres">
      <dgm:prSet presAssocID="{560CC5B4-AB52-4619-8898-0270CB0EB327}" presName="connTx" presStyleLbl="parChTrans1D2" presStyleIdx="0" presStyleCnt="1"/>
      <dgm:spPr/>
    </dgm:pt>
    <dgm:pt modelId="{101334D2-0D34-46C2-A80A-001C143FCB19}" type="pres">
      <dgm:prSet presAssocID="{28434714-C950-4819-92A7-A398972E3778}" presName="root2" presStyleCnt="0"/>
      <dgm:spPr/>
    </dgm:pt>
    <dgm:pt modelId="{D657F513-EE7B-44BA-992B-ADE628295B6E}" type="pres">
      <dgm:prSet presAssocID="{28434714-C950-4819-92A7-A398972E3778}" presName="LevelTwoTextNode" presStyleLbl="node2" presStyleIdx="0" presStyleCnt="1" custScaleY="230684">
        <dgm:presLayoutVars>
          <dgm:chPref val="3"/>
        </dgm:presLayoutVars>
      </dgm:prSet>
      <dgm:spPr/>
    </dgm:pt>
    <dgm:pt modelId="{FA5B2D7F-ECAA-48C3-89E0-2CACAC5E2825}" type="pres">
      <dgm:prSet presAssocID="{28434714-C950-4819-92A7-A398972E3778}" presName="level3hierChild" presStyleCnt="0"/>
      <dgm:spPr/>
    </dgm:pt>
  </dgm:ptLst>
  <dgm:cxnLst>
    <dgm:cxn modelId="{29013F1F-BA3B-458B-99FB-2701C3250C83}" type="presOf" srcId="{28434714-C950-4819-92A7-A398972E3778}" destId="{D657F513-EE7B-44BA-992B-ADE628295B6E}" srcOrd="0" destOrd="0" presId="urn:microsoft.com/office/officeart/2008/layout/HorizontalMultiLevelHierarchy"/>
    <dgm:cxn modelId="{9286E64B-C036-4DDC-BFDF-1025A99E12D7}" type="presOf" srcId="{560CC5B4-AB52-4619-8898-0270CB0EB327}" destId="{13384859-0AC4-497C-B820-3C0B6CE2395E}" srcOrd="0" destOrd="0" presId="urn:microsoft.com/office/officeart/2008/layout/HorizontalMultiLevelHierarchy"/>
    <dgm:cxn modelId="{94E2E970-8086-44CF-A6DD-0752D4E9BDB1}" type="presOf" srcId="{AF1BE85A-67BD-4DFF-843C-F9132D1505A2}" destId="{BD4E96EA-D1CE-466D-8172-E1B17FE4BA25}" srcOrd="0" destOrd="0" presId="urn:microsoft.com/office/officeart/2008/layout/HorizontalMultiLevelHierarchy"/>
    <dgm:cxn modelId="{43372D8A-277F-4F74-9594-A2F366CD31E1}" srcId="{5CF2B54C-06D0-4EC8-B747-117D266C74F4}" destId="{28434714-C950-4819-92A7-A398972E3778}" srcOrd="0" destOrd="0" parTransId="{560CC5B4-AB52-4619-8898-0270CB0EB327}" sibTransId="{5440C987-1981-4B63-B3BE-2A295352D523}"/>
    <dgm:cxn modelId="{E8D79C8C-D419-4950-B113-FF0E782CD0C7}" type="presOf" srcId="{5CF2B54C-06D0-4EC8-B747-117D266C74F4}" destId="{794730FA-931E-419C-BB54-6AEC7C28E9C0}" srcOrd="0" destOrd="0" presId="urn:microsoft.com/office/officeart/2008/layout/HorizontalMultiLevelHierarchy"/>
    <dgm:cxn modelId="{A8EA88DD-6154-4D55-9CFA-31764E0B90E7}" type="presOf" srcId="{560CC5B4-AB52-4619-8898-0270CB0EB327}" destId="{165804E1-5914-4799-B286-320B9ACCB4A7}" srcOrd="1" destOrd="0" presId="urn:microsoft.com/office/officeart/2008/layout/HorizontalMultiLevelHierarchy"/>
    <dgm:cxn modelId="{94A894F0-7A9E-45BF-9538-EF2F81B89C65}" srcId="{AF1BE85A-67BD-4DFF-843C-F9132D1505A2}" destId="{5CF2B54C-06D0-4EC8-B747-117D266C74F4}" srcOrd="0" destOrd="0" parTransId="{0A0F2369-113B-4172-9548-8C92C0471D7F}" sibTransId="{FBBF49E9-DF6A-4C82-81FE-2B68A432240E}"/>
    <dgm:cxn modelId="{6910BAA6-FD6F-4CA2-B75B-654BE9FC2332}" type="presParOf" srcId="{BD4E96EA-D1CE-466D-8172-E1B17FE4BA25}" destId="{3CF5664C-9218-4284-ADD8-63BE915A0396}" srcOrd="0" destOrd="0" presId="urn:microsoft.com/office/officeart/2008/layout/HorizontalMultiLevelHierarchy"/>
    <dgm:cxn modelId="{2813DEE8-4188-46B0-8306-1725AD684CB5}" type="presParOf" srcId="{3CF5664C-9218-4284-ADD8-63BE915A0396}" destId="{794730FA-931E-419C-BB54-6AEC7C28E9C0}" srcOrd="0" destOrd="0" presId="urn:microsoft.com/office/officeart/2008/layout/HorizontalMultiLevelHierarchy"/>
    <dgm:cxn modelId="{0C4EE234-C8F9-4134-B02F-4F13B2596563}" type="presParOf" srcId="{3CF5664C-9218-4284-ADD8-63BE915A0396}" destId="{37F520F9-F0E7-4671-8A4A-B9B3DC3C4DC3}" srcOrd="1" destOrd="0" presId="urn:microsoft.com/office/officeart/2008/layout/HorizontalMultiLevelHierarchy"/>
    <dgm:cxn modelId="{B087DA6D-0F13-45F7-A33C-6A0C6CCBB0EE}" type="presParOf" srcId="{37F520F9-F0E7-4671-8A4A-B9B3DC3C4DC3}" destId="{13384859-0AC4-497C-B820-3C0B6CE2395E}" srcOrd="0" destOrd="0" presId="urn:microsoft.com/office/officeart/2008/layout/HorizontalMultiLevelHierarchy"/>
    <dgm:cxn modelId="{100C4B2E-9762-4FC4-9237-42F699754E7C}" type="presParOf" srcId="{13384859-0AC4-497C-B820-3C0B6CE2395E}" destId="{165804E1-5914-4799-B286-320B9ACCB4A7}" srcOrd="0" destOrd="0" presId="urn:microsoft.com/office/officeart/2008/layout/HorizontalMultiLevelHierarchy"/>
    <dgm:cxn modelId="{85997F82-8CDF-4355-A872-1BAC911839A7}" type="presParOf" srcId="{37F520F9-F0E7-4671-8A4A-B9B3DC3C4DC3}" destId="{101334D2-0D34-46C2-A80A-001C143FCB19}" srcOrd="1" destOrd="0" presId="urn:microsoft.com/office/officeart/2008/layout/HorizontalMultiLevelHierarchy"/>
    <dgm:cxn modelId="{6C7753B6-564C-460D-BBDD-84527F2AF17E}" type="presParOf" srcId="{101334D2-0D34-46C2-A80A-001C143FCB19}" destId="{D657F513-EE7B-44BA-992B-ADE628295B6E}" srcOrd="0" destOrd="0" presId="urn:microsoft.com/office/officeart/2008/layout/HorizontalMultiLevelHierarchy"/>
    <dgm:cxn modelId="{704759D4-561B-4668-BD7A-624650BAA26A}" type="presParOf" srcId="{101334D2-0D34-46C2-A80A-001C143FCB19}" destId="{FA5B2D7F-ECAA-48C3-89E0-2CACAC5E2825}" srcOrd="1" destOrd="0" presId="urn:microsoft.com/office/officeart/2008/layout/HorizontalMultiLevelHierarchy"/>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9F14C-F182-4C82-910B-522F14D70E41}">
      <dsp:nvSpPr>
        <dsp:cNvPr id="0" name=""/>
        <dsp:cNvSpPr/>
      </dsp:nvSpPr>
      <dsp:spPr>
        <a:xfrm>
          <a:off x="750270" y="1152016"/>
          <a:ext cx="274274" cy="783939"/>
        </a:xfrm>
        <a:custGeom>
          <a:avLst/>
          <a:gdLst/>
          <a:ahLst/>
          <a:cxnLst/>
          <a:rect l="0" t="0" r="0" b="0"/>
          <a:pathLst>
            <a:path>
              <a:moveTo>
                <a:pt x="0" y="0"/>
              </a:moveTo>
              <a:lnTo>
                <a:pt x="137137" y="0"/>
              </a:lnTo>
              <a:lnTo>
                <a:pt x="137137" y="783939"/>
              </a:lnTo>
              <a:lnTo>
                <a:pt x="274274" y="7839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latin typeface="Calibri" panose="020F0502020204030204" pitchFamily="34" charset="0"/>
            <a:cs typeface="Calibri" panose="020F0502020204030204" pitchFamily="34" charset="0"/>
          </a:endParaRPr>
        </a:p>
      </dsp:txBody>
      <dsp:txXfrm>
        <a:off x="866644" y="1523222"/>
        <a:ext cx="41526" cy="41526"/>
      </dsp:txXfrm>
    </dsp:sp>
    <dsp:sp modelId="{9A379BFF-DEDF-4DE1-AD4B-176604A4FD38}">
      <dsp:nvSpPr>
        <dsp:cNvPr id="0" name=""/>
        <dsp:cNvSpPr/>
      </dsp:nvSpPr>
      <dsp:spPr>
        <a:xfrm>
          <a:off x="2395916" y="1413329"/>
          <a:ext cx="274274" cy="522626"/>
        </a:xfrm>
        <a:custGeom>
          <a:avLst/>
          <a:gdLst/>
          <a:ahLst/>
          <a:cxnLst/>
          <a:rect l="0" t="0" r="0" b="0"/>
          <a:pathLst>
            <a:path>
              <a:moveTo>
                <a:pt x="0" y="0"/>
              </a:moveTo>
              <a:lnTo>
                <a:pt x="137137" y="0"/>
              </a:lnTo>
              <a:lnTo>
                <a:pt x="137137" y="522626"/>
              </a:lnTo>
              <a:lnTo>
                <a:pt x="274274" y="5226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518297" y="1659887"/>
        <a:ext cx="29511" cy="29511"/>
      </dsp:txXfrm>
    </dsp:sp>
    <dsp:sp modelId="{F54A3EA3-96A2-4515-93AF-F10E9647CD3E}">
      <dsp:nvSpPr>
        <dsp:cNvPr id="0" name=""/>
        <dsp:cNvSpPr/>
      </dsp:nvSpPr>
      <dsp:spPr>
        <a:xfrm>
          <a:off x="2395916" y="1367609"/>
          <a:ext cx="274274" cy="91440"/>
        </a:xfrm>
        <a:custGeom>
          <a:avLst/>
          <a:gdLst/>
          <a:ahLst/>
          <a:cxnLst/>
          <a:rect l="0" t="0" r="0" b="0"/>
          <a:pathLst>
            <a:path>
              <a:moveTo>
                <a:pt x="0" y="45720"/>
              </a:moveTo>
              <a:lnTo>
                <a:pt x="274274"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latin typeface="Calibri" panose="020F0502020204030204" pitchFamily="34" charset="0"/>
            <a:cs typeface="Calibri" panose="020F0502020204030204" pitchFamily="34" charset="0"/>
          </a:endParaRPr>
        </a:p>
      </dsp:txBody>
      <dsp:txXfrm>
        <a:off x="2526196" y="1406472"/>
        <a:ext cx="13713" cy="13713"/>
      </dsp:txXfrm>
    </dsp:sp>
    <dsp:sp modelId="{CD2DCDC1-C7A7-4991-9282-66A6F56EA153}">
      <dsp:nvSpPr>
        <dsp:cNvPr id="0" name=""/>
        <dsp:cNvSpPr/>
      </dsp:nvSpPr>
      <dsp:spPr>
        <a:xfrm>
          <a:off x="2395916" y="890703"/>
          <a:ext cx="274274" cy="522626"/>
        </a:xfrm>
        <a:custGeom>
          <a:avLst/>
          <a:gdLst/>
          <a:ahLst/>
          <a:cxnLst/>
          <a:rect l="0" t="0" r="0" b="0"/>
          <a:pathLst>
            <a:path>
              <a:moveTo>
                <a:pt x="0" y="522626"/>
              </a:moveTo>
              <a:lnTo>
                <a:pt x="137137" y="522626"/>
              </a:lnTo>
              <a:lnTo>
                <a:pt x="137137" y="0"/>
              </a:lnTo>
              <a:lnTo>
                <a:pt x="274274"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latin typeface="Calibri" panose="020F0502020204030204" pitchFamily="34" charset="0"/>
            <a:cs typeface="Calibri" panose="020F0502020204030204" pitchFamily="34" charset="0"/>
          </a:endParaRPr>
        </a:p>
      </dsp:txBody>
      <dsp:txXfrm>
        <a:off x="2518297" y="1137260"/>
        <a:ext cx="29511" cy="29511"/>
      </dsp:txXfrm>
    </dsp:sp>
    <dsp:sp modelId="{2997BDAD-FD2C-4B32-B319-8E618D42377A}">
      <dsp:nvSpPr>
        <dsp:cNvPr id="0" name=""/>
        <dsp:cNvSpPr/>
      </dsp:nvSpPr>
      <dsp:spPr>
        <a:xfrm>
          <a:off x="750270" y="1152016"/>
          <a:ext cx="274274" cy="261313"/>
        </a:xfrm>
        <a:custGeom>
          <a:avLst/>
          <a:gdLst/>
          <a:ahLst/>
          <a:cxnLst/>
          <a:rect l="0" t="0" r="0" b="0"/>
          <a:pathLst>
            <a:path>
              <a:moveTo>
                <a:pt x="0" y="0"/>
              </a:moveTo>
              <a:lnTo>
                <a:pt x="137137" y="0"/>
              </a:lnTo>
              <a:lnTo>
                <a:pt x="137137" y="261313"/>
              </a:lnTo>
              <a:lnTo>
                <a:pt x="274274" y="26131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latin typeface="Calibri" panose="020F0502020204030204" pitchFamily="34" charset="0"/>
            <a:cs typeface="Calibri" panose="020F0502020204030204" pitchFamily="34" charset="0"/>
          </a:endParaRPr>
        </a:p>
      </dsp:txBody>
      <dsp:txXfrm>
        <a:off x="877937" y="1273202"/>
        <a:ext cx="18941" cy="18941"/>
      </dsp:txXfrm>
    </dsp:sp>
    <dsp:sp modelId="{46F543E9-5E8E-4052-8629-468A029DC68B}">
      <dsp:nvSpPr>
        <dsp:cNvPr id="0" name=""/>
        <dsp:cNvSpPr/>
      </dsp:nvSpPr>
      <dsp:spPr>
        <a:xfrm>
          <a:off x="750270" y="890703"/>
          <a:ext cx="274274" cy="261313"/>
        </a:xfrm>
        <a:custGeom>
          <a:avLst/>
          <a:gdLst/>
          <a:ahLst/>
          <a:cxnLst/>
          <a:rect l="0" t="0" r="0" b="0"/>
          <a:pathLst>
            <a:path>
              <a:moveTo>
                <a:pt x="0" y="261313"/>
              </a:moveTo>
              <a:lnTo>
                <a:pt x="137137" y="261313"/>
              </a:lnTo>
              <a:lnTo>
                <a:pt x="137137" y="0"/>
              </a:lnTo>
              <a:lnTo>
                <a:pt x="27427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latin typeface="Calibri" panose="020F0502020204030204" pitchFamily="34" charset="0"/>
            <a:cs typeface="Calibri" panose="020F0502020204030204" pitchFamily="34" charset="0"/>
          </a:endParaRPr>
        </a:p>
      </dsp:txBody>
      <dsp:txXfrm>
        <a:off x="877937" y="1011889"/>
        <a:ext cx="18941" cy="18941"/>
      </dsp:txXfrm>
    </dsp:sp>
    <dsp:sp modelId="{13384859-0AC4-497C-B820-3C0B6CE2395E}">
      <dsp:nvSpPr>
        <dsp:cNvPr id="0" name=""/>
        <dsp:cNvSpPr/>
      </dsp:nvSpPr>
      <dsp:spPr>
        <a:xfrm>
          <a:off x="750270" y="368077"/>
          <a:ext cx="274274" cy="783939"/>
        </a:xfrm>
        <a:custGeom>
          <a:avLst/>
          <a:gdLst/>
          <a:ahLst/>
          <a:cxnLst/>
          <a:rect l="0" t="0" r="0" b="0"/>
          <a:pathLst>
            <a:path>
              <a:moveTo>
                <a:pt x="0" y="783939"/>
              </a:moveTo>
              <a:lnTo>
                <a:pt x="137137" y="783939"/>
              </a:lnTo>
              <a:lnTo>
                <a:pt x="137137" y="0"/>
              </a:lnTo>
              <a:lnTo>
                <a:pt x="27427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latin typeface="Calibri" panose="020F0502020204030204" pitchFamily="34" charset="0"/>
            <a:cs typeface="Calibri" panose="020F0502020204030204" pitchFamily="34" charset="0"/>
          </a:endParaRPr>
        </a:p>
      </dsp:txBody>
      <dsp:txXfrm>
        <a:off x="866644" y="739283"/>
        <a:ext cx="41526" cy="41526"/>
      </dsp:txXfrm>
    </dsp:sp>
    <dsp:sp modelId="{794730FA-931E-419C-BB54-6AEC7C28E9C0}">
      <dsp:nvSpPr>
        <dsp:cNvPr id="0" name=""/>
        <dsp:cNvSpPr/>
      </dsp:nvSpPr>
      <dsp:spPr>
        <a:xfrm rot="16200000">
          <a:off x="-724515" y="777496"/>
          <a:ext cx="2200531" cy="749040"/>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latin typeface="Calibri" panose="020F0502020204030204" pitchFamily="34" charset="0"/>
              <a:cs typeface="Calibri" panose="020F0502020204030204" pitchFamily="34" charset="0"/>
            </a:rPr>
            <a:t>Programmes de coopération </a:t>
          </a:r>
          <a:r>
            <a:rPr lang="fr-BE" sz="1600" kern="1200" noProof="0" dirty="0">
              <a:solidFill>
                <a:schemeClr val="bg1"/>
              </a:solidFill>
              <a:latin typeface="Calibri" panose="020F0502020204030204" pitchFamily="34" charset="0"/>
              <a:cs typeface="Calibri" panose="020F0502020204030204" pitchFamily="34" charset="0"/>
            </a:rPr>
            <a:t>géographique</a:t>
          </a:r>
        </a:p>
      </dsp:txBody>
      <dsp:txXfrm>
        <a:off x="-724515" y="777496"/>
        <a:ext cx="2200531" cy="749040"/>
      </dsp:txXfrm>
    </dsp:sp>
    <dsp:sp modelId="{D657F513-EE7B-44BA-992B-ADE628295B6E}">
      <dsp:nvSpPr>
        <dsp:cNvPr id="0" name=""/>
        <dsp:cNvSpPr/>
      </dsp:nvSpPr>
      <dsp:spPr>
        <a:xfrm>
          <a:off x="1024544" y="159026"/>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IPA</a:t>
          </a:r>
        </a:p>
      </dsp:txBody>
      <dsp:txXfrm>
        <a:off x="1024544" y="159026"/>
        <a:ext cx="1371371" cy="418100"/>
      </dsp:txXfrm>
    </dsp:sp>
    <dsp:sp modelId="{6ECBD3C4-2F42-49F8-AE59-B279BFCB16AB}">
      <dsp:nvSpPr>
        <dsp:cNvPr id="0" name=""/>
        <dsp:cNvSpPr/>
      </dsp:nvSpPr>
      <dsp:spPr>
        <a:xfrm>
          <a:off x="1024544" y="681652"/>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ENPI</a:t>
          </a:r>
        </a:p>
      </dsp:txBody>
      <dsp:txXfrm>
        <a:off x="1024544" y="681652"/>
        <a:ext cx="1371371" cy="418100"/>
      </dsp:txXfrm>
    </dsp:sp>
    <dsp:sp modelId="{F446D6FD-52C5-413B-9F09-DE40A609259A}">
      <dsp:nvSpPr>
        <dsp:cNvPr id="0" name=""/>
        <dsp:cNvSpPr/>
      </dsp:nvSpPr>
      <dsp:spPr>
        <a:xfrm>
          <a:off x="1024544" y="1204279"/>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DCI</a:t>
          </a:r>
        </a:p>
      </dsp:txBody>
      <dsp:txXfrm>
        <a:off x="1024544" y="1204279"/>
        <a:ext cx="1371371" cy="418100"/>
      </dsp:txXfrm>
    </dsp:sp>
    <dsp:sp modelId="{D4DEFB6C-4C1B-4E09-A668-30716FDA9AAB}">
      <dsp:nvSpPr>
        <dsp:cNvPr id="0" name=""/>
        <dsp:cNvSpPr/>
      </dsp:nvSpPr>
      <dsp:spPr>
        <a:xfrm>
          <a:off x="2670190" y="681652"/>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Programme géo.</a:t>
          </a:r>
        </a:p>
      </dsp:txBody>
      <dsp:txXfrm>
        <a:off x="2670190" y="681652"/>
        <a:ext cx="1371371" cy="418100"/>
      </dsp:txXfrm>
    </dsp:sp>
    <dsp:sp modelId="{F89DD55A-0EAD-4148-B18D-1662869308C1}">
      <dsp:nvSpPr>
        <dsp:cNvPr id="0" name=""/>
        <dsp:cNvSpPr/>
      </dsp:nvSpPr>
      <dsp:spPr>
        <a:xfrm>
          <a:off x="2670190" y="1204279"/>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Programme pan-Africain</a:t>
          </a:r>
        </a:p>
      </dsp:txBody>
      <dsp:txXfrm>
        <a:off x="2670190" y="1204279"/>
        <a:ext cx="1371371" cy="418100"/>
      </dsp:txXfrm>
    </dsp:sp>
    <dsp:sp modelId="{E67743B6-94AB-4453-B016-6C76C40B37C8}">
      <dsp:nvSpPr>
        <dsp:cNvPr id="0" name=""/>
        <dsp:cNvSpPr/>
      </dsp:nvSpPr>
      <dsp:spPr>
        <a:xfrm>
          <a:off x="2670190" y="1726905"/>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EDF</a:t>
          </a:r>
        </a:p>
      </dsp:txBody>
      <dsp:txXfrm>
        <a:off x="2670190" y="1726905"/>
        <a:ext cx="1371371" cy="418100"/>
      </dsp:txXfrm>
    </dsp:sp>
    <dsp:sp modelId="{0D86DD61-6848-469E-93A8-A56BBBAD3733}">
      <dsp:nvSpPr>
        <dsp:cNvPr id="0" name=""/>
        <dsp:cNvSpPr/>
      </dsp:nvSpPr>
      <dsp:spPr>
        <a:xfrm>
          <a:off x="1024544" y="1726905"/>
          <a:ext cx="1371371" cy="4181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Instruments de partenariat</a:t>
          </a:r>
        </a:p>
      </dsp:txBody>
      <dsp:txXfrm>
        <a:off x="1024544" y="1726905"/>
        <a:ext cx="1371371" cy="4181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9F14C-F182-4C82-910B-522F14D70E41}">
      <dsp:nvSpPr>
        <dsp:cNvPr id="0" name=""/>
        <dsp:cNvSpPr/>
      </dsp:nvSpPr>
      <dsp:spPr>
        <a:xfrm>
          <a:off x="751603" y="1152016"/>
          <a:ext cx="251838" cy="959751"/>
        </a:xfrm>
        <a:custGeom>
          <a:avLst/>
          <a:gdLst/>
          <a:ahLst/>
          <a:cxnLst/>
          <a:rect l="0" t="0" r="0" b="0"/>
          <a:pathLst>
            <a:path>
              <a:moveTo>
                <a:pt x="0" y="0"/>
              </a:moveTo>
              <a:lnTo>
                <a:pt x="125919" y="0"/>
              </a:lnTo>
              <a:lnTo>
                <a:pt x="125919" y="959751"/>
              </a:lnTo>
              <a:lnTo>
                <a:pt x="251838" y="9597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52717" y="1607086"/>
        <a:ext cx="49612" cy="49612"/>
      </dsp:txXfrm>
    </dsp:sp>
    <dsp:sp modelId="{CC4A5702-822F-45BF-9F3A-7E3D0BAF4121}">
      <dsp:nvSpPr>
        <dsp:cNvPr id="0" name=""/>
        <dsp:cNvSpPr/>
      </dsp:nvSpPr>
      <dsp:spPr>
        <a:xfrm>
          <a:off x="751603" y="1152016"/>
          <a:ext cx="265186" cy="479875"/>
        </a:xfrm>
        <a:custGeom>
          <a:avLst/>
          <a:gdLst/>
          <a:ahLst/>
          <a:cxnLst/>
          <a:rect l="0" t="0" r="0" b="0"/>
          <a:pathLst>
            <a:path>
              <a:moveTo>
                <a:pt x="0" y="0"/>
              </a:moveTo>
              <a:lnTo>
                <a:pt x="132593" y="0"/>
              </a:lnTo>
              <a:lnTo>
                <a:pt x="132593" y="479875"/>
              </a:lnTo>
              <a:lnTo>
                <a:pt x="265186" y="47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70490" y="1378247"/>
        <a:ext cx="27413" cy="27413"/>
      </dsp:txXfrm>
    </dsp:sp>
    <dsp:sp modelId="{F1270F97-27EB-498E-B736-613505D020A6}">
      <dsp:nvSpPr>
        <dsp:cNvPr id="0" name=""/>
        <dsp:cNvSpPr/>
      </dsp:nvSpPr>
      <dsp:spPr>
        <a:xfrm>
          <a:off x="2275983" y="1152016"/>
          <a:ext cx="238491" cy="479875"/>
        </a:xfrm>
        <a:custGeom>
          <a:avLst/>
          <a:gdLst/>
          <a:ahLst/>
          <a:cxnLst/>
          <a:rect l="0" t="0" r="0" b="0"/>
          <a:pathLst>
            <a:path>
              <a:moveTo>
                <a:pt x="0" y="0"/>
              </a:moveTo>
              <a:lnTo>
                <a:pt x="119245" y="0"/>
              </a:lnTo>
              <a:lnTo>
                <a:pt x="119245" y="479875"/>
              </a:lnTo>
              <a:lnTo>
                <a:pt x="238491" y="47987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381832" y="1378557"/>
        <a:ext cx="26793" cy="26793"/>
      </dsp:txXfrm>
    </dsp:sp>
    <dsp:sp modelId="{9C535A12-5BBA-4ECF-8604-692CCBCB5620}">
      <dsp:nvSpPr>
        <dsp:cNvPr id="0" name=""/>
        <dsp:cNvSpPr/>
      </dsp:nvSpPr>
      <dsp:spPr>
        <a:xfrm>
          <a:off x="2275983" y="1106296"/>
          <a:ext cx="238491" cy="91440"/>
        </a:xfrm>
        <a:custGeom>
          <a:avLst/>
          <a:gdLst/>
          <a:ahLst/>
          <a:cxnLst/>
          <a:rect l="0" t="0" r="0" b="0"/>
          <a:pathLst>
            <a:path>
              <a:moveTo>
                <a:pt x="0" y="45720"/>
              </a:moveTo>
              <a:lnTo>
                <a:pt x="238491"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389266" y="1146054"/>
        <a:ext cx="11924" cy="11924"/>
      </dsp:txXfrm>
    </dsp:sp>
    <dsp:sp modelId="{00836AAB-82B6-43F2-BF57-1DC455298D19}">
      <dsp:nvSpPr>
        <dsp:cNvPr id="0" name=""/>
        <dsp:cNvSpPr/>
      </dsp:nvSpPr>
      <dsp:spPr>
        <a:xfrm>
          <a:off x="2275983" y="672140"/>
          <a:ext cx="238491" cy="479875"/>
        </a:xfrm>
        <a:custGeom>
          <a:avLst/>
          <a:gdLst/>
          <a:ahLst/>
          <a:cxnLst/>
          <a:rect l="0" t="0" r="0" b="0"/>
          <a:pathLst>
            <a:path>
              <a:moveTo>
                <a:pt x="0" y="479875"/>
              </a:moveTo>
              <a:lnTo>
                <a:pt x="119245" y="479875"/>
              </a:lnTo>
              <a:lnTo>
                <a:pt x="119245" y="0"/>
              </a:lnTo>
              <a:lnTo>
                <a:pt x="238491"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381832" y="898681"/>
        <a:ext cx="26793" cy="26793"/>
      </dsp:txXfrm>
    </dsp:sp>
    <dsp:sp modelId="{2997BDAD-FD2C-4B32-B319-8E618D42377A}">
      <dsp:nvSpPr>
        <dsp:cNvPr id="0" name=""/>
        <dsp:cNvSpPr/>
      </dsp:nvSpPr>
      <dsp:spPr>
        <a:xfrm>
          <a:off x="751603" y="1106296"/>
          <a:ext cx="265186" cy="91440"/>
        </a:xfrm>
        <a:custGeom>
          <a:avLst/>
          <a:gdLst/>
          <a:ahLst/>
          <a:cxnLst/>
          <a:rect l="0" t="0" r="0" b="0"/>
          <a:pathLst>
            <a:path>
              <a:moveTo>
                <a:pt x="0" y="45720"/>
              </a:moveTo>
              <a:lnTo>
                <a:pt x="265186"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77567" y="1145386"/>
        <a:ext cx="13259" cy="13259"/>
      </dsp:txXfrm>
    </dsp:sp>
    <dsp:sp modelId="{46F543E9-5E8E-4052-8629-468A029DC68B}">
      <dsp:nvSpPr>
        <dsp:cNvPr id="0" name=""/>
        <dsp:cNvSpPr/>
      </dsp:nvSpPr>
      <dsp:spPr>
        <a:xfrm>
          <a:off x="751603" y="672140"/>
          <a:ext cx="265186" cy="479875"/>
        </a:xfrm>
        <a:custGeom>
          <a:avLst/>
          <a:gdLst/>
          <a:ahLst/>
          <a:cxnLst/>
          <a:rect l="0" t="0" r="0" b="0"/>
          <a:pathLst>
            <a:path>
              <a:moveTo>
                <a:pt x="0" y="479875"/>
              </a:moveTo>
              <a:lnTo>
                <a:pt x="132593" y="479875"/>
              </a:lnTo>
              <a:lnTo>
                <a:pt x="132593" y="0"/>
              </a:lnTo>
              <a:lnTo>
                <a:pt x="26518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70490" y="898371"/>
        <a:ext cx="27413" cy="27413"/>
      </dsp:txXfrm>
    </dsp:sp>
    <dsp:sp modelId="{13384859-0AC4-497C-B820-3C0B6CE2395E}">
      <dsp:nvSpPr>
        <dsp:cNvPr id="0" name=""/>
        <dsp:cNvSpPr/>
      </dsp:nvSpPr>
      <dsp:spPr>
        <a:xfrm>
          <a:off x="751603" y="192265"/>
          <a:ext cx="265186" cy="959751"/>
        </a:xfrm>
        <a:custGeom>
          <a:avLst/>
          <a:gdLst/>
          <a:ahLst/>
          <a:cxnLst/>
          <a:rect l="0" t="0" r="0" b="0"/>
          <a:pathLst>
            <a:path>
              <a:moveTo>
                <a:pt x="0" y="959751"/>
              </a:moveTo>
              <a:lnTo>
                <a:pt x="132593" y="959751"/>
              </a:lnTo>
              <a:lnTo>
                <a:pt x="132593" y="0"/>
              </a:lnTo>
              <a:lnTo>
                <a:pt x="26518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59304" y="647248"/>
        <a:ext cx="49785" cy="49785"/>
      </dsp:txXfrm>
    </dsp:sp>
    <dsp:sp modelId="{794730FA-931E-419C-BB54-6AEC7C28E9C0}">
      <dsp:nvSpPr>
        <dsp:cNvPr id="0" name=""/>
        <dsp:cNvSpPr/>
      </dsp:nvSpPr>
      <dsp:spPr>
        <a:xfrm rot="16200000">
          <a:off x="-545768" y="864908"/>
          <a:ext cx="2020528" cy="574215"/>
        </a:xfrm>
        <a:prstGeom prst="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BE" sz="1400" kern="1200" dirty="0">
              <a:solidFill>
                <a:schemeClr val="bg1"/>
              </a:solidFill>
              <a:latin typeface="Calibri" panose="020F0502020204030204" pitchFamily="34" charset="0"/>
              <a:cs typeface="Calibri" panose="020F0502020204030204" pitchFamily="34" charset="0"/>
            </a:rPr>
            <a:t>Programme de coopération thématique</a:t>
          </a:r>
          <a:endParaRPr lang="en-GB" sz="1400" kern="1200" noProof="0" dirty="0">
            <a:solidFill>
              <a:schemeClr val="bg1"/>
            </a:solidFill>
            <a:latin typeface="Calibri" panose="020F0502020204030204" pitchFamily="34" charset="0"/>
            <a:cs typeface="Calibri" panose="020F0502020204030204" pitchFamily="34" charset="0"/>
          </a:endParaRPr>
        </a:p>
      </dsp:txBody>
      <dsp:txXfrm>
        <a:off x="-545768" y="864908"/>
        <a:ext cx="2020528" cy="574215"/>
      </dsp:txXfrm>
    </dsp:sp>
    <dsp:sp modelId="{D657F513-EE7B-44BA-992B-ADE628295B6E}">
      <dsp:nvSpPr>
        <dsp:cNvPr id="0" name=""/>
        <dsp:cNvSpPr/>
      </dsp:nvSpPr>
      <dsp:spPr>
        <a:xfrm>
          <a:off x="1016789" y="315"/>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EIDHR</a:t>
          </a:r>
        </a:p>
      </dsp:txBody>
      <dsp:txXfrm>
        <a:off x="1016789" y="315"/>
        <a:ext cx="1259193" cy="383900"/>
      </dsp:txXfrm>
    </dsp:sp>
    <dsp:sp modelId="{6ECBD3C4-2F42-49F8-AE59-B279BFCB16AB}">
      <dsp:nvSpPr>
        <dsp:cNvPr id="0" name=""/>
        <dsp:cNvSpPr/>
      </dsp:nvSpPr>
      <dsp:spPr>
        <a:xfrm>
          <a:off x="1016789" y="480190"/>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IcSP</a:t>
          </a:r>
        </a:p>
      </dsp:txBody>
      <dsp:txXfrm>
        <a:off x="1016789" y="480190"/>
        <a:ext cx="1259193" cy="383900"/>
      </dsp:txXfrm>
    </dsp:sp>
    <dsp:sp modelId="{F446D6FD-52C5-413B-9F09-DE40A609259A}">
      <dsp:nvSpPr>
        <dsp:cNvPr id="0" name=""/>
        <dsp:cNvSpPr/>
      </dsp:nvSpPr>
      <dsp:spPr>
        <a:xfrm>
          <a:off x="1016789" y="960066"/>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DCI </a:t>
          </a:r>
        </a:p>
      </dsp:txBody>
      <dsp:txXfrm>
        <a:off x="1016789" y="960066"/>
        <a:ext cx="1259193" cy="383900"/>
      </dsp:txXfrm>
    </dsp:sp>
    <dsp:sp modelId="{94330874-DFB7-46FA-85B2-F425AA91F422}">
      <dsp:nvSpPr>
        <dsp:cNvPr id="0" name=""/>
        <dsp:cNvSpPr/>
      </dsp:nvSpPr>
      <dsp:spPr>
        <a:xfrm>
          <a:off x="2514474" y="480190"/>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CSO-LA</a:t>
          </a:r>
        </a:p>
      </dsp:txBody>
      <dsp:txXfrm>
        <a:off x="2514474" y="480190"/>
        <a:ext cx="1259193" cy="383900"/>
      </dsp:txXfrm>
    </dsp:sp>
    <dsp:sp modelId="{910522B3-57DD-438F-A26D-92FA6F1E558C}">
      <dsp:nvSpPr>
        <dsp:cNvPr id="0" name=""/>
        <dsp:cNvSpPr/>
      </dsp:nvSpPr>
      <dsp:spPr>
        <a:xfrm>
          <a:off x="2514474" y="960066"/>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GPGC</a:t>
          </a:r>
        </a:p>
      </dsp:txBody>
      <dsp:txXfrm>
        <a:off x="2514474" y="960066"/>
        <a:ext cx="1259193" cy="383900"/>
      </dsp:txXfrm>
    </dsp:sp>
    <dsp:sp modelId="{3E60703D-2E2C-4E14-9B66-C6E21943384E}">
      <dsp:nvSpPr>
        <dsp:cNvPr id="0" name=""/>
        <dsp:cNvSpPr/>
      </dsp:nvSpPr>
      <dsp:spPr>
        <a:xfrm>
          <a:off x="2514474" y="1439941"/>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Mesures de soutien</a:t>
          </a:r>
        </a:p>
      </dsp:txBody>
      <dsp:txXfrm>
        <a:off x="2514474" y="1439941"/>
        <a:ext cx="1259193" cy="383900"/>
      </dsp:txXfrm>
    </dsp:sp>
    <dsp:sp modelId="{98449811-33B8-428A-B3D0-58938ABC7839}">
      <dsp:nvSpPr>
        <dsp:cNvPr id="0" name=""/>
        <dsp:cNvSpPr/>
      </dsp:nvSpPr>
      <dsp:spPr>
        <a:xfrm>
          <a:off x="1016789" y="1439941"/>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EDF</a:t>
          </a:r>
        </a:p>
      </dsp:txBody>
      <dsp:txXfrm>
        <a:off x="1016789" y="1439941"/>
        <a:ext cx="1259193" cy="383900"/>
      </dsp:txXfrm>
    </dsp:sp>
    <dsp:sp modelId="{0D86DD61-6848-469E-93A8-A56BBBAD3733}">
      <dsp:nvSpPr>
        <dsp:cNvPr id="0" name=""/>
        <dsp:cNvSpPr/>
      </dsp:nvSpPr>
      <dsp:spPr>
        <a:xfrm>
          <a:off x="1003442" y="1919817"/>
          <a:ext cx="1259193" cy="383900"/>
        </a:xfrm>
        <a:prstGeom prst="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bg1"/>
              </a:solidFill>
              <a:latin typeface="Calibri" panose="020F0502020204030204" pitchFamily="34" charset="0"/>
              <a:cs typeface="Calibri" panose="020F0502020204030204" pitchFamily="34" charset="0"/>
            </a:rPr>
            <a:t>Instruments de partenariat</a:t>
          </a:r>
        </a:p>
      </dsp:txBody>
      <dsp:txXfrm>
        <a:off x="1003442" y="1919817"/>
        <a:ext cx="1259193" cy="3839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84859-0AC4-497C-B820-3C0B6CE2395E}">
      <dsp:nvSpPr>
        <dsp:cNvPr id="0" name=""/>
        <dsp:cNvSpPr/>
      </dsp:nvSpPr>
      <dsp:spPr>
        <a:xfrm>
          <a:off x="1293609" y="1106296"/>
          <a:ext cx="286614" cy="91440"/>
        </a:xfrm>
        <a:custGeom>
          <a:avLst/>
          <a:gdLst/>
          <a:ahLst/>
          <a:cxnLst/>
          <a:rect l="0" t="0" r="0" b="0"/>
          <a:pathLst>
            <a:path>
              <a:moveTo>
                <a:pt x="0" y="45720"/>
              </a:moveTo>
              <a:lnTo>
                <a:pt x="286614"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1429751" y="1144851"/>
        <a:ext cx="14330" cy="14330"/>
      </dsp:txXfrm>
    </dsp:sp>
    <dsp:sp modelId="{794730FA-931E-419C-BB54-6AEC7C28E9C0}">
      <dsp:nvSpPr>
        <dsp:cNvPr id="0" name=""/>
        <dsp:cNvSpPr/>
      </dsp:nvSpPr>
      <dsp:spPr>
        <a:xfrm rot="16200000">
          <a:off x="-338351" y="669823"/>
          <a:ext cx="2299535" cy="964386"/>
        </a:xfrm>
        <a:prstGeom prst="rect">
          <a:avLst/>
        </a:prstGeom>
        <a:solidFill>
          <a:srgbClr val="FF993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Calibri" panose="020F0502020204030204" pitchFamily="34" charset="0"/>
              <a:cs typeface="Calibri" panose="020F0502020204030204" pitchFamily="34" charset="0"/>
            </a:rPr>
            <a:t>Aide macro-financière aux pays non-UE</a:t>
          </a:r>
        </a:p>
      </dsp:txBody>
      <dsp:txXfrm>
        <a:off x="-338351" y="669823"/>
        <a:ext cx="2299535" cy="964386"/>
      </dsp:txXfrm>
    </dsp:sp>
    <dsp:sp modelId="{D657F513-EE7B-44BA-992B-ADE628295B6E}">
      <dsp:nvSpPr>
        <dsp:cNvPr id="0" name=""/>
        <dsp:cNvSpPr/>
      </dsp:nvSpPr>
      <dsp:spPr>
        <a:xfrm>
          <a:off x="1580223" y="446672"/>
          <a:ext cx="1413265" cy="1410687"/>
        </a:xfrm>
        <a:prstGeom prst="rect">
          <a:avLst/>
        </a:prstGeom>
        <a:solidFill>
          <a:srgbClr val="FFD6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bg1"/>
              </a:solidFill>
              <a:latin typeface="Calibri" panose="020F0502020204030204" pitchFamily="34" charset="0"/>
              <a:cs typeface="Calibri" panose="020F0502020204030204" pitchFamily="34" charset="0"/>
            </a:rPr>
            <a:t>En faveur de la croissance économique, d’employ, de finances publiques et de stabilité financière (DG ECFIN)</a:t>
          </a:r>
        </a:p>
      </dsp:txBody>
      <dsp:txXfrm>
        <a:off x="1580223" y="446672"/>
        <a:ext cx="1413265" cy="14106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543E9-5E8E-4052-8629-468A029DC68B}">
      <dsp:nvSpPr>
        <dsp:cNvPr id="0" name=""/>
        <dsp:cNvSpPr/>
      </dsp:nvSpPr>
      <dsp:spPr>
        <a:xfrm>
          <a:off x="701428" y="1106296"/>
          <a:ext cx="278769" cy="91440"/>
        </a:xfrm>
        <a:custGeom>
          <a:avLst/>
          <a:gdLst/>
          <a:ahLst/>
          <a:cxnLst/>
          <a:rect l="0" t="0" r="0" b="0"/>
          <a:pathLst>
            <a:path>
              <a:moveTo>
                <a:pt x="0" y="45720"/>
              </a:moveTo>
              <a:lnTo>
                <a:pt x="278769"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833844" y="1145047"/>
        <a:ext cx="13938" cy="13938"/>
      </dsp:txXfrm>
    </dsp:sp>
    <dsp:sp modelId="{C88F17FB-ECF1-4BEA-AF63-A46E36E9958F}">
      <dsp:nvSpPr>
        <dsp:cNvPr id="0" name=""/>
        <dsp:cNvSpPr/>
      </dsp:nvSpPr>
      <dsp:spPr>
        <a:xfrm rot="16200000">
          <a:off x="-766473" y="802411"/>
          <a:ext cx="2236595" cy="699209"/>
        </a:xfrm>
        <a:prstGeom prst="rect">
          <a:avLst/>
        </a:prstGeom>
        <a:solidFill>
          <a:srgbClr val="D6009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Calibri" panose="020F0502020204030204" pitchFamily="34" charset="0"/>
              <a:cs typeface="Calibri" panose="020F0502020204030204" pitchFamily="34" charset="0"/>
            </a:rPr>
            <a:t>Aide humanitaire et Protection civile</a:t>
          </a:r>
        </a:p>
      </dsp:txBody>
      <dsp:txXfrm>
        <a:off x="-766473" y="802411"/>
        <a:ext cx="2236595" cy="699209"/>
      </dsp:txXfrm>
    </dsp:sp>
    <dsp:sp modelId="{6ECBD3C4-2F42-49F8-AE59-B279BFCB16AB}">
      <dsp:nvSpPr>
        <dsp:cNvPr id="0" name=""/>
        <dsp:cNvSpPr/>
      </dsp:nvSpPr>
      <dsp:spPr>
        <a:xfrm>
          <a:off x="980198" y="731903"/>
          <a:ext cx="1393846" cy="840225"/>
        </a:xfrm>
        <a:prstGeom prst="rect">
          <a:avLst/>
        </a:prstGeom>
        <a:solidFill>
          <a:srgbClr val="FF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Calibri" panose="020F0502020204030204" pitchFamily="34" charset="0"/>
              <a:cs typeface="Calibri" panose="020F0502020204030204" pitchFamily="34" charset="0"/>
            </a:rPr>
            <a:t>Aide ponctuelle et humanitaire </a:t>
          </a:r>
        </a:p>
        <a:p>
          <a:pPr marL="0" lvl="0" indent="0" algn="ctr" defTabSz="622300">
            <a:lnSpc>
              <a:spcPct val="90000"/>
            </a:lnSpc>
            <a:spcBef>
              <a:spcPct val="0"/>
            </a:spcBef>
            <a:spcAft>
              <a:spcPct val="35000"/>
            </a:spcAft>
            <a:buNone/>
          </a:pPr>
          <a:r>
            <a:rPr lang="en-US" sz="1400" b="1" kern="1200" dirty="0">
              <a:solidFill>
                <a:schemeClr val="bg1"/>
              </a:solidFill>
              <a:latin typeface="Calibri" panose="020F0502020204030204" pitchFamily="34" charset="0"/>
              <a:cs typeface="Calibri" panose="020F0502020204030204" pitchFamily="34" charset="0"/>
            </a:rPr>
            <a:t>(DG ECHO)</a:t>
          </a:r>
        </a:p>
      </dsp:txBody>
      <dsp:txXfrm>
        <a:off x="980198" y="731903"/>
        <a:ext cx="1393846" cy="8402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84859-0AC4-497C-B820-3C0B6CE2395E}">
      <dsp:nvSpPr>
        <dsp:cNvPr id="0" name=""/>
        <dsp:cNvSpPr/>
      </dsp:nvSpPr>
      <dsp:spPr>
        <a:xfrm>
          <a:off x="1019969" y="1106296"/>
          <a:ext cx="286614" cy="91440"/>
        </a:xfrm>
        <a:custGeom>
          <a:avLst/>
          <a:gdLst/>
          <a:ahLst/>
          <a:cxnLst/>
          <a:rect l="0" t="0" r="0" b="0"/>
          <a:pathLst>
            <a:path>
              <a:moveTo>
                <a:pt x="0" y="45720"/>
              </a:moveTo>
              <a:lnTo>
                <a:pt x="286614"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chemeClr val="bg1"/>
            </a:solidFill>
          </a:endParaRPr>
        </a:p>
      </dsp:txBody>
      <dsp:txXfrm>
        <a:off x="1156111" y="1144851"/>
        <a:ext cx="14330" cy="14330"/>
      </dsp:txXfrm>
    </dsp:sp>
    <dsp:sp modelId="{794730FA-931E-419C-BB54-6AEC7C28E9C0}">
      <dsp:nvSpPr>
        <dsp:cNvPr id="0" name=""/>
        <dsp:cNvSpPr/>
      </dsp:nvSpPr>
      <dsp:spPr>
        <a:xfrm rot="16200000">
          <a:off x="-348253" y="933560"/>
          <a:ext cx="2299535" cy="436911"/>
        </a:xfrm>
        <a:prstGeom prst="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Calibri" panose="020F0502020204030204" pitchFamily="34" charset="0"/>
              <a:cs typeface="Calibri" panose="020F0502020204030204" pitchFamily="34" charset="0"/>
            </a:rPr>
            <a:t>Protection Etrangère et de Sécurité commune</a:t>
          </a:r>
        </a:p>
      </dsp:txBody>
      <dsp:txXfrm>
        <a:off x="-348253" y="933560"/>
        <a:ext cx="2299535" cy="436911"/>
      </dsp:txXfrm>
    </dsp:sp>
    <dsp:sp modelId="{D657F513-EE7B-44BA-992B-ADE628295B6E}">
      <dsp:nvSpPr>
        <dsp:cNvPr id="0" name=""/>
        <dsp:cNvSpPr/>
      </dsp:nvSpPr>
      <dsp:spPr>
        <a:xfrm>
          <a:off x="1306583" y="648073"/>
          <a:ext cx="1433070" cy="1007885"/>
        </a:xfrm>
        <a:prstGeom prst="rect">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Calibri" panose="020F0502020204030204" pitchFamily="34" charset="0"/>
              <a:cs typeface="Calibri" panose="020F0502020204030204" pitchFamily="34" charset="0"/>
            </a:rPr>
            <a:t>Consolidation de la paix et renforcement de la sécurité (FPI)</a:t>
          </a:r>
        </a:p>
      </dsp:txBody>
      <dsp:txXfrm>
        <a:off x="1306583" y="648073"/>
        <a:ext cx="1433070" cy="100788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08/04/2021</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dirty="0"/>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08/04/2021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dirty="0"/>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IPA: Pre-accession</a:t>
            </a:r>
            <a:r>
              <a:rPr lang="fr-BE" baseline="0" dirty="0"/>
              <a:t> Instrument</a:t>
            </a:r>
            <a:endParaRPr lang="fr-BE" dirty="0"/>
          </a:p>
          <a:p>
            <a:r>
              <a:rPr lang="fr-BE" dirty="0"/>
              <a:t>ENPI: Neighbourhood, Mediterranean</a:t>
            </a:r>
            <a:r>
              <a:rPr lang="fr-BE" baseline="0" dirty="0"/>
              <a:t> &amp; Eastern Europe</a:t>
            </a:r>
            <a:endParaRPr lang="fr-BE" dirty="0"/>
          </a:p>
          <a:p>
            <a:r>
              <a:rPr lang="fr-BE" dirty="0"/>
              <a:t>DCI: Development Cooperation Instrument</a:t>
            </a:r>
          </a:p>
          <a:p>
            <a:r>
              <a:rPr lang="fr-BE" dirty="0"/>
              <a:t>EDF: European</a:t>
            </a:r>
            <a:r>
              <a:rPr lang="fr-BE" baseline="0" dirty="0"/>
              <a:t> Development Fund</a:t>
            </a:r>
            <a:endParaRPr lang="fr-BE" dirty="0"/>
          </a:p>
          <a:p>
            <a:r>
              <a:rPr lang="fr-BE" dirty="0"/>
              <a:t>EIDHR: Democracy &amp; Human Rights</a:t>
            </a:r>
          </a:p>
          <a:p>
            <a:r>
              <a:rPr lang="fr-BE" dirty="0"/>
              <a:t>IcSP: Instrument contributing</a:t>
            </a:r>
            <a:r>
              <a:rPr lang="fr-BE" baseline="0" dirty="0"/>
              <a:t> to Stability &amp; Peace</a:t>
            </a:r>
            <a:endParaRPr lang="fr-BE" dirty="0"/>
          </a:p>
          <a:p>
            <a:r>
              <a:rPr lang="fr-BE" dirty="0"/>
              <a:t>CSO-LA: Civil-Society</a:t>
            </a:r>
            <a:r>
              <a:rPr lang="fr-BE" baseline="0" dirty="0"/>
              <a:t> &amp; Local Authorities</a:t>
            </a:r>
          </a:p>
          <a:p>
            <a:r>
              <a:rPr lang="fr-BE" baseline="0" dirty="0"/>
              <a:t>GPGC: Biens &amp; Défis publics mondiaux/Global Public Goods &amp; Challenges</a:t>
            </a:r>
            <a:endParaRPr lang="fr-BE" dirty="0"/>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dirty="0"/>
          </a:p>
        </p:txBody>
      </p:sp>
    </p:spTree>
    <p:extLst>
      <p:ext uri="{BB962C8B-B14F-4D97-AF65-F5344CB8AC3E}">
        <p14:creationId xmlns:p14="http://schemas.microsoft.com/office/powerpoint/2010/main" val="26051987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a:p>
        </p:txBody>
      </p:sp>
    </p:spTree>
    <p:extLst>
      <p:ext uri="{BB962C8B-B14F-4D97-AF65-F5344CB8AC3E}">
        <p14:creationId xmlns:p14="http://schemas.microsoft.com/office/powerpoint/2010/main" val="3789640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xfrm>
            <a:off x="90488" y="744538"/>
            <a:ext cx="6616700" cy="3722687"/>
          </a:xfrm>
          <a:ln/>
        </p:spPr>
      </p:sp>
      <p:sp>
        <p:nvSpPr>
          <p:cNvPr id="100354" name="Rectangle 3"/>
          <p:cNvSpPr>
            <a:spLocks noGrp="1" noChangeArrowheads="1"/>
          </p:cNvSpPr>
          <p:nvPr>
            <p:ph type="body" idx="1"/>
          </p:nvPr>
        </p:nvSpPr>
        <p:spPr>
          <a:noFill/>
        </p:spPr>
        <p:txBody>
          <a:bodyPr/>
          <a:lstStyle/>
          <a:p>
            <a:endParaRPr lang="fr-BE"/>
          </a:p>
        </p:txBody>
      </p:sp>
    </p:spTree>
    <p:extLst>
      <p:ext uri="{BB962C8B-B14F-4D97-AF65-F5344CB8AC3E}">
        <p14:creationId xmlns:p14="http://schemas.microsoft.com/office/powerpoint/2010/main" val="2728855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40</a:t>
            </a:fld>
            <a:endParaRPr lang="en-GB" dirty="0"/>
          </a:p>
        </p:txBody>
      </p:sp>
    </p:spTree>
    <p:extLst>
      <p:ext uri="{BB962C8B-B14F-4D97-AF65-F5344CB8AC3E}">
        <p14:creationId xmlns:p14="http://schemas.microsoft.com/office/powerpoint/2010/main" val="2007519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dirty="0"/>
          </a:p>
        </p:txBody>
      </p:sp>
    </p:spTree>
    <p:extLst>
      <p:ext uri="{BB962C8B-B14F-4D97-AF65-F5344CB8AC3E}">
        <p14:creationId xmlns:p14="http://schemas.microsoft.com/office/powerpoint/2010/main" val="623959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IEV: Instrument</a:t>
            </a:r>
            <a:r>
              <a:rPr lang="fr-BE" baseline="0" dirty="0"/>
              <a:t> européen de voisinage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dirty="0"/>
          </a:p>
        </p:txBody>
      </p:sp>
    </p:spTree>
    <p:extLst>
      <p:ext uri="{BB962C8B-B14F-4D97-AF65-F5344CB8AC3E}">
        <p14:creationId xmlns:p14="http://schemas.microsoft.com/office/powerpoint/2010/main" val="4207017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Twinning: Delivery Instrument of Institution building based on the co-operation between Public Administrations of Member States and of Beneficiary or Partner Countries. Mainly used in IPA (NEAR) to implement Grant-nature contracts.</a:t>
            </a:r>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dirty="0"/>
          </a:p>
        </p:txBody>
      </p:sp>
    </p:spTree>
    <p:extLst>
      <p:ext uri="{BB962C8B-B14F-4D97-AF65-F5344CB8AC3E}">
        <p14:creationId xmlns:p14="http://schemas.microsoft.com/office/powerpoint/2010/main" val="4650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Twinning: Delivery Instrument of Institution building based on the co-operation between Public Administrations of Member States and of Beneficiary or Partner Countries. Mainly used in IPA (NEAR) to implement Grant-nature contracts.</a:t>
            </a:r>
          </a:p>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dirty="0"/>
          </a:p>
        </p:txBody>
      </p:sp>
    </p:spTree>
    <p:extLst>
      <p:ext uri="{BB962C8B-B14F-4D97-AF65-F5344CB8AC3E}">
        <p14:creationId xmlns:p14="http://schemas.microsoft.com/office/powerpoint/2010/main" val="35982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Common Foreign and Security Policy (CFSP) = PESC, en</a:t>
            </a:r>
            <a:r>
              <a:rPr lang="en-US" sz="1200" b="0" i="0" u="none" strike="noStrike" kern="1200" baseline="0" dirty="0">
                <a:solidFill>
                  <a:schemeClr val="tx1"/>
                </a:solidFill>
                <a:effectLst/>
                <a:latin typeface="+mn-lt"/>
                <a:ea typeface="+mn-ea"/>
                <a:cs typeface="+mn-cs"/>
              </a:rPr>
              <a:t> français (FPI)</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dirty="0"/>
          </a:p>
        </p:txBody>
      </p:sp>
    </p:spTree>
    <p:extLst>
      <p:ext uri="{BB962C8B-B14F-4D97-AF65-F5344CB8AC3E}">
        <p14:creationId xmlns:p14="http://schemas.microsoft.com/office/powerpoint/2010/main" val="837408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16</a:t>
            </a:fld>
            <a:endParaRPr lang="en-GB" dirty="0"/>
          </a:p>
        </p:txBody>
      </p:sp>
    </p:spTree>
    <p:extLst>
      <p:ext uri="{BB962C8B-B14F-4D97-AF65-F5344CB8AC3E}">
        <p14:creationId xmlns:p14="http://schemas.microsoft.com/office/powerpoint/2010/main" val="2756273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dirty="0"/>
          </a:p>
        </p:txBody>
      </p:sp>
    </p:spTree>
    <p:extLst>
      <p:ext uri="{BB962C8B-B14F-4D97-AF65-F5344CB8AC3E}">
        <p14:creationId xmlns:p14="http://schemas.microsoft.com/office/powerpoint/2010/main" val="3255213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30</a:t>
            </a:fld>
            <a:endParaRPr lang="en-GB" dirty="0"/>
          </a:p>
        </p:txBody>
      </p:sp>
    </p:spTree>
    <p:extLst>
      <p:ext uri="{BB962C8B-B14F-4D97-AF65-F5344CB8AC3E}">
        <p14:creationId xmlns:p14="http://schemas.microsoft.com/office/powerpoint/2010/main" val="3526360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dirty="0"/>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dirty="0"/>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dirty="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dirty="0"/>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dirty="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dirty="0"/>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dirty="0"/>
              <a:t>Click icon to add picture</a:t>
            </a:r>
            <a:endParaRPr lang="en-GB" dirty="0"/>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dirty="0"/>
              <a:t>Click icon to add picture</a:t>
            </a:r>
            <a:endParaRPr lang="en-GB" dirty="0"/>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dirty="0"/>
              <a:t>Click icon to add picture</a:t>
            </a:r>
            <a:endParaRPr lang="en-GB" dirty="0"/>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dirty="0"/>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dirty="0"/>
              <a:t>Click icon to add picture</a:t>
            </a:r>
            <a:endParaRPr lang="en-GB" dirty="0"/>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dirty="0"/>
              <a:t>Click icon to add picture</a:t>
            </a:r>
            <a:endParaRPr lang="en-GB" dirty="0"/>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dirty="0"/>
              <a:t>Click icon to add picture</a:t>
            </a:r>
            <a:endParaRPr lang="en-GB" dirty="0"/>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dirty="0"/>
              <a:t>Click icon to add picture</a:t>
            </a:r>
            <a:endParaRPr lang="en-GB" dirty="0"/>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dirty="0"/>
              <a:t>Click icon to add picture</a:t>
            </a:r>
            <a:endParaRPr lang="en-GB" dirty="0"/>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Master_Empty">
    <p:spTree>
      <p:nvGrpSpPr>
        <p:cNvPr id="1" name=""/>
        <p:cNvGrpSpPr/>
        <p:nvPr/>
      </p:nvGrpSpPr>
      <p:grpSpPr>
        <a:xfrm>
          <a:off x="0" y="0"/>
          <a:ext cx="0" cy="0"/>
          <a:chOff x="0" y="0"/>
          <a:chExt cx="0" cy="0"/>
        </a:xfrm>
      </p:grpSpPr>
      <p:sp>
        <p:nvSpPr>
          <p:cNvPr id="11"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71505226"/>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9_Title Slide">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1343890" y="1572029"/>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21" name="Picture Placeholder 20"/>
          <p:cNvSpPr>
            <a:spLocks noGrp="1"/>
          </p:cNvSpPr>
          <p:nvPr>
            <p:ph type="pic" sz="quarter" idx="11"/>
          </p:nvPr>
        </p:nvSpPr>
        <p:spPr>
          <a:xfrm>
            <a:off x="4000780" y="1572027"/>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23" name="Picture Placeholder 22"/>
          <p:cNvSpPr>
            <a:spLocks noGrp="1"/>
          </p:cNvSpPr>
          <p:nvPr>
            <p:ph type="pic" sz="quarter" idx="12"/>
          </p:nvPr>
        </p:nvSpPr>
        <p:spPr>
          <a:xfrm>
            <a:off x="6657669" y="1572027"/>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26" name="Picture Placeholder 25"/>
          <p:cNvSpPr>
            <a:spLocks noGrp="1"/>
          </p:cNvSpPr>
          <p:nvPr>
            <p:ph type="pic" sz="quarter" idx="13"/>
          </p:nvPr>
        </p:nvSpPr>
        <p:spPr>
          <a:xfrm>
            <a:off x="9314557" y="1572026"/>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29" name="Picture Placeholder 28"/>
          <p:cNvSpPr>
            <a:spLocks noGrp="1"/>
          </p:cNvSpPr>
          <p:nvPr>
            <p:ph type="pic" sz="quarter" idx="14"/>
          </p:nvPr>
        </p:nvSpPr>
        <p:spPr>
          <a:xfrm>
            <a:off x="1343891" y="4007334"/>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32" name="Picture Placeholder 31"/>
          <p:cNvSpPr>
            <a:spLocks noGrp="1"/>
          </p:cNvSpPr>
          <p:nvPr>
            <p:ph type="pic" sz="quarter" idx="15"/>
          </p:nvPr>
        </p:nvSpPr>
        <p:spPr>
          <a:xfrm>
            <a:off x="4000779" y="4007333"/>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35" name="Picture Placeholder 34"/>
          <p:cNvSpPr>
            <a:spLocks noGrp="1"/>
          </p:cNvSpPr>
          <p:nvPr>
            <p:ph type="pic" sz="quarter" idx="16"/>
          </p:nvPr>
        </p:nvSpPr>
        <p:spPr>
          <a:xfrm>
            <a:off x="6657669" y="4007331"/>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
        <p:nvSpPr>
          <p:cNvPr id="38" name="Picture Placeholder 37"/>
          <p:cNvSpPr>
            <a:spLocks noGrp="1"/>
          </p:cNvSpPr>
          <p:nvPr>
            <p:ph type="pic" sz="quarter" idx="17"/>
          </p:nvPr>
        </p:nvSpPr>
        <p:spPr>
          <a:xfrm>
            <a:off x="9314556" y="4007331"/>
            <a:ext cx="1533554" cy="1533552"/>
          </a:xfrm>
          <a:custGeom>
            <a:avLst/>
            <a:gdLst>
              <a:gd name="connsiteX0" fmla="*/ 766777 w 1533554"/>
              <a:gd name="connsiteY0" fmla="*/ 0 h 1533552"/>
              <a:gd name="connsiteX1" fmla="*/ 1533554 w 1533554"/>
              <a:gd name="connsiteY1" fmla="*/ 766776 h 1533552"/>
              <a:gd name="connsiteX2" fmla="*/ 766777 w 1533554"/>
              <a:gd name="connsiteY2" fmla="*/ 1533552 h 1533552"/>
              <a:gd name="connsiteX3" fmla="*/ 0 w 1533554"/>
              <a:gd name="connsiteY3" fmla="*/ 766776 h 1533552"/>
              <a:gd name="connsiteX4" fmla="*/ 766777 w 1533554"/>
              <a:gd name="connsiteY4" fmla="*/ 0 h 153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3554" h="1533552">
                <a:moveTo>
                  <a:pt x="766777" y="0"/>
                </a:moveTo>
                <a:cubicBezTo>
                  <a:pt x="1190256" y="0"/>
                  <a:pt x="1533554" y="343297"/>
                  <a:pt x="1533554" y="766776"/>
                </a:cubicBezTo>
                <a:cubicBezTo>
                  <a:pt x="1533554" y="1190255"/>
                  <a:pt x="1190256" y="1533552"/>
                  <a:pt x="766777" y="1533552"/>
                </a:cubicBezTo>
                <a:cubicBezTo>
                  <a:pt x="343298" y="1533552"/>
                  <a:pt x="0" y="1190255"/>
                  <a:pt x="0" y="766776"/>
                </a:cubicBezTo>
                <a:cubicBezTo>
                  <a:pt x="0" y="343297"/>
                  <a:pt x="343298" y="0"/>
                  <a:pt x="766777"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954356242"/>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rot="19703484">
            <a:off x="-1948507" y="1088839"/>
            <a:ext cx="5346867" cy="9316814"/>
          </a:xfrm>
          <a:prstGeom prst="rect">
            <a:avLst/>
          </a:prstGeom>
        </p:spPr>
      </p:pic>
      <p:pic>
        <p:nvPicPr>
          <p:cNvPr id="7" name="Picture 6"/>
          <p:cNvPicPr>
            <a:picLocks noChangeAspect="1"/>
          </p:cNvPicPr>
          <p:nvPr userDrawn="1"/>
        </p:nvPicPr>
        <p:blipFill>
          <a:blip r:embed="rId2"/>
          <a:stretch>
            <a:fillRect/>
          </a:stretch>
        </p:blipFill>
        <p:spPr>
          <a:xfrm rot="19703484">
            <a:off x="-611328" y="-4661979"/>
            <a:ext cx="5346867" cy="9316814"/>
          </a:xfrm>
          <a:prstGeom prst="rect">
            <a:avLst/>
          </a:prstGeom>
        </p:spPr>
      </p:pic>
      <p:sp>
        <p:nvSpPr>
          <p:cNvPr id="6" name="Picture Placeholder 3"/>
          <p:cNvSpPr>
            <a:spLocks noGrp="1"/>
          </p:cNvSpPr>
          <p:nvPr>
            <p:ph type="pic" sz="quarter" idx="11"/>
          </p:nvPr>
        </p:nvSpPr>
        <p:spPr>
          <a:xfrm rot="19680000">
            <a:off x="356262" y="-3033867"/>
            <a:ext cx="3448852" cy="6067734"/>
          </a:xfrm>
          <a:custGeom>
            <a:avLst/>
            <a:gdLst>
              <a:gd name="connsiteX0" fmla="*/ 0 w 3514408"/>
              <a:gd name="connsiteY0" fmla="*/ 0 h 6440281"/>
              <a:gd name="connsiteX1" fmla="*/ 3514408 w 3514408"/>
              <a:gd name="connsiteY1" fmla="*/ 0 h 6440281"/>
              <a:gd name="connsiteX2" fmla="*/ 3514408 w 3514408"/>
              <a:gd name="connsiteY2" fmla="*/ 6440281 h 6440281"/>
              <a:gd name="connsiteX3" fmla="*/ 0 w 3514408"/>
              <a:gd name="connsiteY3" fmla="*/ 6440281 h 6440281"/>
              <a:gd name="connsiteX4" fmla="*/ 0 w 3514408"/>
              <a:gd name="connsiteY4" fmla="*/ 0 h 6440281"/>
              <a:gd name="connsiteX0" fmla="*/ 119812 w 3514408"/>
              <a:gd name="connsiteY0" fmla="*/ 0 h 6440292"/>
              <a:gd name="connsiteX1" fmla="*/ 3514408 w 3514408"/>
              <a:gd name="connsiteY1" fmla="*/ 11 h 6440292"/>
              <a:gd name="connsiteX2" fmla="*/ 3514408 w 3514408"/>
              <a:gd name="connsiteY2" fmla="*/ 6440292 h 6440292"/>
              <a:gd name="connsiteX3" fmla="*/ 0 w 3514408"/>
              <a:gd name="connsiteY3" fmla="*/ 6440292 h 6440292"/>
              <a:gd name="connsiteX4" fmla="*/ 119812 w 3514408"/>
              <a:gd name="connsiteY4" fmla="*/ 0 h 6440292"/>
              <a:gd name="connsiteX0" fmla="*/ 0 w 3394596"/>
              <a:gd name="connsiteY0" fmla="*/ 0 h 6440292"/>
              <a:gd name="connsiteX1" fmla="*/ 3394596 w 3394596"/>
              <a:gd name="connsiteY1" fmla="*/ 11 h 6440292"/>
              <a:gd name="connsiteX2" fmla="*/ 3394596 w 3394596"/>
              <a:gd name="connsiteY2" fmla="*/ 6440292 h 6440292"/>
              <a:gd name="connsiteX3" fmla="*/ 12075 w 3394596"/>
              <a:gd name="connsiteY3" fmla="*/ 6013535 h 6440292"/>
              <a:gd name="connsiteX4" fmla="*/ 0 w 3394596"/>
              <a:gd name="connsiteY4" fmla="*/ 0 h 6440292"/>
              <a:gd name="connsiteX0" fmla="*/ 0 w 3394596"/>
              <a:gd name="connsiteY0" fmla="*/ 0 h 6032397"/>
              <a:gd name="connsiteX1" fmla="*/ 3394596 w 3394596"/>
              <a:gd name="connsiteY1" fmla="*/ 11 h 6032397"/>
              <a:gd name="connsiteX2" fmla="*/ 3364941 w 3394596"/>
              <a:gd name="connsiteY2" fmla="*/ 6032397 h 6032397"/>
              <a:gd name="connsiteX3" fmla="*/ 12075 w 3394596"/>
              <a:gd name="connsiteY3" fmla="*/ 6013535 h 6032397"/>
              <a:gd name="connsiteX4" fmla="*/ 0 w 3394596"/>
              <a:gd name="connsiteY4" fmla="*/ 0 h 6032397"/>
              <a:gd name="connsiteX0" fmla="*/ 24469 w 3419065"/>
              <a:gd name="connsiteY0" fmla="*/ 0 h 6043728"/>
              <a:gd name="connsiteX1" fmla="*/ 3419065 w 3419065"/>
              <a:gd name="connsiteY1" fmla="*/ 11 h 6043728"/>
              <a:gd name="connsiteX2" fmla="*/ 3389410 w 3419065"/>
              <a:gd name="connsiteY2" fmla="*/ 6032397 h 6043728"/>
              <a:gd name="connsiteX3" fmla="*/ 0 w 3419065"/>
              <a:gd name="connsiteY3" fmla="*/ 6043728 h 6043728"/>
              <a:gd name="connsiteX4" fmla="*/ 24469 w 3419065"/>
              <a:gd name="connsiteY4" fmla="*/ 0 h 6043728"/>
              <a:gd name="connsiteX0" fmla="*/ 46685 w 3441281"/>
              <a:gd name="connsiteY0" fmla="*/ 0 h 6032397"/>
              <a:gd name="connsiteX1" fmla="*/ 3441281 w 3441281"/>
              <a:gd name="connsiteY1" fmla="*/ 11 h 6032397"/>
              <a:gd name="connsiteX2" fmla="*/ 3411626 w 3441281"/>
              <a:gd name="connsiteY2" fmla="*/ 6032397 h 6032397"/>
              <a:gd name="connsiteX3" fmla="*/ 0 w 3441281"/>
              <a:gd name="connsiteY3" fmla="*/ 6007384 h 6032397"/>
              <a:gd name="connsiteX4" fmla="*/ 46685 w 3441281"/>
              <a:gd name="connsiteY4" fmla="*/ 0 h 6032397"/>
              <a:gd name="connsiteX0" fmla="*/ 54256 w 3448852"/>
              <a:gd name="connsiteY0" fmla="*/ 0 h 6032397"/>
              <a:gd name="connsiteX1" fmla="*/ 3448852 w 3448852"/>
              <a:gd name="connsiteY1" fmla="*/ 11 h 6032397"/>
              <a:gd name="connsiteX2" fmla="*/ 3419197 w 3448852"/>
              <a:gd name="connsiteY2" fmla="*/ 6032397 h 6032397"/>
              <a:gd name="connsiteX3" fmla="*/ 0 w 3448852"/>
              <a:gd name="connsiteY3" fmla="*/ 6019500 h 6032397"/>
              <a:gd name="connsiteX4" fmla="*/ 54256 w 3448852"/>
              <a:gd name="connsiteY4" fmla="*/ 0 h 6032397"/>
              <a:gd name="connsiteX0" fmla="*/ 42642 w 3448852"/>
              <a:gd name="connsiteY0" fmla="*/ 0 h 6067734"/>
              <a:gd name="connsiteX1" fmla="*/ 3448852 w 3448852"/>
              <a:gd name="connsiteY1" fmla="*/ 35348 h 6067734"/>
              <a:gd name="connsiteX2" fmla="*/ 3419197 w 3448852"/>
              <a:gd name="connsiteY2" fmla="*/ 6067734 h 6067734"/>
              <a:gd name="connsiteX3" fmla="*/ 0 w 3448852"/>
              <a:gd name="connsiteY3" fmla="*/ 6054837 h 6067734"/>
              <a:gd name="connsiteX4" fmla="*/ 42642 w 3448852"/>
              <a:gd name="connsiteY4" fmla="*/ 0 h 6067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852" h="6067734">
                <a:moveTo>
                  <a:pt x="42642" y="0"/>
                </a:moveTo>
                <a:lnTo>
                  <a:pt x="3448852" y="35348"/>
                </a:lnTo>
                <a:lnTo>
                  <a:pt x="3419197" y="6067734"/>
                </a:lnTo>
                <a:lnTo>
                  <a:pt x="0" y="6054837"/>
                </a:lnTo>
                <a:cubicBezTo>
                  <a:pt x="8156" y="4040261"/>
                  <a:pt x="34486" y="2014576"/>
                  <a:pt x="42642" y="0"/>
                </a:cubicBezTo>
                <a:close/>
              </a:path>
            </a:pathLst>
          </a:custGeom>
        </p:spPr>
        <p:txBody>
          <a:bodyPr/>
          <a:lstStyle/>
          <a:p>
            <a:endParaRPr lang="id-ID"/>
          </a:p>
        </p:txBody>
      </p:sp>
      <p:sp>
        <p:nvSpPr>
          <p:cNvPr id="4" name="Picture Placeholder 3"/>
          <p:cNvSpPr>
            <a:spLocks noGrp="1"/>
          </p:cNvSpPr>
          <p:nvPr>
            <p:ph type="pic" sz="quarter" idx="10"/>
          </p:nvPr>
        </p:nvSpPr>
        <p:spPr>
          <a:xfrm rot="19680000">
            <a:off x="-980791" y="2714276"/>
            <a:ext cx="3451376" cy="6070763"/>
          </a:xfrm>
          <a:custGeom>
            <a:avLst/>
            <a:gdLst>
              <a:gd name="connsiteX0" fmla="*/ 0 w 3514408"/>
              <a:gd name="connsiteY0" fmla="*/ 0 h 6440281"/>
              <a:gd name="connsiteX1" fmla="*/ 3514408 w 3514408"/>
              <a:gd name="connsiteY1" fmla="*/ 0 h 6440281"/>
              <a:gd name="connsiteX2" fmla="*/ 3514408 w 3514408"/>
              <a:gd name="connsiteY2" fmla="*/ 6440281 h 6440281"/>
              <a:gd name="connsiteX3" fmla="*/ 0 w 3514408"/>
              <a:gd name="connsiteY3" fmla="*/ 6440281 h 6440281"/>
              <a:gd name="connsiteX4" fmla="*/ 0 w 3514408"/>
              <a:gd name="connsiteY4" fmla="*/ 0 h 6440281"/>
              <a:gd name="connsiteX0" fmla="*/ 119812 w 3514408"/>
              <a:gd name="connsiteY0" fmla="*/ 0 h 6440292"/>
              <a:gd name="connsiteX1" fmla="*/ 3514408 w 3514408"/>
              <a:gd name="connsiteY1" fmla="*/ 11 h 6440292"/>
              <a:gd name="connsiteX2" fmla="*/ 3514408 w 3514408"/>
              <a:gd name="connsiteY2" fmla="*/ 6440292 h 6440292"/>
              <a:gd name="connsiteX3" fmla="*/ 0 w 3514408"/>
              <a:gd name="connsiteY3" fmla="*/ 6440292 h 6440292"/>
              <a:gd name="connsiteX4" fmla="*/ 119812 w 3514408"/>
              <a:gd name="connsiteY4" fmla="*/ 0 h 6440292"/>
              <a:gd name="connsiteX0" fmla="*/ 0 w 3394596"/>
              <a:gd name="connsiteY0" fmla="*/ 0 h 6440292"/>
              <a:gd name="connsiteX1" fmla="*/ 3394596 w 3394596"/>
              <a:gd name="connsiteY1" fmla="*/ 11 h 6440292"/>
              <a:gd name="connsiteX2" fmla="*/ 3394596 w 3394596"/>
              <a:gd name="connsiteY2" fmla="*/ 6440292 h 6440292"/>
              <a:gd name="connsiteX3" fmla="*/ 12075 w 3394596"/>
              <a:gd name="connsiteY3" fmla="*/ 6013535 h 6440292"/>
              <a:gd name="connsiteX4" fmla="*/ 0 w 3394596"/>
              <a:gd name="connsiteY4" fmla="*/ 0 h 6440292"/>
              <a:gd name="connsiteX0" fmla="*/ 0 w 3394596"/>
              <a:gd name="connsiteY0" fmla="*/ 0 h 6032397"/>
              <a:gd name="connsiteX1" fmla="*/ 3394596 w 3394596"/>
              <a:gd name="connsiteY1" fmla="*/ 11 h 6032397"/>
              <a:gd name="connsiteX2" fmla="*/ 3364941 w 3394596"/>
              <a:gd name="connsiteY2" fmla="*/ 6032397 h 6032397"/>
              <a:gd name="connsiteX3" fmla="*/ 12075 w 3394596"/>
              <a:gd name="connsiteY3" fmla="*/ 6013535 h 6032397"/>
              <a:gd name="connsiteX4" fmla="*/ 0 w 3394596"/>
              <a:gd name="connsiteY4" fmla="*/ 0 h 6032397"/>
              <a:gd name="connsiteX0" fmla="*/ 24469 w 3419065"/>
              <a:gd name="connsiteY0" fmla="*/ 0 h 6043728"/>
              <a:gd name="connsiteX1" fmla="*/ 3419065 w 3419065"/>
              <a:gd name="connsiteY1" fmla="*/ 11 h 6043728"/>
              <a:gd name="connsiteX2" fmla="*/ 3389410 w 3419065"/>
              <a:gd name="connsiteY2" fmla="*/ 6032397 h 6043728"/>
              <a:gd name="connsiteX3" fmla="*/ 0 w 3419065"/>
              <a:gd name="connsiteY3" fmla="*/ 6043728 h 6043728"/>
              <a:gd name="connsiteX4" fmla="*/ 24469 w 3419065"/>
              <a:gd name="connsiteY4" fmla="*/ 0 h 6043728"/>
              <a:gd name="connsiteX0" fmla="*/ 10332 w 3419065"/>
              <a:gd name="connsiteY0" fmla="*/ 0 h 6075026"/>
              <a:gd name="connsiteX1" fmla="*/ 3419065 w 3419065"/>
              <a:gd name="connsiteY1" fmla="*/ 31309 h 6075026"/>
              <a:gd name="connsiteX2" fmla="*/ 3389410 w 3419065"/>
              <a:gd name="connsiteY2" fmla="*/ 6063695 h 6075026"/>
              <a:gd name="connsiteX3" fmla="*/ 0 w 3419065"/>
              <a:gd name="connsiteY3" fmla="*/ 6075026 h 6075026"/>
              <a:gd name="connsiteX4" fmla="*/ 10332 w 3419065"/>
              <a:gd name="connsiteY4" fmla="*/ 0 h 6075026"/>
              <a:gd name="connsiteX0" fmla="*/ 42643 w 3451376"/>
              <a:gd name="connsiteY0" fmla="*/ 0 h 6063695"/>
              <a:gd name="connsiteX1" fmla="*/ 3451376 w 3451376"/>
              <a:gd name="connsiteY1" fmla="*/ 31309 h 6063695"/>
              <a:gd name="connsiteX2" fmla="*/ 3421721 w 3451376"/>
              <a:gd name="connsiteY2" fmla="*/ 6063695 h 6063695"/>
              <a:gd name="connsiteX3" fmla="*/ 0 w 3451376"/>
              <a:gd name="connsiteY3" fmla="*/ 6054836 h 6063695"/>
              <a:gd name="connsiteX4" fmla="*/ 42643 w 3451376"/>
              <a:gd name="connsiteY4" fmla="*/ 0 h 6063695"/>
              <a:gd name="connsiteX0" fmla="*/ 42643 w 3451376"/>
              <a:gd name="connsiteY0" fmla="*/ 0 h 6079850"/>
              <a:gd name="connsiteX1" fmla="*/ 3451376 w 3451376"/>
              <a:gd name="connsiteY1" fmla="*/ 31309 h 6079850"/>
              <a:gd name="connsiteX2" fmla="*/ 3411626 w 3451376"/>
              <a:gd name="connsiteY2" fmla="*/ 6079850 h 6079850"/>
              <a:gd name="connsiteX3" fmla="*/ 0 w 3451376"/>
              <a:gd name="connsiteY3" fmla="*/ 6054836 h 6079850"/>
              <a:gd name="connsiteX4" fmla="*/ 42643 w 3451376"/>
              <a:gd name="connsiteY4" fmla="*/ 0 h 6079850"/>
              <a:gd name="connsiteX0" fmla="*/ 42643 w 3451376"/>
              <a:gd name="connsiteY0" fmla="*/ 0 h 6070763"/>
              <a:gd name="connsiteX1" fmla="*/ 3451376 w 3451376"/>
              <a:gd name="connsiteY1" fmla="*/ 31309 h 6070763"/>
              <a:gd name="connsiteX2" fmla="*/ 3406072 w 3451376"/>
              <a:gd name="connsiteY2" fmla="*/ 6070763 h 6070763"/>
              <a:gd name="connsiteX3" fmla="*/ 0 w 3451376"/>
              <a:gd name="connsiteY3" fmla="*/ 6054836 h 6070763"/>
              <a:gd name="connsiteX4" fmla="*/ 42643 w 3451376"/>
              <a:gd name="connsiteY4" fmla="*/ 0 h 6070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376" h="6070763">
                <a:moveTo>
                  <a:pt x="42643" y="0"/>
                </a:moveTo>
                <a:lnTo>
                  <a:pt x="3451376" y="31309"/>
                </a:lnTo>
                <a:lnTo>
                  <a:pt x="3406072" y="6070763"/>
                </a:lnTo>
                <a:lnTo>
                  <a:pt x="0" y="6054836"/>
                </a:lnTo>
                <a:cubicBezTo>
                  <a:pt x="8156" y="4040260"/>
                  <a:pt x="34487" y="2014576"/>
                  <a:pt x="42643" y="0"/>
                </a:cubicBezTo>
                <a:close/>
              </a:path>
            </a:pathLst>
          </a:custGeom>
        </p:spPr>
        <p:txBody>
          <a:bodyPr/>
          <a:lstStyle/>
          <a:p>
            <a:endParaRPr lang="id-ID"/>
          </a:p>
        </p:txBody>
      </p:sp>
      <p:pic>
        <p:nvPicPr>
          <p:cNvPr id="8" name="Picture 7"/>
          <p:cNvPicPr>
            <a:picLocks noChangeAspect="1"/>
          </p:cNvPicPr>
          <p:nvPr userDrawn="1"/>
        </p:nvPicPr>
        <p:blipFill>
          <a:blip r:embed="rId2"/>
          <a:stretch>
            <a:fillRect/>
          </a:stretch>
        </p:blipFill>
        <p:spPr>
          <a:xfrm rot="19703484">
            <a:off x="3775262" y="2437772"/>
            <a:ext cx="5346867" cy="9316814"/>
          </a:xfrm>
          <a:prstGeom prst="rect">
            <a:avLst/>
          </a:prstGeom>
        </p:spPr>
      </p:pic>
      <p:sp>
        <p:nvSpPr>
          <p:cNvPr id="9" name="Picture Placeholder 3"/>
          <p:cNvSpPr>
            <a:spLocks noGrp="1"/>
          </p:cNvSpPr>
          <p:nvPr>
            <p:ph type="pic" sz="quarter" idx="12"/>
          </p:nvPr>
        </p:nvSpPr>
        <p:spPr>
          <a:xfrm rot="19680000">
            <a:off x="4742852" y="4065884"/>
            <a:ext cx="3448852" cy="6067734"/>
          </a:xfrm>
          <a:custGeom>
            <a:avLst/>
            <a:gdLst>
              <a:gd name="connsiteX0" fmla="*/ 0 w 3514408"/>
              <a:gd name="connsiteY0" fmla="*/ 0 h 6440281"/>
              <a:gd name="connsiteX1" fmla="*/ 3514408 w 3514408"/>
              <a:gd name="connsiteY1" fmla="*/ 0 h 6440281"/>
              <a:gd name="connsiteX2" fmla="*/ 3514408 w 3514408"/>
              <a:gd name="connsiteY2" fmla="*/ 6440281 h 6440281"/>
              <a:gd name="connsiteX3" fmla="*/ 0 w 3514408"/>
              <a:gd name="connsiteY3" fmla="*/ 6440281 h 6440281"/>
              <a:gd name="connsiteX4" fmla="*/ 0 w 3514408"/>
              <a:gd name="connsiteY4" fmla="*/ 0 h 6440281"/>
              <a:gd name="connsiteX0" fmla="*/ 119812 w 3514408"/>
              <a:gd name="connsiteY0" fmla="*/ 0 h 6440292"/>
              <a:gd name="connsiteX1" fmla="*/ 3514408 w 3514408"/>
              <a:gd name="connsiteY1" fmla="*/ 11 h 6440292"/>
              <a:gd name="connsiteX2" fmla="*/ 3514408 w 3514408"/>
              <a:gd name="connsiteY2" fmla="*/ 6440292 h 6440292"/>
              <a:gd name="connsiteX3" fmla="*/ 0 w 3514408"/>
              <a:gd name="connsiteY3" fmla="*/ 6440292 h 6440292"/>
              <a:gd name="connsiteX4" fmla="*/ 119812 w 3514408"/>
              <a:gd name="connsiteY4" fmla="*/ 0 h 6440292"/>
              <a:gd name="connsiteX0" fmla="*/ 0 w 3394596"/>
              <a:gd name="connsiteY0" fmla="*/ 0 h 6440292"/>
              <a:gd name="connsiteX1" fmla="*/ 3394596 w 3394596"/>
              <a:gd name="connsiteY1" fmla="*/ 11 h 6440292"/>
              <a:gd name="connsiteX2" fmla="*/ 3394596 w 3394596"/>
              <a:gd name="connsiteY2" fmla="*/ 6440292 h 6440292"/>
              <a:gd name="connsiteX3" fmla="*/ 12075 w 3394596"/>
              <a:gd name="connsiteY3" fmla="*/ 6013535 h 6440292"/>
              <a:gd name="connsiteX4" fmla="*/ 0 w 3394596"/>
              <a:gd name="connsiteY4" fmla="*/ 0 h 6440292"/>
              <a:gd name="connsiteX0" fmla="*/ 0 w 3394596"/>
              <a:gd name="connsiteY0" fmla="*/ 0 h 6032397"/>
              <a:gd name="connsiteX1" fmla="*/ 3394596 w 3394596"/>
              <a:gd name="connsiteY1" fmla="*/ 11 h 6032397"/>
              <a:gd name="connsiteX2" fmla="*/ 3364941 w 3394596"/>
              <a:gd name="connsiteY2" fmla="*/ 6032397 h 6032397"/>
              <a:gd name="connsiteX3" fmla="*/ 12075 w 3394596"/>
              <a:gd name="connsiteY3" fmla="*/ 6013535 h 6032397"/>
              <a:gd name="connsiteX4" fmla="*/ 0 w 3394596"/>
              <a:gd name="connsiteY4" fmla="*/ 0 h 6032397"/>
              <a:gd name="connsiteX0" fmla="*/ 24469 w 3419065"/>
              <a:gd name="connsiteY0" fmla="*/ 0 h 6043728"/>
              <a:gd name="connsiteX1" fmla="*/ 3419065 w 3419065"/>
              <a:gd name="connsiteY1" fmla="*/ 11 h 6043728"/>
              <a:gd name="connsiteX2" fmla="*/ 3389410 w 3419065"/>
              <a:gd name="connsiteY2" fmla="*/ 6032397 h 6043728"/>
              <a:gd name="connsiteX3" fmla="*/ 0 w 3419065"/>
              <a:gd name="connsiteY3" fmla="*/ 6043728 h 6043728"/>
              <a:gd name="connsiteX4" fmla="*/ 24469 w 3419065"/>
              <a:gd name="connsiteY4" fmla="*/ 0 h 6043728"/>
              <a:gd name="connsiteX0" fmla="*/ 46685 w 3441281"/>
              <a:gd name="connsiteY0" fmla="*/ 0 h 6032397"/>
              <a:gd name="connsiteX1" fmla="*/ 3441281 w 3441281"/>
              <a:gd name="connsiteY1" fmla="*/ 11 h 6032397"/>
              <a:gd name="connsiteX2" fmla="*/ 3411626 w 3441281"/>
              <a:gd name="connsiteY2" fmla="*/ 6032397 h 6032397"/>
              <a:gd name="connsiteX3" fmla="*/ 0 w 3441281"/>
              <a:gd name="connsiteY3" fmla="*/ 6007384 h 6032397"/>
              <a:gd name="connsiteX4" fmla="*/ 46685 w 3441281"/>
              <a:gd name="connsiteY4" fmla="*/ 0 h 6032397"/>
              <a:gd name="connsiteX0" fmla="*/ 54256 w 3448852"/>
              <a:gd name="connsiteY0" fmla="*/ 0 h 6032397"/>
              <a:gd name="connsiteX1" fmla="*/ 3448852 w 3448852"/>
              <a:gd name="connsiteY1" fmla="*/ 11 h 6032397"/>
              <a:gd name="connsiteX2" fmla="*/ 3419197 w 3448852"/>
              <a:gd name="connsiteY2" fmla="*/ 6032397 h 6032397"/>
              <a:gd name="connsiteX3" fmla="*/ 0 w 3448852"/>
              <a:gd name="connsiteY3" fmla="*/ 6019500 h 6032397"/>
              <a:gd name="connsiteX4" fmla="*/ 54256 w 3448852"/>
              <a:gd name="connsiteY4" fmla="*/ 0 h 6032397"/>
              <a:gd name="connsiteX0" fmla="*/ 42642 w 3448852"/>
              <a:gd name="connsiteY0" fmla="*/ 0 h 6067734"/>
              <a:gd name="connsiteX1" fmla="*/ 3448852 w 3448852"/>
              <a:gd name="connsiteY1" fmla="*/ 35348 h 6067734"/>
              <a:gd name="connsiteX2" fmla="*/ 3419197 w 3448852"/>
              <a:gd name="connsiteY2" fmla="*/ 6067734 h 6067734"/>
              <a:gd name="connsiteX3" fmla="*/ 0 w 3448852"/>
              <a:gd name="connsiteY3" fmla="*/ 6054837 h 6067734"/>
              <a:gd name="connsiteX4" fmla="*/ 42642 w 3448852"/>
              <a:gd name="connsiteY4" fmla="*/ 0 h 6067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852" h="6067734">
                <a:moveTo>
                  <a:pt x="42642" y="0"/>
                </a:moveTo>
                <a:lnTo>
                  <a:pt x="3448852" y="35348"/>
                </a:lnTo>
                <a:lnTo>
                  <a:pt x="3419197" y="6067734"/>
                </a:lnTo>
                <a:lnTo>
                  <a:pt x="0" y="6054837"/>
                </a:lnTo>
                <a:cubicBezTo>
                  <a:pt x="8156" y="4040261"/>
                  <a:pt x="34486" y="2014576"/>
                  <a:pt x="42642" y="0"/>
                </a:cubicBezTo>
                <a:close/>
              </a:path>
            </a:pathLst>
          </a:custGeom>
        </p:spPr>
        <p:txBody>
          <a:bodyPr/>
          <a:lstStyle/>
          <a:p>
            <a:endParaRPr lang="id-ID"/>
          </a:p>
        </p:txBody>
      </p:sp>
    </p:spTree>
    <p:extLst>
      <p:ext uri="{BB962C8B-B14F-4D97-AF65-F5344CB8AC3E}">
        <p14:creationId xmlns:p14="http://schemas.microsoft.com/office/powerpoint/2010/main" val="20903415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479590"/>
            <a:ext cx="10363200" cy="1342768"/>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1507525"/>
            <a:ext cx="10363200" cy="90616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dirty="0"/>
          </a:p>
        </p:txBody>
      </p:sp>
      <p:pic>
        <p:nvPicPr>
          <p:cNvPr id="8" name="Picture 4"/>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0351" r="11" b="27156"/>
          <a:stretch/>
        </p:blipFill>
        <p:spPr bwMode="auto">
          <a:xfrm>
            <a:off x="75046" y="0"/>
            <a:ext cx="3111499" cy="831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75779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9325099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spcBef>
                <a:spcPts val="0"/>
              </a:spcBef>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ln w="28575">
            <a:solidFill>
              <a:schemeClr val="accent5"/>
            </a:solidFill>
          </a:ln>
        </p:spPr>
        <p:txBody>
          <a:bodyPr/>
          <a:lstStyle/>
          <a:p>
            <a:endParaRPr lang="en-GB"/>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gallery">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838199" y="1748079"/>
            <a:ext cx="1896289" cy="1896289"/>
          </a:xfrm>
        </p:spPr>
        <p:txBody>
          <a:bodyPr/>
          <a:lstStyle/>
          <a:p>
            <a:endParaRPr lang="en-GB"/>
          </a:p>
        </p:txBody>
      </p:sp>
      <p:sp>
        <p:nvSpPr>
          <p:cNvPr id="7" name="Picture Placeholder 5"/>
          <p:cNvSpPr>
            <a:spLocks noGrp="1"/>
          </p:cNvSpPr>
          <p:nvPr>
            <p:ph type="pic" sz="quarter" idx="12"/>
          </p:nvPr>
        </p:nvSpPr>
        <p:spPr>
          <a:xfrm>
            <a:off x="2993027" y="1748079"/>
            <a:ext cx="1896289" cy="1896289"/>
          </a:xfrm>
        </p:spPr>
        <p:txBody>
          <a:bodyPr/>
          <a:lstStyle/>
          <a:p>
            <a:endParaRPr lang="en-GB"/>
          </a:p>
        </p:txBody>
      </p:sp>
      <p:sp>
        <p:nvSpPr>
          <p:cNvPr id="8" name="Picture Placeholder 5"/>
          <p:cNvSpPr>
            <a:spLocks noGrp="1"/>
          </p:cNvSpPr>
          <p:nvPr>
            <p:ph type="pic" sz="quarter" idx="13"/>
          </p:nvPr>
        </p:nvSpPr>
        <p:spPr>
          <a:xfrm>
            <a:off x="5147855" y="1748078"/>
            <a:ext cx="1896289" cy="1896289"/>
          </a:xfrm>
        </p:spPr>
        <p:txBody>
          <a:bodyPr/>
          <a:lstStyle/>
          <a:p>
            <a:endParaRPr lang="en-GB"/>
          </a:p>
        </p:txBody>
      </p:sp>
      <p:sp>
        <p:nvSpPr>
          <p:cNvPr id="9" name="Picture Placeholder 5"/>
          <p:cNvSpPr>
            <a:spLocks noGrp="1"/>
          </p:cNvSpPr>
          <p:nvPr>
            <p:ph type="pic" sz="quarter" idx="14"/>
          </p:nvPr>
        </p:nvSpPr>
        <p:spPr>
          <a:xfrm>
            <a:off x="7302683" y="1748077"/>
            <a:ext cx="1896289" cy="1896289"/>
          </a:xfrm>
        </p:spPr>
        <p:txBody>
          <a:bodyPr/>
          <a:lstStyle/>
          <a:p>
            <a:endParaRPr lang="en-GB"/>
          </a:p>
        </p:txBody>
      </p:sp>
      <p:sp>
        <p:nvSpPr>
          <p:cNvPr id="10" name="Picture Placeholder 5"/>
          <p:cNvSpPr>
            <a:spLocks noGrp="1"/>
          </p:cNvSpPr>
          <p:nvPr>
            <p:ph type="pic" sz="quarter" idx="15"/>
          </p:nvPr>
        </p:nvSpPr>
        <p:spPr>
          <a:xfrm>
            <a:off x="9457511" y="1748077"/>
            <a:ext cx="1896289" cy="1896289"/>
          </a:xfrm>
        </p:spPr>
        <p:txBody>
          <a:bodyPr/>
          <a:lstStyle/>
          <a:p>
            <a:endParaRPr lang="en-GB"/>
          </a:p>
        </p:txBody>
      </p:sp>
      <p:sp>
        <p:nvSpPr>
          <p:cNvPr id="11" name="Picture Placeholder 5"/>
          <p:cNvSpPr>
            <a:spLocks noGrp="1"/>
          </p:cNvSpPr>
          <p:nvPr>
            <p:ph type="pic" sz="quarter" idx="16"/>
          </p:nvPr>
        </p:nvSpPr>
        <p:spPr>
          <a:xfrm>
            <a:off x="838199" y="3934111"/>
            <a:ext cx="1896289" cy="1896289"/>
          </a:xfrm>
        </p:spPr>
        <p:txBody>
          <a:bodyPr/>
          <a:lstStyle/>
          <a:p>
            <a:endParaRPr lang="en-GB"/>
          </a:p>
        </p:txBody>
      </p:sp>
      <p:sp>
        <p:nvSpPr>
          <p:cNvPr id="12" name="Picture Placeholder 5"/>
          <p:cNvSpPr>
            <a:spLocks noGrp="1"/>
          </p:cNvSpPr>
          <p:nvPr>
            <p:ph type="pic" sz="quarter" idx="17"/>
          </p:nvPr>
        </p:nvSpPr>
        <p:spPr>
          <a:xfrm>
            <a:off x="2993027" y="3934111"/>
            <a:ext cx="1896289" cy="1896289"/>
          </a:xfrm>
        </p:spPr>
        <p:txBody>
          <a:bodyPr/>
          <a:lstStyle/>
          <a:p>
            <a:endParaRPr lang="en-GB"/>
          </a:p>
        </p:txBody>
      </p:sp>
      <p:sp>
        <p:nvSpPr>
          <p:cNvPr id="13" name="Picture Placeholder 5"/>
          <p:cNvSpPr>
            <a:spLocks noGrp="1"/>
          </p:cNvSpPr>
          <p:nvPr>
            <p:ph type="pic" sz="quarter" idx="18"/>
          </p:nvPr>
        </p:nvSpPr>
        <p:spPr>
          <a:xfrm>
            <a:off x="5147855" y="3934110"/>
            <a:ext cx="1896289" cy="1896289"/>
          </a:xfrm>
        </p:spPr>
        <p:txBody>
          <a:bodyPr/>
          <a:lstStyle/>
          <a:p>
            <a:endParaRPr lang="en-GB"/>
          </a:p>
        </p:txBody>
      </p:sp>
      <p:sp>
        <p:nvSpPr>
          <p:cNvPr id="14" name="Picture Placeholder 5"/>
          <p:cNvSpPr>
            <a:spLocks noGrp="1"/>
          </p:cNvSpPr>
          <p:nvPr>
            <p:ph type="pic" sz="quarter" idx="19"/>
          </p:nvPr>
        </p:nvSpPr>
        <p:spPr>
          <a:xfrm>
            <a:off x="7302683" y="3934109"/>
            <a:ext cx="1896289" cy="1896289"/>
          </a:xfrm>
        </p:spPr>
        <p:txBody>
          <a:bodyPr/>
          <a:lstStyle/>
          <a:p>
            <a:endParaRPr lang="en-GB"/>
          </a:p>
        </p:txBody>
      </p:sp>
      <p:sp>
        <p:nvSpPr>
          <p:cNvPr id="15" name="Picture Placeholder 5"/>
          <p:cNvSpPr>
            <a:spLocks noGrp="1"/>
          </p:cNvSpPr>
          <p:nvPr>
            <p:ph type="pic" sz="quarter" idx="20"/>
          </p:nvPr>
        </p:nvSpPr>
        <p:spPr>
          <a:xfrm>
            <a:off x="9457511" y="3934109"/>
            <a:ext cx="1896289" cy="1896289"/>
          </a:xfrm>
        </p:spPr>
        <p:txBody>
          <a:bodyPr/>
          <a:lstStyle/>
          <a:p>
            <a:endParaRPr lang="en-GB"/>
          </a:p>
        </p:txBody>
      </p:sp>
      <p:sp>
        <p:nvSpPr>
          <p:cNvPr id="16"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5188347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Collage">
    <p:spTree>
      <p:nvGrpSpPr>
        <p:cNvPr id="1" name=""/>
        <p:cNvGrpSpPr/>
        <p:nvPr/>
      </p:nvGrpSpPr>
      <p:grpSpPr>
        <a:xfrm>
          <a:off x="0" y="0"/>
          <a:ext cx="0" cy="0"/>
          <a:chOff x="0" y="0"/>
          <a:chExt cx="0" cy="0"/>
        </a:xfrm>
      </p:grpSpPr>
      <p:sp>
        <p:nvSpPr>
          <p:cNvPr id="10" name="Picture Placeholder 5"/>
          <p:cNvSpPr>
            <a:spLocks noGrp="1"/>
          </p:cNvSpPr>
          <p:nvPr>
            <p:ph type="pic" sz="quarter" idx="15"/>
          </p:nvPr>
        </p:nvSpPr>
        <p:spPr>
          <a:xfrm>
            <a:off x="9478619" y="1913416"/>
            <a:ext cx="1875181" cy="2434309"/>
          </a:xfrm>
          <a:solidFill>
            <a:schemeClr val="bg2"/>
          </a:solidFill>
          <a:ln w="28575">
            <a:solidFill>
              <a:schemeClr val="bg1"/>
            </a:solidFill>
          </a:ln>
        </p:spPr>
        <p:txBody>
          <a:bodyPr/>
          <a:lstStyle/>
          <a:p>
            <a:endParaRPr lang="en-GB"/>
          </a:p>
        </p:txBody>
      </p:sp>
      <p:sp>
        <p:nvSpPr>
          <p:cNvPr id="9" name="Picture Placeholder 5"/>
          <p:cNvSpPr>
            <a:spLocks noGrp="1"/>
          </p:cNvSpPr>
          <p:nvPr>
            <p:ph type="pic" sz="quarter" idx="14"/>
          </p:nvPr>
        </p:nvSpPr>
        <p:spPr>
          <a:xfrm>
            <a:off x="7051401" y="2898477"/>
            <a:ext cx="2307284" cy="2307284"/>
          </a:xfrm>
          <a:solidFill>
            <a:schemeClr val="bg2"/>
          </a:solidFill>
          <a:ln w="28575">
            <a:solidFill>
              <a:schemeClr val="bg1"/>
            </a:solidFill>
          </a:ln>
        </p:spPr>
        <p:txBody>
          <a:bodyPr/>
          <a:lstStyle/>
          <a:p>
            <a:endParaRPr lang="en-GB"/>
          </a:p>
        </p:txBody>
      </p:sp>
      <p:sp>
        <p:nvSpPr>
          <p:cNvPr id="8" name="Picture Placeholder 5"/>
          <p:cNvSpPr>
            <a:spLocks noGrp="1"/>
          </p:cNvSpPr>
          <p:nvPr>
            <p:ph type="pic" sz="quarter" idx="13"/>
          </p:nvPr>
        </p:nvSpPr>
        <p:spPr>
          <a:xfrm>
            <a:off x="4081980" y="1913416"/>
            <a:ext cx="3185512" cy="2184030"/>
          </a:xfrm>
          <a:solidFill>
            <a:schemeClr val="bg2"/>
          </a:solidFill>
          <a:ln w="28575">
            <a:solidFill>
              <a:schemeClr val="bg1"/>
            </a:solidFill>
          </a:ln>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938213" y="1748077"/>
            <a:ext cx="2643187" cy="1868487"/>
          </a:xfrm>
          <a:solidFill>
            <a:schemeClr val="bg2"/>
          </a:solidFill>
          <a:ln w="28575">
            <a:solidFill>
              <a:schemeClr val="bg1"/>
            </a:solidFill>
          </a:ln>
        </p:spPr>
        <p:txBody>
          <a:bodyPr/>
          <a:lstStyle/>
          <a:p>
            <a:endParaRPr lang="en-GB"/>
          </a:p>
        </p:txBody>
      </p:sp>
      <p:sp>
        <p:nvSpPr>
          <p:cNvPr id="7" name="Picture Placeholder 5"/>
          <p:cNvSpPr>
            <a:spLocks noGrp="1"/>
          </p:cNvSpPr>
          <p:nvPr>
            <p:ph type="pic" sz="quarter" idx="12"/>
          </p:nvPr>
        </p:nvSpPr>
        <p:spPr>
          <a:xfrm>
            <a:off x="2840251" y="2860831"/>
            <a:ext cx="1620431" cy="2184030"/>
          </a:xfrm>
          <a:solidFill>
            <a:schemeClr val="bg2"/>
          </a:solidFill>
          <a:ln w="28575">
            <a:solidFill>
              <a:schemeClr val="bg1"/>
            </a:solidFill>
          </a:ln>
        </p:spPr>
        <p:txBody>
          <a:bodyPr/>
          <a:lstStyle/>
          <a:p>
            <a:endParaRPr lang="en-GB"/>
          </a:p>
        </p:txBody>
      </p:sp>
      <p:sp>
        <p:nvSpPr>
          <p:cNvPr id="12" name="Picture Placeholder 11"/>
          <p:cNvSpPr>
            <a:spLocks noGrp="1"/>
          </p:cNvSpPr>
          <p:nvPr>
            <p:ph type="pic" sz="quarter" idx="16"/>
          </p:nvPr>
        </p:nvSpPr>
        <p:spPr>
          <a:xfrm>
            <a:off x="4919097" y="3790927"/>
            <a:ext cx="1987550" cy="1987550"/>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a:p>
        </p:txBody>
      </p:sp>
      <p:sp>
        <p:nvSpPr>
          <p:cNvPr id="13" name="Picture Placeholder 11"/>
          <p:cNvSpPr>
            <a:spLocks noGrp="1"/>
          </p:cNvSpPr>
          <p:nvPr>
            <p:ph type="pic" sz="quarter" idx="17"/>
          </p:nvPr>
        </p:nvSpPr>
        <p:spPr>
          <a:xfrm>
            <a:off x="938213" y="3908959"/>
            <a:ext cx="1751486" cy="1751486"/>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a:p>
        </p:txBody>
      </p:sp>
      <p:sp>
        <p:nvSpPr>
          <p:cNvPr id="14"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9190128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ound pictur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12" name="Picture Placeholder 11"/>
          <p:cNvSpPr>
            <a:spLocks noGrp="1"/>
          </p:cNvSpPr>
          <p:nvPr>
            <p:ph type="pic" sz="quarter" idx="11"/>
          </p:nvPr>
        </p:nvSpPr>
        <p:spPr>
          <a:xfrm>
            <a:off x="969963" y="1843395"/>
            <a:ext cx="2138669" cy="2138669"/>
          </a:xfrm>
          <a:prstGeom prst="ellipse">
            <a:avLst/>
          </a:prstGeom>
          <a:solidFill>
            <a:schemeClr val="bg2"/>
          </a:solidFill>
        </p:spPr>
        <p:txBody>
          <a:bodyPr/>
          <a:lstStyle/>
          <a:p>
            <a:endParaRPr lang="en-GB"/>
          </a:p>
        </p:txBody>
      </p:sp>
      <p:sp>
        <p:nvSpPr>
          <p:cNvPr id="13" name="Picture Placeholder 11"/>
          <p:cNvSpPr>
            <a:spLocks noGrp="1"/>
          </p:cNvSpPr>
          <p:nvPr>
            <p:ph type="pic" sz="quarter" idx="12"/>
          </p:nvPr>
        </p:nvSpPr>
        <p:spPr>
          <a:xfrm>
            <a:off x="3581400" y="1843394"/>
            <a:ext cx="2138669" cy="2138669"/>
          </a:xfrm>
          <a:prstGeom prst="ellipse">
            <a:avLst/>
          </a:prstGeom>
          <a:solidFill>
            <a:schemeClr val="bg2"/>
          </a:solidFill>
        </p:spPr>
        <p:txBody>
          <a:bodyPr/>
          <a:lstStyle/>
          <a:p>
            <a:endParaRPr lang="en-GB"/>
          </a:p>
        </p:txBody>
      </p:sp>
      <p:sp>
        <p:nvSpPr>
          <p:cNvPr id="14" name="Picture Placeholder 11"/>
          <p:cNvSpPr>
            <a:spLocks noGrp="1"/>
          </p:cNvSpPr>
          <p:nvPr>
            <p:ph type="pic" sz="quarter" idx="13"/>
          </p:nvPr>
        </p:nvSpPr>
        <p:spPr>
          <a:xfrm>
            <a:off x="6192837" y="1843393"/>
            <a:ext cx="2138669" cy="2138669"/>
          </a:xfrm>
          <a:prstGeom prst="ellipse">
            <a:avLst/>
          </a:prstGeom>
          <a:solidFill>
            <a:schemeClr val="bg2"/>
          </a:solidFill>
        </p:spPr>
        <p:txBody>
          <a:bodyPr/>
          <a:lstStyle/>
          <a:p>
            <a:endParaRPr lang="en-GB"/>
          </a:p>
        </p:txBody>
      </p:sp>
      <p:sp>
        <p:nvSpPr>
          <p:cNvPr id="15" name="Picture Placeholder 11"/>
          <p:cNvSpPr>
            <a:spLocks noGrp="1"/>
          </p:cNvSpPr>
          <p:nvPr>
            <p:ph type="pic" sz="quarter" idx="14"/>
          </p:nvPr>
        </p:nvSpPr>
        <p:spPr>
          <a:xfrm>
            <a:off x="8804274" y="1843392"/>
            <a:ext cx="2138669" cy="2138669"/>
          </a:xfrm>
          <a:prstGeom prst="ellipse">
            <a:avLst/>
          </a:prstGeom>
          <a:solidFill>
            <a:schemeClr val="bg2"/>
          </a:solidFill>
        </p:spPr>
        <p:txBody>
          <a:bodyPr/>
          <a:lstStyle/>
          <a:p>
            <a:endParaRPr lang="en-GB"/>
          </a:p>
        </p:txBody>
      </p:sp>
    </p:spTree>
    <p:extLst>
      <p:ext uri="{BB962C8B-B14F-4D97-AF65-F5344CB8AC3E}">
        <p14:creationId xmlns:p14="http://schemas.microsoft.com/office/powerpoint/2010/main" val="10839838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ln w="28575">
            <a:solidFill>
              <a:schemeClr val="accent5"/>
            </a:solidFill>
          </a:ln>
        </p:spPr>
        <p:txBody>
          <a:bodyPr/>
          <a:lstStyle/>
          <a:p>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4660710" y="1992572"/>
            <a:ext cx="710366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005016"/>
            <a:ext cx="10972800" cy="876172"/>
          </a:xfrm>
        </p:spPr>
        <p:txBody>
          <a:bodyPr/>
          <a:lstStyle>
            <a:lvl1pPr>
              <a:defRPr>
                <a:latin typeface="EC Square Sans Cond Pro" panose="020B0506040000020004" pitchFamily="34" charset="0"/>
              </a:defRPr>
            </a:lvl1pPr>
          </a:lstStyle>
          <a:p>
            <a:r>
              <a:rPr kumimoji="0" lang="en-US" sz="3000" b="1" i="0" u="none" strike="noStrike" kern="0" cap="none" spc="0" normalizeH="0" baseline="0" noProof="0">
                <a:ln>
                  <a:noFill/>
                </a:ln>
                <a:solidFill>
                  <a:srgbClr val="0F5494"/>
                </a:solidFill>
                <a:effectLst/>
                <a:uLnTx/>
                <a:uFillTx/>
                <a:latin typeface="+mj-lt"/>
                <a:ea typeface="+mj-ea"/>
                <a:cs typeface="+mj-cs"/>
              </a:rPr>
              <a:t>Click to edit Master title style</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
        <p:nvSpPr>
          <p:cNvPr id="11" name="Text Placeholder 10"/>
          <p:cNvSpPr>
            <a:spLocks noGrp="1"/>
          </p:cNvSpPr>
          <p:nvPr>
            <p:ph type="body" sz="quarter" idx="13"/>
          </p:nvPr>
        </p:nvSpPr>
        <p:spPr>
          <a:xfrm>
            <a:off x="609600" y="2058988"/>
            <a:ext cx="10972800" cy="4070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89587884"/>
      </p:ext>
    </p:extLst>
  </p:cSld>
  <p:clrMapOvr>
    <a:masterClrMapping/>
  </p:clrMapOvr>
  <p:extLst>
    <p:ext uri="{DCECCB84-F9BA-43D5-87BE-67443E8EF086}">
      <p15:sldGuideLst xmlns:p15="http://schemas.microsoft.com/office/powerpoint/2012/main">
        <p15:guide id="1" orient="horz" pos="595">
          <p15:clr>
            <a:srgbClr val="FBAE40"/>
          </p15:clr>
        </p15:guide>
        <p15:guide id="2" pos="3840">
          <p15:clr>
            <a:srgbClr val="FBAE40"/>
          </p15:clr>
        </p15:guide>
        <p15:guide id="3" orient="horz" pos="1230">
          <p15:clr>
            <a:srgbClr val="FBAE40"/>
          </p15:clr>
        </p15:guide>
        <p15:guide id="4" orient="horz" pos="1412">
          <p15:clr>
            <a:srgbClr val="FBAE40"/>
          </p15:clr>
        </p15:guide>
        <p15:guide id="5" orient="horz" pos="374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dirty="0"/>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image" Target="../media/image1.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theme" Target="../theme/theme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5"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5" r:id="rId21"/>
    <p:sldLayoutId id="2147483676" r:id="rId22"/>
    <p:sldLayoutId id="2147483697" r:id="rId23"/>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a:p>
        </p:txBody>
      </p:sp>
      <p:pic>
        <p:nvPicPr>
          <p:cNvPr id="7" name="Picture 6"/>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86" r:id="rId1"/>
    <p:sldLayoutId id="2147483682" r:id="rId2"/>
    <p:sldLayoutId id="2147483687" r:id="rId3"/>
    <p:sldLayoutId id="2147483688" r:id="rId4"/>
    <p:sldLayoutId id="2147483689" r:id="rId5"/>
    <p:sldLayoutId id="2147483690" r:id="rId6"/>
    <p:sldLayoutId id="2147483679" r:id="rId7"/>
    <p:sldLayoutId id="2147483691" r:id="rId8"/>
    <p:sldLayoutId id="2147483680" r:id="rId9"/>
    <p:sldLayoutId id="2147483692" r:id="rId10"/>
    <p:sldLayoutId id="2147483693" r:id="rId11"/>
    <p:sldLayoutId id="2147483681" r:id="rId12"/>
    <p:sldLayoutId id="2147483683" r:id="rId13"/>
    <p:sldLayoutId id="2147483665" r:id="rId14"/>
    <p:sldLayoutId id="2147483694" r:id="rId15"/>
    <p:sldLayoutId id="2147483695" r:id="rId16"/>
    <p:sldLayoutId id="2147483696" r:id="rId17"/>
    <p:sldLayoutId id="2147483684" r:id="rId18"/>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hyperlink" Target="http://ted.europa.eu/"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hyperlink" Target="https://ted.europa.eu/TED/search/search.do" TargetMode="External"/><Relationship Id="rId2" Type="http://schemas.openxmlformats.org/officeDocument/2006/relationships/hyperlink" Target="https://ec.europa.eu/info/funding-tenders/opportunities/portal/screen/opportunities/topic-search;callCode=null;freeTextSearchKeyword=;matchWholeText=true;typeCodes=0;statusCodes=31094501,31094502,31094503;programmePeriod=null;programCcm2Id=111111;programDivisionCode=null;focusAreaCode=null;geographicalZonesCode=null;programmeDivisionProspect=null;startDateLte=null;startDateGte=null;crossCuttingPriorityCode=null;cpvCode=null;performanceOfDelivery=null;sortQuery=sortStatus;orderBy=asc;onlyTenders=false;topicListKey=topicSearchTablePageState" TargetMode="External"/><Relationship Id="rId1" Type="http://schemas.openxmlformats.org/officeDocument/2006/relationships/slideLayout" Target="../slideLayouts/slideLayout8.xml"/><Relationship Id="rId4" Type="http://schemas.openxmlformats.org/officeDocument/2006/relationships/hyperlink" Target="https://etendering.ted.europa.eu/general/page.html?name=home&amp;locale=en"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intragate.ec.europa.eu/dg/devco/prag/document.do?isAnnexes=true" TargetMode="Externa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24.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6.png"/><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hyperlink" Target="https://ted.europa.eu/TED/browse/browseByMap.do" TargetMode="External"/><Relationship Id="rId2" Type="http://schemas.openxmlformats.org/officeDocument/2006/relationships/hyperlink" Target="https://webgate.ec.europa.eu/europeaid/online-services/index.cfm?ADSSChck=1452009752845&amp;do=publi.welcome&amp;userlanguage=en" TargetMode="External"/><Relationship Id="rId1" Type="http://schemas.openxmlformats.org/officeDocument/2006/relationships/slideLayout" Target="../slideLayouts/slideLayout8.xml"/><Relationship Id="rId5" Type="http://schemas.openxmlformats.org/officeDocument/2006/relationships/hyperlink" Target="https://ec.europa.eu/info/funding-tenders/opportunities/portal/screen/opportunities/topic-search;callCode=null;freeTextSearchKeyword=;matchWholeText=true;typeCodes=0;statusCodes=31094501,31094502,31094503;programmePeriod=null;programCcm2Id=null;programDivisionCode=null;focusAreaCode=null;geographicalZonesCode=null;programmeDivisionProspect=null;startDateLte=null;startDateGte=null;crossCuttingPriorityCode=null;cpvCode=null;performanceOfDelivery=null;sortQuery=sortStatus;orderBy=asc;onlyTenders=true;topicListKey=topicSearchTablePageState" TargetMode="External"/><Relationship Id="rId4" Type="http://schemas.openxmlformats.org/officeDocument/2006/relationships/hyperlink" Target="https://etendering.ted.europa.eu/general/page.html?name=hom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hyperlink" Target="https://webgate.ec.europa.eu/fpfis/wikis/display/ExactExternalWiki/e-Calls+PROSPECT" TargetMode="External"/><Relationship Id="rId2" Type="http://schemas.openxmlformats.org/officeDocument/2006/relationships/hyperlink" Target="https://webgate.ec.europa.eu/europeaid/online-services/index.cfm?ADSSChck=1601487342591&amp;do=publi.welcome&amp;nbPubliList=15&amp;orderbyad=Desc&amp;searchtype=QS&amp;orderby=upd&amp;userlanguage=en" TargetMode="Externa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hyperlink" Target="https://webgate.ec.europa.eu/europeaid/online-services/index.cfm?ADSSChck=1452009752845&amp;do=publi.welcome&amp;userlanguage=en" TargetMode="Externa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ebgate.ec.europa.eu/fpfis/wikis/display/ExactExternalWiki/e-Learning+Videos+-+OPSYS" TargetMode="External"/><Relationship Id="rId1" Type="http://schemas.openxmlformats.org/officeDocument/2006/relationships/slideLayout" Target="../slideLayouts/slideLayout33.xml"/><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hyperlink" Target="https://europa.eu/capacity4dev/results-and-indicators" TargetMode="External"/><Relationship Id="rId2" Type="http://schemas.openxmlformats.org/officeDocument/2006/relationships/notesSlide" Target="../notesSlides/notesSlide10.xml"/><Relationship Id="rId1" Type="http://schemas.openxmlformats.org/officeDocument/2006/relationships/slideLayout" Target="../slideLayouts/slideLayout39.xml"/><Relationship Id="rId5" Type="http://schemas.openxmlformats.org/officeDocument/2006/relationships/hyperlink" Target="https://europa.eu/capacity4dev/opsys" TargetMode="Externa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hyperlink" Target="https://webgate.acceptance.ec.europa.eu/sedia/portal/screen/how-to-participate/participant-registerContact" TargetMode="External"/><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36.png"/><Relationship Id="rId4" Type="http://schemas.openxmlformats.org/officeDocument/2006/relationships/hyperlink" Target="mailto:EC-FUNDING-TENDER-SERVICE-DESK@EC.EUROPA.EU"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ebgate.ec.europa.eu/fpfis/wikis/display/ExactExternalWiki/Contracts+and+Procurements" TargetMode="External"/><Relationship Id="rId7" Type="http://schemas.openxmlformats.org/officeDocument/2006/relationships/hyperlink" Target="https://webgate.ec.europa.eu/fpfis/wikis/spaces/viewspace.action?key=ExactExternalWiki" TargetMode="External"/><Relationship Id="rId2" Type="http://schemas.openxmlformats.org/officeDocument/2006/relationships/image" Target="../media/image37.jpeg"/><Relationship Id="rId1" Type="http://schemas.openxmlformats.org/officeDocument/2006/relationships/slideLayout" Target="../slideLayouts/slideLayout31.xml"/><Relationship Id="rId6" Type="http://schemas.openxmlformats.org/officeDocument/2006/relationships/hyperlink" Target="https://europa.eu/capacity4dev/opsys" TargetMode="External"/><Relationship Id="rId5" Type="http://schemas.openxmlformats.org/officeDocument/2006/relationships/hyperlink" Target="https://ec.europa.eu/international-partnerships/funding/looking-for-funding_en" TargetMode="External"/><Relationship Id="rId4" Type="http://schemas.openxmlformats.org/officeDocument/2006/relationships/hyperlink" Target="https://ec.europa.eu/info/funding-tenders/opportunities/portal/screen/programmes/eu-external-actio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1.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643254"/>
            <a:ext cx="10065224" cy="1147443"/>
          </a:xfrm>
        </p:spPr>
        <p:txBody>
          <a:bodyPr>
            <a:noAutofit/>
          </a:bodyPr>
          <a:lstStyle/>
          <a:p>
            <a:pPr algn="ctr"/>
            <a:r>
              <a:rPr lang="fr-BE" sz="5800" b="1" dirty="0"/>
              <a:t>Webinaire </a:t>
            </a:r>
            <a:br>
              <a:rPr lang="fr-BE" sz="5800" b="1" dirty="0"/>
            </a:br>
            <a:r>
              <a:rPr lang="fr-BE" sz="5800" b="1" dirty="0"/>
              <a:t>pour Partenaires externes</a:t>
            </a:r>
            <a:br>
              <a:rPr lang="fr-BE" sz="5800" b="1" dirty="0"/>
            </a:br>
            <a:br>
              <a:rPr lang="fr-BE" sz="5800" b="1" dirty="0"/>
            </a:br>
            <a:r>
              <a:rPr lang="fr-BE" sz="5800" b="1" dirty="0"/>
              <a:t>Publication des Appels</a:t>
            </a:r>
          </a:p>
        </p:txBody>
      </p:sp>
      <p:sp>
        <p:nvSpPr>
          <p:cNvPr id="8" name="Text Placeholder 7"/>
          <p:cNvSpPr>
            <a:spLocks noGrp="1"/>
          </p:cNvSpPr>
          <p:nvPr>
            <p:ph type="body" sz="quarter" idx="13"/>
          </p:nvPr>
        </p:nvSpPr>
        <p:spPr>
          <a:xfrm>
            <a:off x="6659525" y="5858434"/>
            <a:ext cx="5040313" cy="528998"/>
          </a:xfrm>
        </p:spPr>
        <p:txBody>
          <a:bodyPr/>
          <a:lstStyle/>
          <a:p>
            <a:br>
              <a:rPr lang="en-GB" dirty="0"/>
            </a:br>
            <a:endParaRPr lang="en-GB" dirty="0"/>
          </a:p>
        </p:txBody>
      </p:sp>
      <p:sp>
        <p:nvSpPr>
          <p:cNvPr id="5" name="Subtitle 6"/>
          <p:cNvSpPr>
            <a:spLocks noGrp="1"/>
          </p:cNvSpPr>
          <p:nvPr>
            <p:ph type="subTitle" idx="1"/>
          </p:nvPr>
        </p:nvSpPr>
        <p:spPr>
          <a:xfrm>
            <a:off x="876574" y="5557902"/>
            <a:ext cx="10260000" cy="1130061"/>
          </a:xfrm>
        </p:spPr>
        <p:txBody>
          <a:bodyPr vert="horz" lIns="91440" tIns="45720" rIns="91440" bIns="45720" rtlCol="0" anchor="t">
            <a:noAutofit/>
          </a:bodyPr>
          <a:lstStyle/>
          <a:p>
            <a:r>
              <a:rPr lang="en-GB" sz="1800" b="1" i="1" dirty="0" err="1"/>
              <a:t>L’équipe</a:t>
            </a:r>
            <a:r>
              <a:rPr lang="en-GB" sz="1800" b="1" i="1" dirty="0"/>
              <a:t> EC OPSYS CHANGE MANAGEMENT</a:t>
            </a:r>
            <a:br>
              <a:rPr lang="en-GB" sz="1800" b="1" i="1" dirty="0"/>
            </a:br>
            <a:r>
              <a:rPr lang="en-IE" sz="1800" b="1" dirty="0"/>
              <a:t>DG INTPA R5</a:t>
            </a:r>
            <a:br>
              <a:rPr lang="en-IE" sz="1800" b="1" dirty="0"/>
            </a:br>
            <a:r>
              <a:rPr lang="en-IE" sz="1800" b="1" dirty="0"/>
              <a:t>Commission </a:t>
            </a:r>
            <a:r>
              <a:rPr lang="en-IE" sz="1800" b="1" dirty="0" err="1"/>
              <a:t>européenne</a:t>
            </a:r>
            <a:r>
              <a:rPr lang="en-IE" sz="1800" b="1" dirty="0"/>
              <a:t> </a:t>
            </a:r>
            <a:endParaRPr lang="en-GB" sz="1800" b="1"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0625" y="13711"/>
            <a:ext cx="10515600" cy="782357"/>
          </a:xfrm>
        </p:spPr>
        <p:txBody>
          <a:bodyPr/>
          <a:lstStyle/>
          <a:p>
            <a:r>
              <a:rPr lang="fr-BE" b="1" dirty="0"/>
              <a:t>Types de procédure</a:t>
            </a:r>
            <a:endParaRPr lang="en-GB" b="1" dirty="0"/>
          </a:p>
        </p:txBody>
      </p:sp>
      <p:sp>
        <p:nvSpPr>
          <p:cNvPr id="12" name="TextBox 11"/>
          <p:cNvSpPr txBox="1"/>
          <p:nvPr/>
        </p:nvSpPr>
        <p:spPr>
          <a:xfrm>
            <a:off x="8774024" y="3670144"/>
            <a:ext cx="3126711" cy="646331"/>
          </a:xfrm>
          <a:prstGeom prst="rect">
            <a:avLst/>
          </a:prstGeom>
          <a:noFill/>
        </p:spPr>
        <p:txBody>
          <a:bodyPr wrap="square" rtlCol="0">
            <a:spAutoFit/>
          </a:bodyPr>
          <a:lstStyle/>
          <a:p>
            <a:r>
              <a:rPr lang="fr-BE" dirty="0">
                <a:solidFill>
                  <a:srgbClr val="024B9C"/>
                </a:solidFill>
              </a:rPr>
              <a:t>Subvention sur Appel à Propositions restreint</a:t>
            </a:r>
            <a:endParaRPr lang="en-GB" dirty="0">
              <a:solidFill>
                <a:srgbClr val="024B9C"/>
              </a:solidFill>
            </a:endParaRPr>
          </a:p>
        </p:txBody>
      </p:sp>
      <p:sp>
        <p:nvSpPr>
          <p:cNvPr id="13" name="TextBox 12"/>
          <p:cNvSpPr txBox="1"/>
          <p:nvPr/>
        </p:nvSpPr>
        <p:spPr>
          <a:xfrm>
            <a:off x="8808136" y="3278117"/>
            <a:ext cx="1968019" cy="369332"/>
          </a:xfrm>
          <a:prstGeom prst="rect">
            <a:avLst/>
          </a:prstGeom>
          <a:noFill/>
        </p:spPr>
        <p:txBody>
          <a:bodyPr wrap="square" rtlCol="0">
            <a:spAutoFit/>
          </a:bodyPr>
          <a:lstStyle/>
          <a:p>
            <a:r>
              <a:rPr lang="fr-BE" dirty="0">
                <a:solidFill>
                  <a:srgbClr val="004494"/>
                </a:solidFill>
              </a:rPr>
              <a:t>Attribution directe</a:t>
            </a:r>
          </a:p>
        </p:txBody>
      </p:sp>
      <p:sp>
        <p:nvSpPr>
          <p:cNvPr id="17" name="TextBox 16"/>
          <p:cNvSpPr txBox="1"/>
          <p:nvPr/>
        </p:nvSpPr>
        <p:spPr>
          <a:xfrm>
            <a:off x="2271995" y="3187943"/>
            <a:ext cx="4560985" cy="369332"/>
          </a:xfrm>
          <a:prstGeom prst="rect">
            <a:avLst/>
          </a:prstGeom>
          <a:noFill/>
        </p:spPr>
        <p:txBody>
          <a:bodyPr wrap="square" rtlCol="0">
            <a:spAutoFit/>
          </a:bodyPr>
          <a:lstStyle/>
          <a:p>
            <a:r>
              <a:rPr lang="fr-BE" dirty="0">
                <a:solidFill>
                  <a:srgbClr val="024B9C"/>
                </a:solidFill>
              </a:rPr>
              <a:t>Contrat-Cadre</a:t>
            </a:r>
            <a:endParaRPr lang="en-GB" dirty="0">
              <a:solidFill>
                <a:srgbClr val="024B9C"/>
              </a:solidFill>
            </a:endParaRPr>
          </a:p>
        </p:txBody>
      </p:sp>
      <p:sp>
        <p:nvSpPr>
          <p:cNvPr id="18" name="TextBox 17"/>
          <p:cNvSpPr txBox="1"/>
          <p:nvPr/>
        </p:nvSpPr>
        <p:spPr>
          <a:xfrm>
            <a:off x="2271995" y="3623393"/>
            <a:ext cx="4871994" cy="523220"/>
          </a:xfrm>
          <a:prstGeom prst="rect">
            <a:avLst/>
          </a:prstGeom>
          <a:noFill/>
        </p:spPr>
        <p:txBody>
          <a:bodyPr wrap="square" rtlCol="0">
            <a:spAutoFit/>
          </a:bodyPr>
          <a:lstStyle/>
          <a:p>
            <a:r>
              <a:rPr lang="fr-BE" dirty="0">
                <a:solidFill>
                  <a:srgbClr val="024B9C"/>
                </a:solidFill>
              </a:rPr>
              <a:t>Procédure ouverte</a:t>
            </a:r>
          </a:p>
          <a:p>
            <a:r>
              <a:rPr lang="fr-BE" sz="1000" dirty="0">
                <a:solidFill>
                  <a:srgbClr val="024B9C"/>
                </a:solidFill>
              </a:rPr>
              <a:t>Tout opérateur économique peut soumettre. En 1 étape. </a:t>
            </a:r>
            <a:endParaRPr lang="en-GB" sz="1000" dirty="0">
              <a:solidFill>
                <a:srgbClr val="024B9C"/>
              </a:solidFill>
            </a:endParaRPr>
          </a:p>
        </p:txBody>
      </p:sp>
      <p:sp>
        <p:nvSpPr>
          <p:cNvPr id="19" name="TextBox 18"/>
          <p:cNvSpPr txBox="1"/>
          <p:nvPr/>
        </p:nvSpPr>
        <p:spPr>
          <a:xfrm>
            <a:off x="2306683" y="4225393"/>
            <a:ext cx="4985580" cy="677108"/>
          </a:xfrm>
          <a:prstGeom prst="rect">
            <a:avLst/>
          </a:prstGeom>
          <a:noFill/>
        </p:spPr>
        <p:txBody>
          <a:bodyPr wrap="square" rtlCol="0">
            <a:spAutoFit/>
          </a:bodyPr>
          <a:lstStyle/>
          <a:p>
            <a:r>
              <a:rPr lang="fr-BE" dirty="0">
                <a:solidFill>
                  <a:srgbClr val="004494"/>
                </a:solidFill>
              </a:rPr>
              <a:t>Procédure restreinte</a:t>
            </a:r>
          </a:p>
          <a:p>
            <a:r>
              <a:rPr lang="fr-FR" sz="1000" dirty="0">
                <a:solidFill>
                  <a:srgbClr val="004494"/>
                </a:solidFill>
              </a:rPr>
              <a:t>Tous les opérateurs économiques peuvent demander à soumissionner, mais seuls ceux satisfaisant aux critères de sélection peuvent être invités à le faire</a:t>
            </a:r>
            <a:endParaRPr lang="en-GB" sz="1000" dirty="0">
              <a:solidFill>
                <a:srgbClr val="004494"/>
              </a:solidFill>
            </a:endParaRPr>
          </a:p>
        </p:txBody>
      </p:sp>
      <p:sp>
        <p:nvSpPr>
          <p:cNvPr id="23" name="TextBox 22"/>
          <p:cNvSpPr txBox="1"/>
          <p:nvPr/>
        </p:nvSpPr>
        <p:spPr>
          <a:xfrm>
            <a:off x="2271995" y="4861764"/>
            <a:ext cx="6668152" cy="738664"/>
          </a:xfrm>
          <a:prstGeom prst="rect">
            <a:avLst/>
          </a:prstGeom>
          <a:noFill/>
        </p:spPr>
        <p:txBody>
          <a:bodyPr wrap="square" rtlCol="0">
            <a:spAutoFit/>
          </a:bodyPr>
          <a:lstStyle/>
          <a:p>
            <a:r>
              <a:rPr lang="fr-BE" dirty="0">
                <a:solidFill>
                  <a:srgbClr val="024B9C"/>
                </a:solidFill>
              </a:rPr>
              <a:t>Procédure négociée</a:t>
            </a:r>
          </a:p>
          <a:p>
            <a:r>
              <a:rPr lang="fr-FR" sz="1200" dirty="0">
                <a:solidFill>
                  <a:srgbClr val="004494"/>
                </a:solidFill>
              </a:rPr>
              <a:t>quel que soit le montant du marché dans des cas exceptionnels et dûment justifiés, </a:t>
            </a:r>
          </a:p>
          <a:p>
            <a:r>
              <a:rPr lang="fr-FR" sz="1200" dirty="0">
                <a:solidFill>
                  <a:srgbClr val="004494"/>
                </a:solidFill>
              </a:rPr>
              <a:t>lorsque les circonstances factuelles et juridiques </a:t>
            </a:r>
            <a:endParaRPr lang="fr-BE" sz="1200" dirty="0">
              <a:solidFill>
                <a:srgbClr val="004494"/>
              </a:solidFill>
            </a:endParaRPr>
          </a:p>
        </p:txBody>
      </p:sp>
      <p:sp>
        <p:nvSpPr>
          <p:cNvPr id="26" name="TextBox 25"/>
          <p:cNvSpPr txBox="1"/>
          <p:nvPr/>
        </p:nvSpPr>
        <p:spPr>
          <a:xfrm>
            <a:off x="2271995" y="5660743"/>
            <a:ext cx="5216935" cy="830997"/>
          </a:xfrm>
          <a:prstGeom prst="rect">
            <a:avLst/>
          </a:prstGeom>
          <a:noFill/>
        </p:spPr>
        <p:txBody>
          <a:bodyPr wrap="square" rtlCol="0">
            <a:spAutoFit/>
          </a:bodyPr>
          <a:lstStyle/>
          <a:p>
            <a:r>
              <a:rPr lang="fr-BE" dirty="0">
                <a:solidFill>
                  <a:srgbClr val="004494"/>
                </a:solidFill>
              </a:rPr>
              <a:t>P</a:t>
            </a:r>
            <a:r>
              <a:rPr lang="fr-FR" dirty="0">
                <a:solidFill>
                  <a:srgbClr val="004494"/>
                </a:solidFill>
              </a:rPr>
              <a:t>rocédure de passation de marchés sur la base d'une seule offre</a:t>
            </a:r>
          </a:p>
          <a:p>
            <a:r>
              <a:rPr lang="fr-BE" sz="1200" dirty="0">
                <a:solidFill>
                  <a:srgbClr val="024B9C"/>
                </a:solidFill>
              </a:rPr>
              <a:t>Lorsque le marché n’excède pas 20 000  €</a:t>
            </a:r>
          </a:p>
        </p:txBody>
      </p:sp>
      <p:sp>
        <p:nvSpPr>
          <p:cNvPr id="27" name="Rounded Rectangle 26"/>
          <p:cNvSpPr/>
          <p:nvPr/>
        </p:nvSpPr>
        <p:spPr>
          <a:xfrm>
            <a:off x="1816784" y="1257217"/>
            <a:ext cx="3552795" cy="127226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t>PASSATION DE MARCHE</a:t>
            </a:r>
          </a:p>
        </p:txBody>
      </p:sp>
      <p:sp>
        <p:nvSpPr>
          <p:cNvPr id="33" name="Rounded Rectangle 32"/>
          <p:cNvSpPr/>
          <p:nvPr/>
        </p:nvSpPr>
        <p:spPr>
          <a:xfrm>
            <a:off x="8161029" y="1158101"/>
            <a:ext cx="3030876" cy="1377861"/>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t>SUBVENTION</a:t>
            </a:r>
            <a:endParaRPr lang="en-GB" b="1" dirty="0"/>
          </a:p>
        </p:txBody>
      </p:sp>
      <p:sp>
        <p:nvSpPr>
          <p:cNvPr id="34" name="Right Arrow 33"/>
          <p:cNvSpPr/>
          <p:nvPr/>
        </p:nvSpPr>
        <p:spPr>
          <a:xfrm>
            <a:off x="1656011" y="3734389"/>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ight Arrow 34"/>
          <p:cNvSpPr/>
          <p:nvPr/>
        </p:nvSpPr>
        <p:spPr>
          <a:xfrm>
            <a:off x="1647637" y="4316475"/>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ight Arrow 35"/>
          <p:cNvSpPr/>
          <p:nvPr/>
        </p:nvSpPr>
        <p:spPr>
          <a:xfrm>
            <a:off x="1647638" y="4961007"/>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ight Arrow 36"/>
          <p:cNvSpPr/>
          <p:nvPr/>
        </p:nvSpPr>
        <p:spPr>
          <a:xfrm>
            <a:off x="1656011" y="5783825"/>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ight Arrow 37"/>
          <p:cNvSpPr/>
          <p:nvPr/>
        </p:nvSpPr>
        <p:spPr>
          <a:xfrm>
            <a:off x="1656011" y="3273037"/>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ight Arrow 20"/>
          <p:cNvSpPr/>
          <p:nvPr/>
        </p:nvSpPr>
        <p:spPr>
          <a:xfrm>
            <a:off x="8274575" y="3327837"/>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ight Arrow 21"/>
          <p:cNvSpPr/>
          <p:nvPr/>
        </p:nvSpPr>
        <p:spPr>
          <a:xfrm>
            <a:off x="8274575" y="3780223"/>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ight Arrow 23"/>
          <p:cNvSpPr/>
          <p:nvPr/>
        </p:nvSpPr>
        <p:spPr>
          <a:xfrm>
            <a:off x="8274575" y="4337083"/>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Box 24"/>
          <p:cNvSpPr txBox="1"/>
          <p:nvPr/>
        </p:nvSpPr>
        <p:spPr>
          <a:xfrm>
            <a:off x="8808136" y="4303591"/>
            <a:ext cx="3126711" cy="646331"/>
          </a:xfrm>
          <a:prstGeom prst="rect">
            <a:avLst/>
          </a:prstGeom>
          <a:noFill/>
        </p:spPr>
        <p:txBody>
          <a:bodyPr wrap="square" rtlCol="0">
            <a:spAutoFit/>
          </a:bodyPr>
          <a:lstStyle/>
          <a:p>
            <a:r>
              <a:rPr lang="fr-BE" dirty="0">
                <a:solidFill>
                  <a:srgbClr val="024B9C"/>
                </a:solidFill>
              </a:rPr>
              <a:t>Subvention sur Appel à Propositions ouvert</a:t>
            </a:r>
            <a:endParaRPr lang="en-GB" dirty="0">
              <a:solidFill>
                <a:srgbClr val="024B9C"/>
              </a:solidFill>
            </a:endParaRPr>
          </a:p>
        </p:txBody>
      </p:sp>
      <p:sp>
        <p:nvSpPr>
          <p:cNvPr id="28" name="Right Arrow 27"/>
          <p:cNvSpPr/>
          <p:nvPr/>
        </p:nvSpPr>
        <p:spPr>
          <a:xfrm>
            <a:off x="8274575" y="5084371"/>
            <a:ext cx="321547" cy="246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p:cNvSpPr txBox="1"/>
          <p:nvPr/>
        </p:nvSpPr>
        <p:spPr>
          <a:xfrm>
            <a:off x="8774024" y="4961007"/>
            <a:ext cx="3126711" cy="646331"/>
          </a:xfrm>
          <a:prstGeom prst="rect">
            <a:avLst/>
          </a:prstGeom>
          <a:noFill/>
        </p:spPr>
        <p:txBody>
          <a:bodyPr wrap="square" rtlCol="0">
            <a:spAutoFit/>
          </a:bodyPr>
          <a:lstStyle/>
          <a:p>
            <a:r>
              <a:rPr lang="fr-BE" dirty="0">
                <a:solidFill>
                  <a:srgbClr val="024B9C"/>
                </a:solidFill>
              </a:rPr>
              <a:t>Convention-cadre de partenariat</a:t>
            </a:r>
            <a:endParaRPr lang="en-GB" dirty="0">
              <a:solidFill>
                <a:srgbClr val="024B9C"/>
              </a:solidFill>
            </a:endParaRPr>
          </a:p>
        </p:txBody>
      </p:sp>
    </p:spTree>
    <p:extLst>
      <p:ext uri="{BB962C8B-B14F-4D97-AF65-F5344CB8AC3E}">
        <p14:creationId xmlns:p14="http://schemas.microsoft.com/office/powerpoint/2010/main" val="553087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2F41C46E-AD3B-4C5F-BACF-D62607A1D26D}"/>
              </a:ext>
            </a:extLst>
          </p:cNvPr>
          <p:cNvSpPr/>
          <p:nvPr/>
        </p:nvSpPr>
        <p:spPr>
          <a:xfrm>
            <a:off x="1762763" y="1854748"/>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lIns="91440" tIns="45720" rIns="91440" bIns="45720" rtlCol="0" anchor="ctr"/>
          <a:lstStyle/>
          <a:p>
            <a:pPr algn="ctr"/>
            <a:r>
              <a:rPr lang="en-GB" b="1" dirty="0">
                <a:solidFill>
                  <a:schemeClr val="tx1">
                    <a:lumMod val="50000"/>
                  </a:schemeClr>
                </a:solidFill>
                <a:cs typeface="Arial"/>
              </a:rPr>
              <a:t>Convention de contribution</a:t>
            </a:r>
          </a:p>
          <a:p>
            <a:pPr algn="ctr"/>
            <a:endParaRPr lang="en-GB" b="1" dirty="0">
              <a:solidFill>
                <a:schemeClr val="tx1">
                  <a:lumMod val="50000"/>
                </a:schemeClr>
              </a:solidFill>
              <a:cs typeface="Arial"/>
            </a:endParaRPr>
          </a:p>
        </p:txBody>
      </p:sp>
      <p:sp>
        <p:nvSpPr>
          <p:cNvPr id="6" name="Rounded Rectangle 4">
            <a:extLst>
              <a:ext uri="{FF2B5EF4-FFF2-40B4-BE49-F238E27FC236}">
                <a16:creationId xmlns:a16="http://schemas.microsoft.com/office/drawing/2014/main" id="{DAD76120-BC3C-4F14-958C-513EE7120C80}"/>
              </a:ext>
            </a:extLst>
          </p:cNvPr>
          <p:cNvSpPr/>
          <p:nvPr/>
        </p:nvSpPr>
        <p:spPr>
          <a:xfrm>
            <a:off x="6657306" y="1788789"/>
            <a:ext cx="2989384"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chemeClr val="tx1">
                    <a:lumMod val="50000"/>
                  </a:schemeClr>
                </a:solidFill>
                <a:cs typeface="Arial"/>
              </a:rPr>
              <a:t>Convention de contribution pour un instrument financier</a:t>
            </a:r>
          </a:p>
        </p:txBody>
      </p:sp>
      <p:sp>
        <p:nvSpPr>
          <p:cNvPr id="8" name="Rounded Rectangle 13">
            <a:extLst>
              <a:ext uri="{FF2B5EF4-FFF2-40B4-BE49-F238E27FC236}">
                <a16:creationId xmlns:a16="http://schemas.microsoft.com/office/drawing/2014/main" id="{9B4727E7-1C85-4B60-840A-EA9C1F056800}"/>
              </a:ext>
            </a:extLst>
          </p:cNvPr>
          <p:cNvSpPr/>
          <p:nvPr/>
        </p:nvSpPr>
        <p:spPr>
          <a:xfrm>
            <a:off x="1762286" y="3064934"/>
            <a:ext cx="3369008" cy="72206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8FF52986-FE61-41A9-9F74-85BE841363A4}"/>
              </a:ext>
            </a:extLst>
          </p:cNvPr>
          <p:cNvSpPr txBox="1"/>
          <p:nvPr/>
        </p:nvSpPr>
        <p:spPr>
          <a:xfrm>
            <a:off x="1762285" y="3140672"/>
            <a:ext cx="375921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Convention de contribution sans mécanisme de mixage</a:t>
            </a:r>
            <a:endParaRPr lang="en-US" dirty="0">
              <a:cs typeface="Arial"/>
            </a:endParaRPr>
          </a:p>
        </p:txBody>
      </p:sp>
      <p:sp>
        <p:nvSpPr>
          <p:cNvPr id="11" name="Rounded Rectangle 13">
            <a:extLst>
              <a:ext uri="{FF2B5EF4-FFF2-40B4-BE49-F238E27FC236}">
                <a16:creationId xmlns:a16="http://schemas.microsoft.com/office/drawing/2014/main" id="{8552861A-B16C-4B99-A2B7-4A35FEBC6F4A}"/>
              </a:ext>
            </a:extLst>
          </p:cNvPr>
          <p:cNvSpPr/>
          <p:nvPr/>
        </p:nvSpPr>
        <p:spPr>
          <a:xfrm>
            <a:off x="1720871" y="4091977"/>
            <a:ext cx="3410423" cy="66029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51C4B45-616E-4A40-B60C-B9C25535F620}"/>
              </a:ext>
            </a:extLst>
          </p:cNvPr>
          <p:cNvSpPr txBox="1"/>
          <p:nvPr/>
        </p:nvSpPr>
        <p:spPr>
          <a:xfrm>
            <a:off x="1858616" y="4111486"/>
            <a:ext cx="327267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Convention de contribution avec mécanisme de mixage</a:t>
            </a:r>
            <a:endParaRPr lang="en-US" dirty="0">
              <a:cs typeface="Arial"/>
            </a:endParaRPr>
          </a:p>
        </p:txBody>
      </p:sp>
      <p:sp>
        <p:nvSpPr>
          <p:cNvPr id="13" name="TextBox 12">
            <a:extLst>
              <a:ext uri="{FF2B5EF4-FFF2-40B4-BE49-F238E27FC236}">
                <a16:creationId xmlns:a16="http://schemas.microsoft.com/office/drawing/2014/main" id="{F84CA462-CB8C-4F0E-B890-41625F021FFB}"/>
              </a:ext>
            </a:extLst>
          </p:cNvPr>
          <p:cNvSpPr txBox="1"/>
          <p:nvPr/>
        </p:nvSpPr>
        <p:spPr>
          <a:xfrm>
            <a:off x="833858" y="130869"/>
            <a:ext cx="10462590" cy="9694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sz="3200" b="1" dirty="0">
                <a:solidFill>
                  <a:srgbClr val="034EA2"/>
                </a:solidFill>
              </a:rPr>
              <a:t>Mode de gestion et type de contrat</a:t>
            </a:r>
            <a:endParaRPr lang="en-US" dirty="0">
              <a:cs typeface="Arial"/>
            </a:endParaRPr>
          </a:p>
          <a:p>
            <a:r>
              <a:rPr lang="en-US" sz="2500" dirty="0">
                <a:ea typeface="+mn-lt"/>
                <a:cs typeface="+mn-lt"/>
              </a:rPr>
              <a:t>Gestion indirecte avec une entité chargée de l’exécution du marché </a:t>
            </a:r>
            <a:endParaRPr lang="en-US" sz="2500" dirty="0">
              <a:cs typeface="Arial"/>
            </a:endParaRPr>
          </a:p>
        </p:txBody>
      </p:sp>
      <p:sp>
        <p:nvSpPr>
          <p:cNvPr id="15" name="Title 2">
            <a:extLst>
              <a:ext uri="{FF2B5EF4-FFF2-40B4-BE49-F238E27FC236}">
                <a16:creationId xmlns:a16="http://schemas.microsoft.com/office/drawing/2014/main" id="{7D1F0BB2-617E-4A59-9B83-3E5BD2423012}"/>
              </a:ext>
            </a:extLst>
          </p:cNvPr>
          <p:cNvSpPr>
            <a:spLocks noGrp="1"/>
          </p:cNvSpPr>
          <p:nvPr>
            <p:ph type="title"/>
          </p:nvPr>
        </p:nvSpPr>
        <p:spPr>
          <a:xfrm>
            <a:off x="599621" y="5159629"/>
            <a:ext cx="10515600" cy="1055683"/>
          </a:xfrm>
        </p:spPr>
        <p:txBody>
          <a:bodyPr/>
          <a:lstStyle/>
          <a:p>
            <a:pPr algn="ctr"/>
            <a:r>
              <a:rPr lang="fr-BE" sz="3200" b="1" u="sng" dirty="0"/>
              <a:t>Types de procédure:</a:t>
            </a:r>
            <a:br>
              <a:rPr lang="fr-BE" sz="3200" b="1" u="sng" dirty="0"/>
            </a:br>
            <a:r>
              <a:rPr lang="fr-BE" sz="3200" dirty="0"/>
              <a:t>Appel à expression d’intérêt et attribution directe</a:t>
            </a:r>
            <a:endParaRPr lang="en-GB" sz="3200" dirty="0">
              <a:cs typeface="Arial"/>
            </a:endParaRPr>
          </a:p>
        </p:txBody>
      </p:sp>
      <p:sp>
        <p:nvSpPr>
          <p:cNvPr id="2" name="TextBox 1"/>
          <p:cNvSpPr txBox="1"/>
          <p:nvPr/>
        </p:nvSpPr>
        <p:spPr>
          <a:xfrm>
            <a:off x="6490819" y="2810311"/>
            <a:ext cx="4242816" cy="2031325"/>
          </a:xfrm>
          <a:prstGeom prst="rect">
            <a:avLst/>
          </a:prstGeom>
          <a:noFill/>
        </p:spPr>
        <p:txBody>
          <a:bodyPr wrap="square" rtlCol="0">
            <a:spAutoFit/>
          </a:bodyPr>
          <a:lstStyle/>
          <a:p>
            <a:r>
              <a:rPr lang="fr-BE" dirty="0"/>
              <a:t>Les entités chargées de l’exécution peuvent octroyer des subventions aux organisations ciblées par le biais de leurs propres procédures. Pas de publication dans le JO de l’UE, sauf pour la P</a:t>
            </a:r>
            <a:r>
              <a:rPr lang="fr-FR" dirty="0"/>
              <a:t>olitique étrangère et de sécurité commune (PESC)</a:t>
            </a:r>
            <a:endParaRPr lang="fr-BE" dirty="0"/>
          </a:p>
        </p:txBody>
      </p:sp>
    </p:spTree>
    <p:extLst>
      <p:ext uri="{BB962C8B-B14F-4D97-AF65-F5344CB8AC3E}">
        <p14:creationId xmlns:p14="http://schemas.microsoft.com/office/powerpoint/2010/main" val="3330439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994" y="360754"/>
            <a:ext cx="10515600" cy="782357"/>
          </a:xfrm>
        </p:spPr>
        <p:txBody>
          <a:bodyPr/>
          <a:lstStyle/>
          <a:p>
            <a:r>
              <a:rPr lang="fr-BE" b="1" dirty="0"/>
              <a:t>Types d’Appel</a:t>
            </a:r>
            <a:br>
              <a:rPr lang="fr-BE" b="1" dirty="0"/>
            </a:br>
            <a:endParaRPr lang="en-GB" sz="2400" b="1" dirty="0"/>
          </a:p>
        </p:txBody>
      </p:sp>
      <p:sp>
        <p:nvSpPr>
          <p:cNvPr id="4" name="Rounded Rectangle 3"/>
          <p:cNvSpPr/>
          <p:nvPr/>
        </p:nvSpPr>
        <p:spPr>
          <a:xfrm>
            <a:off x="1290658" y="1954138"/>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5" name="Rounded Rectangle 4"/>
          <p:cNvSpPr/>
          <p:nvPr/>
        </p:nvSpPr>
        <p:spPr>
          <a:xfrm>
            <a:off x="7253654" y="1995854"/>
            <a:ext cx="2989384"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1059314" y="2034081"/>
            <a:ext cx="3328717" cy="646331"/>
          </a:xfrm>
          <a:prstGeom prst="rect">
            <a:avLst/>
          </a:prstGeom>
          <a:noFill/>
        </p:spPr>
        <p:txBody>
          <a:bodyPr wrap="square" rtlCol="0">
            <a:spAutoFit/>
          </a:bodyPr>
          <a:lstStyle/>
          <a:p>
            <a:pPr algn="ctr"/>
            <a:r>
              <a:rPr lang="fr-BE" b="1" dirty="0">
                <a:solidFill>
                  <a:schemeClr val="bg1"/>
                </a:solidFill>
              </a:rPr>
              <a:t>APPELS D’OFFRES </a:t>
            </a:r>
          </a:p>
          <a:p>
            <a:pPr algn="ctr"/>
            <a:r>
              <a:rPr lang="fr-BE" b="1" dirty="0">
                <a:solidFill>
                  <a:schemeClr val="bg1"/>
                </a:solidFill>
              </a:rPr>
              <a:t>(AoF)</a:t>
            </a:r>
            <a:endParaRPr lang="en-GB" b="1" dirty="0">
              <a:solidFill>
                <a:schemeClr val="bg1"/>
              </a:solidFill>
            </a:endParaRPr>
          </a:p>
        </p:txBody>
      </p:sp>
      <p:sp>
        <p:nvSpPr>
          <p:cNvPr id="7" name="TextBox 6"/>
          <p:cNvSpPr txBox="1"/>
          <p:nvPr/>
        </p:nvSpPr>
        <p:spPr>
          <a:xfrm>
            <a:off x="7069332" y="2125492"/>
            <a:ext cx="3328717" cy="646331"/>
          </a:xfrm>
          <a:prstGeom prst="rect">
            <a:avLst/>
          </a:prstGeom>
          <a:noFill/>
        </p:spPr>
        <p:txBody>
          <a:bodyPr wrap="square" rtlCol="0">
            <a:spAutoFit/>
          </a:bodyPr>
          <a:lstStyle/>
          <a:p>
            <a:pPr algn="ctr"/>
            <a:r>
              <a:rPr lang="fr-BE" b="1" dirty="0">
                <a:solidFill>
                  <a:schemeClr val="bg1"/>
                </a:solidFill>
              </a:rPr>
              <a:t>APPELS A PROPOSITIONS </a:t>
            </a:r>
          </a:p>
          <a:p>
            <a:pPr algn="ctr"/>
            <a:r>
              <a:rPr lang="fr-BE" b="1" dirty="0">
                <a:solidFill>
                  <a:schemeClr val="bg1"/>
                </a:solidFill>
              </a:rPr>
              <a:t>(AàP)</a:t>
            </a:r>
            <a:endParaRPr lang="en-GB" b="1" dirty="0">
              <a:solidFill>
                <a:schemeClr val="bg1"/>
              </a:solidFill>
            </a:endParaRPr>
          </a:p>
        </p:txBody>
      </p:sp>
      <p:sp>
        <p:nvSpPr>
          <p:cNvPr id="8" name="Rounded Rectangle 7"/>
          <p:cNvSpPr/>
          <p:nvPr/>
        </p:nvSpPr>
        <p:spPr>
          <a:xfrm>
            <a:off x="2097631" y="2989385"/>
            <a:ext cx="445033"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2187035" y="3091509"/>
            <a:ext cx="254977" cy="2862322"/>
          </a:xfrm>
          <a:prstGeom prst="rect">
            <a:avLst/>
          </a:prstGeom>
          <a:noFill/>
        </p:spPr>
        <p:txBody>
          <a:bodyPr wrap="square" rtlCol="0">
            <a:spAutoFit/>
          </a:bodyPr>
          <a:lstStyle/>
          <a:p>
            <a:pPr algn="ctr"/>
            <a:r>
              <a:rPr lang="fr-BE" b="1" dirty="0">
                <a:solidFill>
                  <a:srgbClr val="024EA2"/>
                </a:solidFill>
              </a:rPr>
              <a:t>RESTREINT</a:t>
            </a:r>
          </a:p>
          <a:p>
            <a:pPr algn="ctr"/>
            <a:r>
              <a:rPr lang="fr-BE" b="1" dirty="0">
                <a:solidFill>
                  <a:srgbClr val="024EA2"/>
                </a:solidFill>
              </a:rPr>
              <a:t>s</a:t>
            </a:r>
            <a:endParaRPr lang="en-GB" b="1" dirty="0">
              <a:solidFill>
                <a:srgbClr val="024EA2"/>
              </a:solidFill>
            </a:endParaRPr>
          </a:p>
        </p:txBody>
      </p:sp>
      <p:sp>
        <p:nvSpPr>
          <p:cNvPr id="10" name="Rounded Rectangle 9"/>
          <p:cNvSpPr/>
          <p:nvPr/>
        </p:nvSpPr>
        <p:spPr>
          <a:xfrm>
            <a:off x="2845365" y="2989385"/>
            <a:ext cx="461086"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2931990" y="3193634"/>
            <a:ext cx="254977" cy="2031325"/>
          </a:xfrm>
          <a:prstGeom prst="rect">
            <a:avLst/>
          </a:prstGeom>
          <a:noFill/>
        </p:spPr>
        <p:txBody>
          <a:bodyPr wrap="square" rtlCol="0">
            <a:spAutoFit/>
          </a:bodyPr>
          <a:lstStyle/>
          <a:p>
            <a:pPr algn="ctr"/>
            <a:r>
              <a:rPr lang="fr-BE" b="1" dirty="0">
                <a:solidFill>
                  <a:srgbClr val="024EA2"/>
                </a:solidFill>
              </a:rPr>
              <a:t>OUVERT</a:t>
            </a:r>
          </a:p>
          <a:p>
            <a:pPr algn="ctr"/>
            <a:r>
              <a:rPr lang="fr-BE" b="1" dirty="0">
                <a:solidFill>
                  <a:srgbClr val="024EA2"/>
                </a:solidFill>
              </a:rPr>
              <a:t>s</a:t>
            </a:r>
            <a:endParaRPr lang="en-GB" b="1" dirty="0">
              <a:solidFill>
                <a:srgbClr val="024EA2"/>
              </a:solidFill>
            </a:endParaRPr>
          </a:p>
        </p:txBody>
      </p:sp>
      <p:sp>
        <p:nvSpPr>
          <p:cNvPr id="17" name="Rounded Rectangle 16"/>
          <p:cNvSpPr/>
          <p:nvPr/>
        </p:nvSpPr>
        <p:spPr>
          <a:xfrm>
            <a:off x="8041075" y="2989385"/>
            <a:ext cx="445033"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8140967" y="3193634"/>
            <a:ext cx="254977" cy="2862322"/>
          </a:xfrm>
          <a:prstGeom prst="rect">
            <a:avLst/>
          </a:prstGeom>
          <a:noFill/>
        </p:spPr>
        <p:txBody>
          <a:bodyPr wrap="square" rtlCol="0">
            <a:spAutoFit/>
          </a:bodyPr>
          <a:lstStyle/>
          <a:p>
            <a:pPr algn="ctr"/>
            <a:r>
              <a:rPr lang="fr-BE" b="1" dirty="0">
                <a:solidFill>
                  <a:srgbClr val="024EA2"/>
                </a:solidFill>
              </a:rPr>
              <a:t>RESTREINT</a:t>
            </a:r>
          </a:p>
          <a:p>
            <a:pPr algn="ctr"/>
            <a:r>
              <a:rPr lang="fr-BE" b="1" dirty="0">
                <a:solidFill>
                  <a:srgbClr val="024EA2"/>
                </a:solidFill>
              </a:rPr>
              <a:t>s</a:t>
            </a:r>
            <a:endParaRPr lang="en-GB" b="1" dirty="0">
              <a:solidFill>
                <a:srgbClr val="024EA2"/>
              </a:solidFill>
            </a:endParaRPr>
          </a:p>
        </p:txBody>
      </p:sp>
      <p:sp>
        <p:nvSpPr>
          <p:cNvPr id="19" name="Rounded Rectangle 18"/>
          <p:cNvSpPr/>
          <p:nvPr/>
        </p:nvSpPr>
        <p:spPr>
          <a:xfrm>
            <a:off x="9222719" y="2989385"/>
            <a:ext cx="461086"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9309345" y="3193634"/>
            <a:ext cx="254977" cy="2031325"/>
          </a:xfrm>
          <a:prstGeom prst="rect">
            <a:avLst/>
          </a:prstGeom>
          <a:noFill/>
        </p:spPr>
        <p:txBody>
          <a:bodyPr wrap="square" rtlCol="0">
            <a:spAutoFit/>
          </a:bodyPr>
          <a:lstStyle/>
          <a:p>
            <a:pPr algn="ctr"/>
            <a:r>
              <a:rPr lang="fr-BE" b="1" dirty="0">
                <a:solidFill>
                  <a:srgbClr val="024EA2"/>
                </a:solidFill>
              </a:rPr>
              <a:t>OUVERT</a:t>
            </a:r>
          </a:p>
          <a:p>
            <a:pPr algn="ctr"/>
            <a:r>
              <a:rPr lang="fr-BE" b="1" dirty="0">
                <a:solidFill>
                  <a:srgbClr val="024EA2"/>
                </a:solidFill>
              </a:rPr>
              <a:t>s</a:t>
            </a:r>
            <a:endParaRPr lang="en-GB" b="1" dirty="0">
              <a:solidFill>
                <a:srgbClr val="024EA2"/>
              </a:solidFill>
            </a:endParaRPr>
          </a:p>
        </p:txBody>
      </p:sp>
      <p:sp>
        <p:nvSpPr>
          <p:cNvPr id="21" name="Text Box 5"/>
          <p:cNvSpPr txBox="1">
            <a:spLocks noChangeArrowheads="1"/>
          </p:cNvSpPr>
          <p:nvPr/>
        </p:nvSpPr>
        <p:spPr bwMode="auto">
          <a:xfrm>
            <a:off x="393511" y="3460841"/>
            <a:ext cx="1800225"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fr-BE" altLang="en-US" u="sng" dirty="0"/>
              <a:t>Processus en 2 étapes:</a:t>
            </a:r>
          </a:p>
          <a:p>
            <a:pPr marL="228600" indent="-228600" eaLnBrk="1" hangingPunct="1">
              <a:spcBef>
                <a:spcPct val="50000"/>
              </a:spcBef>
              <a:buAutoNum type="arabicParenR"/>
            </a:pPr>
            <a:r>
              <a:rPr lang="fr-BE" altLang="en-US" dirty="0"/>
              <a:t>Tout opérateur économique peut soumettre une offre </a:t>
            </a:r>
          </a:p>
          <a:p>
            <a:pPr marL="228600" indent="-228600" eaLnBrk="1" hangingPunct="1">
              <a:spcBef>
                <a:spcPct val="50000"/>
              </a:spcBef>
              <a:buAutoNum type="arabicParenR"/>
            </a:pPr>
            <a:r>
              <a:rPr lang="fr-BE" altLang="en-US" dirty="0"/>
              <a:t>Mais uniquement ceux qui satisfont les critères de sélection sont invités à le faire </a:t>
            </a:r>
          </a:p>
        </p:txBody>
      </p:sp>
      <p:sp>
        <p:nvSpPr>
          <p:cNvPr id="22" name="Text Box 4"/>
          <p:cNvSpPr txBox="1">
            <a:spLocks noChangeArrowheads="1"/>
          </p:cNvSpPr>
          <p:nvPr/>
        </p:nvSpPr>
        <p:spPr bwMode="auto">
          <a:xfrm>
            <a:off x="3358218" y="3193634"/>
            <a:ext cx="2051907"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spcBef>
                <a:spcPct val="50000"/>
              </a:spcBef>
            </a:pPr>
            <a:r>
              <a:rPr lang="fr-BE" altLang="en-US" u="sng" dirty="0"/>
              <a:t>Processus en 1 étape</a:t>
            </a:r>
            <a:r>
              <a:rPr lang="fr-BE" altLang="en-US" dirty="0"/>
              <a:t>: </a:t>
            </a:r>
            <a:br>
              <a:rPr lang="fr-BE" altLang="en-US" dirty="0"/>
            </a:br>
            <a:r>
              <a:rPr lang="fr-BE" altLang="en-US" dirty="0"/>
              <a:t>Tout opérateur économique peut soumettre une offre</a:t>
            </a:r>
          </a:p>
        </p:txBody>
      </p:sp>
      <p:sp>
        <p:nvSpPr>
          <p:cNvPr id="23" name="TextBox 27"/>
          <p:cNvSpPr txBox="1">
            <a:spLocks noChangeArrowheads="1"/>
          </p:cNvSpPr>
          <p:nvPr/>
        </p:nvSpPr>
        <p:spPr bwMode="auto">
          <a:xfrm>
            <a:off x="5751900" y="3516799"/>
            <a:ext cx="228917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fr-BE" altLang="en-US" dirty="0"/>
              <a:t>Une procédure à deux étapes où tous les candidats peuvent demander à participer, mais seuls les candidats ayant été sélectionnés (sur base d’une note succincte) sont invités à soumettre une proposition complète </a:t>
            </a:r>
          </a:p>
          <a:p>
            <a:pPr eaLnBrk="1" hangingPunct="1"/>
            <a:endParaRPr lang="fr-BE" altLang="en-US" dirty="0"/>
          </a:p>
          <a:p>
            <a:pPr algn="ctr" eaLnBrk="1" hangingPunct="1"/>
            <a:r>
              <a:rPr lang="fr-BE" altLang="en-US" b="1" dirty="0"/>
              <a:t>Par défaut</a:t>
            </a:r>
          </a:p>
        </p:txBody>
      </p:sp>
      <p:sp>
        <p:nvSpPr>
          <p:cNvPr id="24" name="TextBox 28"/>
          <p:cNvSpPr txBox="1">
            <a:spLocks noChangeArrowheads="1"/>
          </p:cNvSpPr>
          <p:nvPr/>
        </p:nvSpPr>
        <p:spPr bwMode="auto">
          <a:xfrm>
            <a:off x="10040450" y="3516799"/>
            <a:ext cx="18684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fr-BE" altLang="en-US" dirty="0"/>
              <a:t>Tous les candidats peuvent soumettre une proposition. La note succincte faisant partie intégrante de la demande complète.</a:t>
            </a:r>
          </a:p>
        </p:txBody>
      </p:sp>
      <p:sp>
        <p:nvSpPr>
          <p:cNvPr id="25" name="TextBox 30"/>
          <p:cNvSpPr txBox="1">
            <a:spLocks noChangeArrowheads="1"/>
          </p:cNvSpPr>
          <p:nvPr/>
        </p:nvSpPr>
        <p:spPr bwMode="auto">
          <a:xfrm>
            <a:off x="10051562" y="4901099"/>
            <a:ext cx="18462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b="1" dirty="0">
                <a:solidFill>
                  <a:srgbClr val="024EA2"/>
                </a:solidFill>
              </a:rPr>
              <a:t>Exceptionnel, uniquement sur accord préalable</a:t>
            </a:r>
            <a:endParaRPr lang="en-GB" altLang="en-US" b="1" dirty="0">
              <a:solidFill>
                <a:srgbClr val="024EA2"/>
              </a:solidFill>
            </a:endParaRPr>
          </a:p>
        </p:txBody>
      </p:sp>
      <p:sp>
        <p:nvSpPr>
          <p:cNvPr id="3" name="Slide Number Placeholder 2"/>
          <p:cNvSpPr>
            <a:spLocks noGrp="1"/>
          </p:cNvSpPr>
          <p:nvPr>
            <p:ph type="sldNum" sz="quarter" idx="12"/>
          </p:nvPr>
        </p:nvSpPr>
        <p:spPr/>
        <p:txBody>
          <a:bodyPr/>
          <a:lstStyle/>
          <a:p>
            <a:fld id="{F46C79FD-C571-418B-AB0F-5EE936C85276}" type="slidenum">
              <a:rPr lang="en-GB" smtClean="0"/>
              <a:t>12</a:t>
            </a:fld>
            <a:endParaRPr lang="en-GB" dirty="0"/>
          </a:p>
        </p:txBody>
      </p:sp>
    </p:spTree>
    <p:extLst>
      <p:ext uri="{BB962C8B-B14F-4D97-AF65-F5344CB8AC3E}">
        <p14:creationId xmlns:p14="http://schemas.microsoft.com/office/powerpoint/2010/main" val="197686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0431" y="211555"/>
            <a:ext cx="10515600" cy="782357"/>
          </a:xfrm>
        </p:spPr>
        <p:txBody>
          <a:bodyPr/>
          <a:lstStyle/>
          <a:p>
            <a:r>
              <a:rPr lang="fr-BE" b="1" dirty="0"/>
              <a:t>Types de participants aux Appels</a:t>
            </a:r>
            <a:endParaRPr lang="en-GB" b="1" dirty="0"/>
          </a:p>
        </p:txBody>
      </p:sp>
      <p:sp>
        <p:nvSpPr>
          <p:cNvPr id="5" name="Line 10"/>
          <p:cNvSpPr>
            <a:spLocks noChangeShapeType="1"/>
          </p:cNvSpPr>
          <p:nvPr/>
        </p:nvSpPr>
        <p:spPr bwMode="auto">
          <a:xfrm flipH="1">
            <a:off x="1942682" y="2534457"/>
            <a:ext cx="957314" cy="1364303"/>
          </a:xfrm>
          <a:prstGeom prst="line">
            <a:avLst/>
          </a:prstGeom>
          <a:noFill/>
          <a:ln w="28575">
            <a:solidFill>
              <a:srgbClr val="0099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dirty="0"/>
          </a:p>
        </p:txBody>
      </p:sp>
      <p:sp>
        <p:nvSpPr>
          <p:cNvPr id="6" name="Line 11"/>
          <p:cNvSpPr>
            <a:spLocks noChangeShapeType="1"/>
          </p:cNvSpPr>
          <p:nvPr/>
        </p:nvSpPr>
        <p:spPr bwMode="auto">
          <a:xfrm flipH="1">
            <a:off x="3657600" y="2534456"/>
            <a:ext cx="43291" cy="1364304"/>
          </a:xfrm>
          <a:prstGeom prst="line">
            <a:avLst/>
          </a:prstGeom>
          <a:noFill/>
          <a:ln w="28575">
            <a:solidFill>
              <a:srgbClr val="0099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dirty="0"/>
          </a:p>
        </p:txBody>
      </p:sp>
      <p:sp>
        <p:nvSpPr>
          <p:cNvPr id="7" name="Line 12"/>
          <p:cNvSpPr>
            <a:spLocks noChangeShapeType="1"/>
          </p:cNvSpPr>
          <p:nvPr/>
        </p:nvSpPr>
        <p:spPr bwMode="auto">
          <a:xfrm>
            <a:off x="4357324" y="2534457"/>
            <a:ext cx="636708" cy="1364304"/>
          </a:xfrm>
          <a:prstGeom prst="line">
            <a:avLst/>
          </a:prstGeom>
          <a:noFill/>
          <a:ln w="28575">
            <a:solidFill>
              <a:srgbClr val="0099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dirty="0"/>
          </a:p>
        </p:txBody>
      </p:sp>
      <p:sp>
        <p:nvSpPr>
          <p:cNvPr id="8" name="Text Box 13"/>
          <p:cNvSpPr txBox="1">
            <a:spLocks noChangeArrowheads="1"/>
          </p:cNvSpPr>
          <p:nvPr/>
        </p:nvSpPr>
        <p:spPr bwMode="auto">
          <a:xfrm>
            <a:off x="1097826" y="3970179"/>
            <a:ext cx="14743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spcBef>
                <a:spcPct val="50000"/>
              </a:spcBef>
            </a:pPr>
            <a:r>
              <a:rPr lang="fr-BE" altLang="en-US" sz="1800" b="1" dirty="0">
                <a:solidFill>
                  <a:srgbClr val="009900"/>
                </a:solidFill>
              </a:rPr>
              <a:t>Services</a:t>
            </a:r>
            <a:endParaRPr lang="en-GB" altLang="en-US" sz="1800" b="1" dirty="0">
              <a:solidFill>
                <a:srgbClr val="009900"/>
              </a:solidFill>
            </a:endParaRPr>
          </a:p>
        </p:txBody>
      </p:sp>
      <p:sp>
        <p:nvSpPr>
          <p:cNvPr id="9" name="Text Box 14"/>
          <p:cNvSpPr txBox="1">
            <a:spLocks noChangeArrowheads="1"/>
          </p:cNvSpPr>
          <p:nvPr/>
        </p:nvSpPr>
        <p:spPr bwMode="auto">
          <a:xfrm>
            <a:off x="2663688" y="3970179"/>
            <a:ext cx="1882566"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spcBef>
                <a:spcPct val="50000"/>
              </a:spcBef>
            </a:pPr>
            <a:r>
              <a:rPr lang="fr-BE" altLang="en-US" sz="1800" b="1" dirty="0">
                <a:solidFill>
                  <a:srgbClr val="009900"/>
                </a:solidFill>
              </a:rPr>
              <a:t>Fournitures</a:t>
            </a:r>
            <a:endParaRPr lang="en-GB" altLang="en-US" sz="1800" b="1" dirty="0">
              <a:solidFill>
                <a:srgbClr val="009900"/>
              </a:solidFill>
            </a:endParaRPr>
          </a:p>
        </p:txBody>
      </p:sp>
      <p:sp>
        <p:nvSpPr>
          <p:cNvPr id="10" name="Text Box 15"/>
          <p:cNvSpPr txBox="1">
            <a:spLocks noChangeArrowheads="1"/>
          </p:cNvSpPr>
          <p:nvPr/>
        </p:nvSpPr>
        <p:spPr bwMode="auto">
          <a:xfrm>
            <a:off x="4739045" y="3970179"/>
            <a:ext cx="126047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spcBef>
                <a:spcPct val="50000"/>
              </a:spcBef>
            </a:pPr>
            <a:r>
              <a:rPr lang="fr-BE" altLang="en-US" sz="1800" b="1" dirty="0">
                <a:solidFill>
                  <a:srgbClr val="009900"/>
                </a:solidFill>
              </a:rPr>
              <a:t>Travaux</a:t>
            </a:r>
            <a:endParaRPr lang="en-GB" altLang="en-US" sz="1800" b="1" dirty="0">
              <a:solidFill>
                <a:srgbClr val="009900"/>
              </a:solidFill>
            </a:endParaRPr>
          </a:p>
        </p:txBody>
      </p:sp>
      <p:sp>
        <p:nvSpPr>
          <p:cNvPr id="11" name="Text Box 16"/>
          <p:cNvSpPr txBox="1">
            <a:spLocks noChangeArrowheads="1"/>
          </p:cNvSpPr>
          <p:nvPr/>
        </p:nvSpPr>
        <p:spPr bwMode="auto">
          <a:xfrm>
            <a:off x="1640819" y="4464560"/>
            <a:ext cx="3928303"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p>
            <a:pPr>
              <a:spcBef>
                <a:spcPct val="50000"/>
              </a:spcBef>
              <a:defRPr/>
            </a:pPr>
            <a:r>
              <a:rPr lang="fr-BE" sz="3200" dirty="0">
                <a:sym typeface="Wingdings 3" pitchFamily="18" charset="2"/>
              </a:rPr>
              <a:t> </a:t>
            </a:r>
            <a:r>
              <a:rPr lang="fr-BE" sz="3200" i="1" dirty="0">
                <a:effectLst>
                  <a:outerShdw blurRad="38100" dist="38100" dir="2700000" algn="tl">
                    <a:srgbClr val="C0C0C0"/>
                  </a:outerShdw>
                </a:effectLst>
                <a:sym typeface="Wingdings 3" pitchFamily="18" charset="2"/>
              </a:rPr>
              <a:t>Soumissionnaires</a:t>
            </a:r>
            <a:endParaRPr lang="en-GB" sz="3200" i="1" dirty="0">
              <a:effectLst>
                <a:outerShdw blurRad="38100" dist="38100" dir="2700000" algn="tl">
                  <a:srgbClr val="C0C0C0"/>
                </a:outerShdw>
              </a:effectLst>
            </a:endParaRPr>
          </a:p>
        </p:txBody>
      </p:sp>
      <p:sp>
        <p:nvSpPr>
          <p:cNvPr id="12" name="Text Box 17"/>
          <p:cNvSpPr txBox="1">
            <a:spLocks noChangeArrowheads="1"/>
          </p:cNvSpPr>
          <p:nvPr/>
        </p:nvSpPr>
        <p:spPr bwMode="auto">
          <a:xfrm>
            <a:off x="6796571" y="4339511"/>
            <a:ext cx="5761965"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p>
            <a:pPr>
              <a:spcBef>
                <a:spcPct val="50000"/>
              </a:spcBef>
              <a:defRPr/>
            </a:pPr>
            <a:r>
              <a:rPr lang="fr-BE" sz="2800" dirty="0">
                <a:sym typeface="Wingdings 3" pitchFamily="18" charset="2"/>
              </a:rPr>
              <a:t> </a:t>
            </a:r>
            <a:r>
              <a:rPr lang="fr-BE" sz="2800" i="1" dirty="0">
                <a:effectLst>
                  <a:outerShdw blurRad="38100" dist="38100" dir="2700000" algn="tl">
                    <a:srgbClr val="C0C0C0"/>
                  </a:outerShdw>
                </a:effectLst>
                <a:sym typeface="Wingdings 3" pitchFamily="18" charset="2"/>
              </a:rPr>
              <a:t>Demandeurs, co-demandeurs</a:t>
            </a:r>
            <a:endParaRPr lang="en-GB" sz="2800" i="1" dirty="0">
              <a:effectLst>
                <a:outerShdw blurRad="38100" dist="38100" dir="2700000" algn="tl">
                  <a:srgbClr val="C0C0C0"/>
                </a:outerShdw>
              </a:effectLst>
              <a:cs typeface="Arial"/>
            </a:endParaRPr>
          </a:p>
        </p:txBody>
      </p:sp>
      <p:pic>
        <p:nvPicPr>
          <p:cNvPr id="1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67465" y="5006817"/>
            <a:ext cx="134302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67145" y="4823611"/>
            <a:ext cx="1223963"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33"/>
          <p:cNvSpPr txBox="1">
            <a:spLocks noChangeArrowheads="1"/>
          </p:cNvSpPr>
          <p:nvPr/>
        </p:nvSpPr>
        <p:spPr bwMode="auto">
          <a:xfrm>
            <a:off x="8621426" y="3660424"/>
            <a:ext cx="1774904" cy="371513"/>
          </a:xfrm>
          <a:prstGeom prst="rect">
            <a:avLst/>
          </a:prstGeom>
          <a:noFill/>
          <a:ln>
            <a:noFill/>
          </a:ln>
          <a:effectLst/>
          <a:extLst>
            <a:ext uri="{909E8E84-426E-40DD-AFC4-6F175D3DCCD1}">
              <a14:hiddenFill xmlns:a14="http://schemas.microsoft.com/office/drawing/2010/main">
                <a:solidFill>
                  <a:srgbClr val="0082C8"/>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altLang="en-US" sz="1800" b="1" dirty="0">
                <a:solidFill>
                  <a:srgbClr val="00B050"/>
                </a:solidFill>
              </a:rPr>
              <a:t>Subventions </a:t>
            </a:r>
          </a:p>
        </p:txBody>
      </p:sp>
      <p:sp>
        <p:nvSpPr>
          <p:cNvPr id="21" name="Rounded Rectangle 20"/>
          <p:cNvSpPr/>
          <p:nvPr/>
        </p:nvSpPr>
        <p:spPr>
          <a:xfrm>
            <a:off x="1942683" y="1968656"/>
            <a:ext cx="3392590" cy="5658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dirty="0">
                <a:solidFill>
                  <a:schemeClr val="bg1"/>
                </a:solidFill>
              </a:rPr>
              <a:t>Appels d’Offres</a:t>
            </a:r>
            <a:endParaRPr lang="en-GB" b="1" dirty="0">
              <a:solidFill>
                <a:schemeClr val="bg1"/>
              </a:solidFill>
            </a:endParaRPr>
          </a:p>
        </p:txBody>
      </p:sp>
      <p:sp>
        <p:nvSpPr>
          <p:cNvPr id="22" name="Rounded Rectangle 21"/>
          <p:cNvSpPr/>
          <p:nvPr/>
        </p:nvSpPr>
        <p:spPr>
          <a:xfrm>
            <a:off x="7611628" y="1968656"/>
            <a:ext cx="3392590" cy="5658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dirty="0">
                <a:solidFill>
                  <a:schemeClr val="bg1"/>
                </a:solidFill>
              </a:rPr>
              <a:t>Appels à propositions</a:t>
            </a:r>
            <a:endParaRPr lang="en-GB" b="1" dirty="0">
              <a:solidFill>
                <a:schemeClr val="bg1"/>
              </a:solidFill>
            </a:endParaRPr>
          </a:p>
        </p:txBody>
      </p:sp>
      <p:sp>
        <p:nvSpPr>
          <p:cNvPr id="23" name="Line 11"/>
          <p:cNvSpPr>
            <a:spLocks noChangeShapeType="1"/>
          </p:cNvSpPr>
          <p:nvPr/>
        </p:nvSpPr>
        <p:spPr bwMode="auto">
          <a:xfrm>
            <a:off x="9465546" y="2534456"/>
            <a:ext cx="20098" cy="1125968"/>
          </a:xfrm>
          <a:prstGeom prst="line">
            <a:avLst/>
          </a:prstGeom>
          <a:noFill/>
          <a:ln w="28575">
            <a:solidFill>
              <a:srgbClr val="0099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dirty="0"/>
          </a:p>
        </p:txBody>
      </p:sp>
    </p:spTree>
    <p:extLst>
      <p:ext uri="{BB962C8B-B14F-4D97-AF65-F5344CB8AC3E}">
        <p14:creationId xmlns:p14="http://schemas.microsoft.com/office/powerpoint/2010/main" val="71227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2" presetClass="entr" presetSubtype="4"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2" presetClass="entr" presetSubtype="4"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p:bldP spid="12" grpId="0"/>
      <p:bldP spid="18" grpId="0"/>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3248" y="202582"/>
            <a:ext cx="10515600" cy="860593"/>
          </a:xfrm>
        </p:spPr>
        <p:txBody>
          <a:bodyPr/>
          <a:lstStyle/>
          <a:p>
            <a:pPr algn="ctr"/>
            <a:r>
              <a:rPr lang="fr-BE" b="1" dirty="0"/>
              <a:t>Types de Contract</a:t>
            </a:r>
            <a:br>
              <a:rPr lang="fr-BE" b="1" dirty="0"/>
            </a:br>
            <a:r>
              <a:rPr lang="fr-BE" sz="2000" b="1" dirty="0"/>
              <a:t>(Section 6.1.1. PRAG)</a:t>
            </a:r>
            <a:endParaRPr lang="en-GB" sz="2000" b="1" dirty="0"/>
          </a:p>
        </p:txBody>
      </p:sp>
      <p:graphicFrame>
        <p:nvGraphicFramePr>
          <p:cNvPr id="2" name="Table 1"/>
          <p:cNvGraphicFramePr>
            <a:graphicFrameLocks noGrp="1"/>
          </p:cNvGraphicFramePr>
          <p:nvPr>
            <p:extLst>
              <p:ext uri="{D42A27DB-BD31-4B8C-83A1-F6EECF244321}">
                <p14:modId xmlns:p14="http://schemas.microsoft.com/office/powerpoint/2010/main" val="3431383633"/>
              </p:ext>
            </p:extLst>
          </p:nvPr>
        </p:nvGraphicFramePr>
        <p:xfrm>
          <a:off x="1033249" y="1494919"/>
          <a:ext cx="10267542" cy="3698240"/>
        </p:xfrm>
        <a:graphic>
          <a:graphicData uri="http://schemas.openxmlformats.org/drawingml/2006/table">
            <a:tbl>
              <a:tblPr firstRow="1" bandRow="1">
                <a:tableStyleId>{FABFCF23-3B69-468F-B69F-88F6DE6A72F2}</a:tableStyleId>
              </a:tblPr>
              <a:tblGrid>
                <a:gridCol w="3422514">
                  <a:extLst>
                    <a:ext uri="{9D8B030D-6E8A-4147-A177-3AD203B41FA5}">
                      <a16:colId xmlns:a16="http://schemas.microsoft.com/office/drawing/2014/main" val="3998520432"/>
                    </a:ext>
                  </a:extLst>
                </a:gridCol>
                <a:gridCol w="3422514">
                  <a:extLst>
                    <a:ext uri="{9D8B030D-6E8A-4147-A177-3AD203B41FA5}">
                      <a16:colId xmlns:a16="http://schemas.microsoft.com/office/drawing/2014/main" val="135015702"/>
                    </a:ext>
                  </a:extLst>
                </a:gridCol>
                <a:gridCol w="3422514">
                  <a:extLst>
                    <a:ext uri="{9D8B030D-6E8A-4147-A177-3AD203B41FA5}">
                      <a16:colId xmlns:a16="http://schemas.microsoft.com/office/drawing/2014/main" val="629752376"/>
                    </a:ext>
                  </a:extLst>
                </a:gridCol>
              </a:tblGrid>
              <a:tr h="370840">
                <a:tc>
                  <a:txBody>
                    <a:bodyPr/>
                    <a:lstStyle/>
                    <a:p>
                      <a:r>
                        <a:rPr lang="fr-BE" noProof="0" dirty="0"/>
                        <a:t> Acquisition  </a:t>
                      </a:r>
                      <a:br>
                        <a:rPr lang="fr-BE" noProof="0" dirty="0"/>
                      </a:br>
                      <a:r>
                        <a:rPr lang="fr-BE" noProof="0" dirty="0"/>
                        <a:t>« Acheter des choses »</a:t>
                      </a:r>
                    </a:p>
                  </a:txBody>
                  <a:tcPr/>
                </a:tc>
                <a:tc>
                  <a:txBody>
                    <a:bodyPr/>
                    <a:lstStyle/>
                    <a:p>
                      <a:endParaRPr lang="fr-BE" noProof="0" dirty="0"/>
                    </a:p>
                  </a:txBody>
                  <a:tcPr/>
                </a:tc>
                <a:tc>
                  <a:txBody>
                    <a:bodyPr/>
                    <a:lstStyle/>
                    <a:p>
                      <a:r>
                        <a:rPr lang="fr-BE" noProof="0" dirty="0"/>
                        <a:t>Subventions</a:t>
                      </a:r>
                      <a:br>
                        <a:rPr lang="fr-BE" noProof="0" dirty="0"/>
                      </a:br>
                      <a:r>
                        <a:rPr lang="fr-BE" noProof="0" dirty="0"/>
                        <a:t>« Donner de l’argent »</a:t>
                      </a:r>
                    </a:p>
                  </a:txBody>
                  <a:tcPr/>
                </a:tc>
                <a:extLst>
                  <a:ext uri="{0D108BD9-81ED-4DB2-BD59-A6C34878D82A}">
                    <a16:rowId xmlns:a16="http://schemas.microsoft.com/office/drawing/2014/main" val="2019021735"/>
                  </a:ext>
                </a:extLst>
              </a:tr>
              <a:tr h="370840">
                <a:tc>
                  <a:txBody>
                    <a:bodyPr/>
                    <a:lstStyle/>
                    <a:p>
                      <a:r>
                        <a:rPr lang="fr-BE" sz="1400" noProof="0" dirty="0"/>
                        <a:t>Achat</a:t>
                      </a:r>
                      <a:r>
                        <a:rPr lang="fr-BE" sz="1400" baseline="0" noProof="0" dirty="0"/>
                        <a:t> de </a:t>
                      </a:r>
                      <a:r>
                        <a:rPr lang="fr-BE" sz="1400" noProof="0" dirty="0"/>
                        <a:t>services, fournitures ou travaux</a:t>
                      </a:r>
                    </a:p>
                  </a:txBody>
                  <a:tcPr/>
                </a:tc>
                <a:tc>
                  <a:txBody>
                    <a:bodyPr/>
                    <a:lstStyle/>
                    <a:p>
                      <a:r>
                        <a:rPr lang="fr-BE" sz="1400" noProof="0" dirty="0"/>
                        <a:t>Objet</a:t>
                      </a:r>
                    </a:p>
                  </a:txBody>
                  <a:tcPr/>
                </a:tc>
                <a:tc>
                  <a:txBody>
                    <a:bodyPr/>
                    <a:lstStyle/>
                    <a:p>
                      <a:r>
                        <a:rPr lang="fr-FR" sz="1400" u="none" strike="noStrike" kern="1200" dirty="0">
                          <a:effectLst/>
                        </a:rPr>
                        <a:t>Proposition d'un demandeur contribuant à un objectif politique via - un projet (subvention pour action) ou la prise en charge des coûts de fonctionnement du demandeur (subvention de fonctionnement)</a:t>
                      </a:r>
                      <a:endParaRPr lang="fr-BE" sz="1400" noProof="0" dirty="0"/>
                    </a:p>
                  </a:txBody>
                  <a:tcPr/>
                </a:tc>
                <a:extLst>
                  <a:ext uri="{0D108BD9-81ED-4DB2-BD59-A6C34878D82A}">
                    <a16:rowId xmlns:a16="http://schemas.microsoft.com/office/drawing/2014/main" val="2201968846"/>
                  </a:ext>
                </a:extLst>
              </a:tr>
              <a:tr h="370840">
                <a:tc>
                  <a:txBody>
                    <a:bodyPr/>
                    <a:lstStyle/>
                    <a:p>
                      <a:r>
                        <a:rPr lang="fr-BE" sz="1400" noProof="0" dirty="0"/>
                        <a:t>Pouvoir</a:t>
                      </a:r>
                      <a:r>
                        <a:rPr lang="fr-BE" sz="1400" baseline="0" noProof="0" dirty="0"/>
                        <a:t> adjudicateur</a:t>
                      </a:r>
                      <a:endParaRPr lang="fr-BE" sz="1400" noProof="0" dirty="0"/>
                    </a:p>
                  </a:txBody>
                  <a:tcPr/>
                </a:tc>
                <a:tc>
                  <a:txBody>
                    <a:bodyPr/>
                    <a:lstStyle/>
                    <a:p>
                      <a:r>
                        <a:rPr lang="fr-BE" sz="1400" noProof="0" dirty="0"/>
                        <a:t>Propriété des résultats</a:t>
                      </a:r>
                    </a:p>
                  </a:txBody>
                  <a:tcPr/>
                </a:tc>
                <a:tc>
                  <a:txBody>
                    <a:bodyPr/>
                    <a:lstStyle/>
                    <a:p>
                      <a:r>
                        <a:rPr lang="fr-BE" sz="1400" noProof="0" dirty="0"/>
                        <a:t>Bénéficiaire</a:t>
                      </a:r>
                      <a:r>
                        <a:rPr lang="fr-BE" sz="1400" baseline="0" noProof="0" dirty="0"/>
                        <a:t> de la subvention</a:t>
                      </a:r>
                      <a:endParaRPr lang="fr-BE" sz="1400" noProof="0" dirty="0"/>
                    </a:p>
                  </a:txBody>
                  <a:tcPr/>
                </a:tc>
                <a:extLst>
                  <a:ext uri="{0D108BD9-81ED-4DB2-BD59-A6C34878D82A}">
                    <a16:rowId xmlns:a16="http://schemas.microsoft.com/office/drawing/2014/main" val="1370359432"/>
                  </a:ext>
                </a:extLst>
              </a:tr>
              <a:tr h="370840">
                <a:tc>
                  <a:txBody>
                    <a:bodyPr/>
                    <a:lstStyle/>
                    <a:p>
                      <a:r>
                        <a:rPr lang="fr-BE" sz="1400" noProof="0" dirty="0"/>
                        <a:t>100% des coûts</a:t>
                      </a:r>
                    </a:p>
                  </a:txBody>
                  <a:tcPr/>
                </a:tc>
                <a:tc>
                  <a:txBody>
                    <a:bodyPr/>
                    <a:lstStyle/>
                    <a:p>
                      <a:r>
                        <a:rPr lang="fr-BE" sz="1400" noProof="0" dirty="0"/>
                        <a:t>Contribution</a:t>
                      </a:r>
                      <a:r>
                        <a:rPr lang="fr-BE" sz="1400" baseline="0" noProof="0" dirty="0"/>
                        <a:t> financière</a:t>
                      </a:r>
                      <a:endParaRPr lang="fr-BE" sz="1400" noProof="0" dirty="0"/>
                    </a:p>
                  </a:txBody>
                  <a:tcPr/>
                </a:tc>
                <a:tc>
                  <a:txBody>
                    <a:bodyPr/>
                    <a:lstStyle/>
                    <a:p>
                      <a:r>
                        <a:rPr lang="fr-FR" sz="1400" u="none" strike="noStrike" kern="1200" dirty="0">
                          <a:effectLst/>
                        </a:rPr>
                        <a:t>L'Union européenne finance une partie des coûts (dits "éligibles"). L'autre partie reste à la charge du bénéficiaire de la subvention (ou de tout donateur).</a:t>
                      </a:r>
                      <a:endParaRPr lang="fr-BE" sz="1400" noProof="0" dirty="0"/>
                    </a:p>
                  </a:txBody>
                  <a:tcPr/>
                </a:tc>
                <a:extLst>
                  <a:ext uri="{0D108BD9-81ED-4DB2-BD59-A6C34878D82A}">
                    <a16:rowId xmlns:a16="http://schemas.microsoft.com/office/drawing/2014/main" val="3112156225"/>
                  </a:ext>
                </a:extLst>
              </a:tr>
              <a:tr h="370840">
                <a:tc>
                  <a:txBody>
                    <a:bodyPr/>
                    <a:lstStyle/>
                    <a:p>
                      <a:r>
                        <a:rPr lang="fr-BE" sz="1400" noProof="0" dirty="0"/>
                        <a:t>Permis </a:t>
                      </a:r>
                    </a:p>
                  </a:txBody>
                  <a:tcPr/>
                </a:tc>
                <a:tc>
                  <a:txBody>
                    <a:bodyPr/>
                    <a:lstStyle/>
                    <a:p>
                      <a:r>
                        <a:rPr lang="fr-BE" sz="1400" noProof="0" dirty="0"/>
                        <a:t>Profit</a:t>
                      </a:r>
                    </a:p>
                  </a:txBody>
                  <a:tcPr/>
                </a:tc>
                <a:tc>
                  <a:txBody>
                    <a:bodyPr/>
                    <a:lstStyle/>
                    <a:p>
                      <a:r>
                        <a:rPr lang="fr-BE" sz="1400" noProof="0" dirty="0"/>
                        <a:t>Interdit</a:t>
                      </a:r>
                      <a:r>
                        <a:rPr lang="fr-BE" sz="1400" baseline="0" noProof="0" dirty="0"/>
                        <a:t> </a:t>
                      </a:r>
                      <a:endParaRPr lang="fr-BE" sz="1400" noProof="0" dirty="0"/>
                    </a:p>
                  </a:txBody>
                  <a:tcPr/>
                </a:tc>
                <a:extLst>
                  <a:ext uri="{0D108BD9-81ED-4DB2-BD59-A6C34878D82A}">
                    <a16:rowId xmlns:a16="http://schemas.microsoft.com/office/drawing/2014/main" val="2859757383"/>
                  </a:ext>
                </a:extLst>
              </a:tr>
            </a:tbl>
          </a:graphicData>
        </a:graphic>
      </p:graphicFrame>
    </p:spTree>
    <p:extLst>
      <p:ext uri="{BB962C8B-B14F-4D97-AF65-F5344CB8AC3E}">
        <p14:creationId xmlns:p14="http://schemas.microsoft.com/office/powerpoint/2010/main" val="2680142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70237" y="498193"/>
            <a:ext cx="11911265"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a:r>
              <a:rPr lang="fr-BE" sz="3800" b="1" dirty="0"/>
              <a:t>Exemple de ligne du temps d’une </a:t>
            </a:r>
          </a:p>
          <a:p>
            <a:pPr algn="ctr"/>
            <a:r>
              <a:rPr lang="fr-BE" sz="3800" b="1" dirty="0"/>
              <a:t>Procédure ouverte</a:t>
            </a:r>
            <a:endParaRPr lang="en-GB" sz="3800" b="1" dirty="0"/>
          </a:p>
        </p:txBody>
      </p:sp>
      <p:pic>
        <p:nvPicPr>
          <p:cNvPr id="5" name="Picture 4"/>
          <p:cNvPicPr>
            <a:picLocks noChangeAspect="1"/>
          </p:cNvPicPr>
          <p:nvPr/>
        </p:nvPicPr>
        <p:blipFill>
          <a:blip r:embed="rId2"/>
          <a:stretch>
            <a:fillRect/>
          </a:stretch>
        </p:blipFill>
        <p:spPr>
          <a:xfrm>
            <a:off x="2391245" y="2295577"/>
            <a:ext cx="5781675" cy="3914775"/>
          </a:xfrm>
          <a:prstGeom prst="rect">
            <a:avLst/>
          </a:prstGeom>
        </p:spPr>
      </p:pic>
      <p:sp>
        <p:nvSpPr>
          <p:cNvPr id="6" name="TextBox 5"/>
          <p:cNvSpPr txBox="1"/>
          <p:nvPr/>
        </p:nvSpPr>
        <p:spPr>
          <a:xfrm>
            <a:off x="8068826" y="5516546"/>
            <a:ext cx="1256044" cy="307777"/>
          </a:xfrm>
          <a:prstGeom prst="rect">
            <a:avLst/>
          </a:prstGeom>
          <a:noFill/>
        </p:spPr>
        <p:txBody>
          <a:bodyPr wrap="square" rtlCol="0">
            <a:spAutoFit/>
          </a:bodyPr>
          <a:lstStyle/>
          <a:p>
            <a:r>
              <a:rPr lang="fr-BE" sz="1400" b="1" dirty="0"/>
              <a:t>mois</a:t>
            </a:r>
            <a:endParaRPr lang="en-GB" sz="1400" b="1" dirty="0"/>
          </a:p>
        </p:txBody>
      </p:sp>
      <p:sp>
        <p:nvSpPr>
          <p:cNvPr id="7" name="Title 1"/>
          <p:cNvSpPr>
            <a:spLocks noGrp="1"/>
          </p:cNvSpPr>
          <p:nvPr>
            <p:ph type="title"/>
          </p:nvPr>
        </p:nvSpPr>
        <p:spPr>
          <a:xfrm>
            <a:off x="1248734" y="1246067"/>
            <a:ext cx="10795889" cy="936625"/>
          </a:xfrm>
        </p:spPr>
        <p:txBody>
          <a:bodyPr/>
          <a:lstStyle/>
          <a:p>
            <a:pPr algn="ctr">
              <a:defRPr/>
            </a:pPr>
            <a:r>
              <a:rPr lang="fr-BE" sz="2000" b="0" dirty="0">
                <a:latin typeface="+mn-lt"/>
              </a:rPr>
              <a:t>Ligne du temps d’une procédure d’appel d’offres ouvert international </a:t>
            </a:r>
            <a:br>
              <a:rPr lang="fr-BE" sz="2000" b="0" dirty="0">
                <a:latin typeface="+mn-lt"/>
              </a:rPr>
            </a:br>
            <a:r>
              <a:rPr lang="fr-BE" sz="2000" b="0" dirty="0">
                <a:latin typeface="+mn-lt"/>
              </a:rPr>
              <a:t>pour un marché de travaux</a:t>
            </a:r>
            <a:endParaRPr lang="en-GB" sz="2000" b="0" dirty="0">
              <a:latin typeface="+mn-lt"/>
            </a:endParaRPr>
          </a:p>
        </p:txBody>
      </p:sp>
      <p:sp>
        <p:nvSpPr>
          <p:cNvPr id="8" name="Rounded Rectangle 7"/>
          <p:cNvSpPr/>
          <p:nvPr/>
        </p:nvSpPr>
        <p:spPr>
          <a:xfrm>
            <a:off x="2588514" y="1500263"/>
            <a:ext cx="8207009" cy="745072"/>
          </a:xfrm>
          <a:prstGeom prst="round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p:cNvSpPr txBox="1"/>
          <p:nvPr/>
        </p:nvSpPr>
        <p:spPr>
          <a:xfrm>
            <a:off x="3737114" y="2941984"/>
            <a:ext cx="2951922" cy="246221"/>
          </a:xfrm>
          <a:prstGeom prst="rect">
            <a:avLst/>
          </a:prstGeom>
          <a:solidFill>
            <a:srgbClr val="00B050"/>
          </a:solidFill>
        </p:spPr>
        <p:txBody>
          <a:bodyPr wrap="square" rtlCol="0">
            <a:spAutoFit/>
          </a:bodyPr>
          <a:lstStyle/>
          <a:p>
            <a:r>
              <a:rPr lang="fr-BE" sz="1000" dirty="0"/>
              <a:t>La procédure prend au moins 7-8 mois</a:t>
            </a:r>
            <a:endParaRPr lang="en-US" sz="1000" dirty="0"/>
          </a:p>
        </p:txBody>
      </p:sp>
      <p:sp>
        <p:nvSpPr>
          <p:cNvPr id="4" name="TextBox 3"/>
          <p:cNvSpPr txBox="1"/>
          <p:nvPr/>
        </p:nvSpPr>
        <p:spPr>
          <a:xfrm>
            <a:off x="6112565" y="3697360"/>
            <a:ext cx="1331843" cy="246221"/>
          </a:xfrm>
          <a:prstGeom prst="rect">
            <a:avLst/>
          </a:prstGeom>
          <a:solidFill>
            <a:srgbClr val="FF0000"/>
          </a:solidFill>
        </p:spPr>
        <p:txBody>
          <a:bodyPr wrap="square" rtlCol="0">
            <a:spAutoFit/>
          </a:bodyPr>
          <a:lstStyle/>
          <a:p>
            <a:r>
              <a:rPr lang="fr-BE" sz="1000" dirty="0"/>
              <a:t>Signature du contrat</a:t>
            </a:r>
            <a:endParaRPr lang="en-US" sz="1000" dirty="0"/>
          </a:p>
        </p:txBody>
      </p:sp>
      <p:sp>
        <p:nvSpPr>
          <p:cNvPr id="9" name="TextBox 8"/>
          <p:cNvSpPr txBox="1"/>
          <p:nvPr/>
        </p:nvSpPr>
        <p:spPr>
          <a:xfrm>
            <a:off x="2776331" y="4408228"/>
            <a:ext cx="761999" cy="553998"/>
          </a:xfrm>
          <a:prstGeom prst="rect">
            <a:avLst/>
          </a:prstGeom>
          <a:solidFill>
            <a:srgbClr val="FF0000"/>
          </a:solidFill>
        </p:spPr>
        <p:txBody>
          <a:bodyPr wrap="square" rtlCol="0">
            <a:spAutoFit/>
          </a:bodyPr>
          <a:lstStyle/>
          <a:p>
            <a:r>
              <a:rPr lang="fr-BE" sz="1000" dirty="0"/>
              <a:t>Avis de pré-info.</a:t>
            </a:r>
            <a:br>
              <a:rPr lang="fr-BE" sz="1000" dirty="0"/>
            </a:br>
            <a:r>
              <a:rPr lang="fr-BE" sz="1000" dirty="0"/>
              <a:t>30 jours                      </a:t>
            </a:r>
            <a:endParaRPr lang="en-US" sz="1000" dirty="0"/>
          </a:p>
        </p:txBody>
      </p:sp>
      <p:sp>
        <p:nvSpPr>
          <p:cNvPr id="10" name="TextBox 9"/>
          <p:cNvSpPr txBox="1"/>
          <p:nvPr/>
        </p:nvSpPr>
        <p:spPr>
          <a:xfrm>
            <a:off x="5357193" y="4068546"/>
            <a:ext cx="1447868" cy="246221"/>
          </a:xfrm>
          <a:prstGeom prst="rect">
            <a:avLst/>
          </a:prstGeom>
          <a:solidFill>
            <a:srgbClr val="FF0000"/>
          </a:solidFill>
        </p:spPr>
        <p:txBody>
          <a:bodyPr wrap="square" rtlCol="0">
            <a:spAutoFit/>
          </a:bodyPr>
          <a:lstStyle/>
          <a:p>
            <a:r>
              <a:rPr lang="fr-BE" sz="1000" dirty="0"/>
              <a:t>Attribution du contrat</a:t>
            </a:r>
            <a:endParaRPr lang="en-US" sz="1000" dirty="0"/>
          </a:p>
        </p:txBody>
      </p:sp>
      <p:sp>
        <p:nvSpPr>
          <p:cNvPr id="11" name="TextBox 10"/>
          <p:cNvSpPr txBox="1"/>
          <p:nvPr/>
        </p:nvSpPr>
        <p:spPr>
          <a:xfrm>
            <a:off x="3617844" y="4089357"/>
            <a:ext cx="1331843" cy="400110"/>
          </a:xfrm>
          <a:prstGeom prst="rect">
            <a:avLst/>
          </a:prstGeom>
          <a:solidFill>
            <a:srgbClr val="FF0000"/>
          </a:solidFill>
        </p:spPr>
        <p:txBody>
          <a:bodyPr wrap="square" rtlCol="0">
            <a:spAutoFit/>
          </a:bodyPr>
          <a:lstStyle/>
          <a:p>
            <a:r>
              <a:rPr lang="fr-BE" sz="1000" dirty="0"/>
              <a:t>Avis de marché </a:t>
            </a:r>
            <a:br>
              <a:rPr lang="fr-BE" sz="1000" dirty="0"/>
            </a:br>
            <a:r>
              <a:rPr lang="fr-BE" sz="1000" dirty="0"/>
              <a:t>90 jours</a:t>
            </a:r>
            <a:endParaRPr lang="en-US" sz="1000" dirty="0"/>
          </a:p>
        </p:txBody>
      </p:sp>
    </p:spTree>
    <p:extLst>
      <p:ext uri="{BB962C8B-B14F-4D97-AF65-F5344CB8AC3E}">
        <p14:creationId xmlns:p14="http://schemas.microsoft.com/office/powerpoint/2010/main" val="4292003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465" y="632635"/>
            <a:ext cx="11911265" cy="782357"/>
          </a:xfrm>
        </p:spPr>
        <p:txBody>
          <a:bodyPr/>
          <a:lstStyle/>
          <a:p>
            <a:pPr algn="ctr"/>
            <a:r>
              <a:rPr lang="fr-BE" sz="3800" b="1" dirty="0"/>
              <a:t>Exemple de ligne du temps pour une </a:t>
            </a:r>
            <a:br>
              <a:rPr lang="fr-BE" sz="3800" b="1" dirty="0"/>
            </a:br>
            <a:r>
              <a:rPr lang="fr-BE" sz="3800" b="1" dirty="0"/>
              <a:t>Procédure restreinte</a:t>
            </a:r>
            <a:endParaRPr lang="en-GB" sz="3800" b="1" dirty="0"/>
          </a:p>
        </p:txBody>
      </p:sp>
      <p:pic>
        <p:nvPicPr>
          <p:cNvPr id="1026" name="Picture 2" descr="http://intragate.ec.europa.eu/dg/devco/prag/getImage.do?filename=B_e717733a-de35-40fd-9c5c-f67a9f978914_.jpg&amp;full=true%22/%3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7010" y="1609647"/>
            <a:ext cx="9623111" cy="5063666"/>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4722725" y="1758462"/>
            <a:ext cx="4783016" cy="341643"/>
          </a:xfrm>
          <a:prstGeom prst="round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4651513" y="1729408"/>
            <a:ext cx="4874106" cy="400110"/>
          </a:xfrm>
          <a:prstGeom prst="rect">
            <a:avLst/>
          </a:prstGeom>
          <a:solidFill>
            <a:schemeClr val="bg1">
              <a:lumMod val="95000"/>
            </a:schemeClr>
          </a:solidFill>
        </p:spPr>
        <p:txBody>
          <a:bodyPr wrap="square" rtlCol="0">
            <a:spAutoFit/>
          </a:bodyPr>
          <a:lstStyle/>
          <a:p>
            <a:r>
              <a:rPr lang="fr-BE" sz="1000" dirty="0"/>
              <a:t>Ligne du temps d’un appel d’offres restreint international pour un marché de services</a:t>
            </a:r>
            <a:endParaRPr lang="en-US" sz="1000" dirty="0"/>
          </a:p>
        </p:txBody>
      </p:sp>
      <p:sp>
        <p:nvSpPr>
          <p:cNvPr id="7" name="TextBox 6"/>
          <p:cNvSpPr txBox="1"/>
          <p:nvPr/>
        </p:nvSpPr>
        <p:spPr>
          <a:xfrm>
            <a:off x="6042991" y="2286000"/>
            <a:ext cx="2564296" cy="246221"/>
          </a:xfrm>
          <a:prstGeom prst="rect">
            <a:avLst/>
          </a:prstGeom>
          <a:solidFill>
            <a:schemeClr val="bg1">
              <a:lumMod val="95000"/>
            </a:schemeClr>
          </a:solidFill>
        </p:spPr>
        <p:txBody>
          <a:bodyPr wrap="square" rtlCol="0">
            <a:spAutoFit/>
          </a:bodyPr>
          <a:lstStyle/>
          <a:p>
            <a:r>
              <a:rPr lang="fr-BE" sz="1000" b="1" dirty="0"/>
              <a:t>La procédure prend au moins 8-9 mois</a:t>
            </a:r>
            <a:endParaRPr lang="en-US" sz="1000" b="1" dirty="0"/>
          </a:p>
        </p:txBody>
      </p:sp>
      <p:sp>
        <p:nvSpPr>
          <p:cNvPr id="5" name="TextBox 4"/>
          <p:cNvSpPr txBox="1"/>
          <p:nvPr/>
        </p:nvSpPr>
        <p:spPr>
          <a:xfrm>
            <a:off x="3647662" y="2623915"/>
            <a:ext cx="1026326" cy="784830"/>
          </a:xfrm>
          <a:prstGeom prst="rect">
            <a:avLst/>
          </a:prstGeom>
          <a:solidFill>
            <a:schemeClr val="tx1">
              <a:lumMod val="20000"/>
              <a:lumOff val="80000"/>
            </a:schemeClr>
          </a:solidFill>
        </p:spPr>
        <p:txBody>
          <a:bodyPr wrap="square" rtlCol="0">
            <a:spAutoFit/>
          </a:bodyPr>
          <a:lstStyle/>
          <a:p>
            <a:pPr algn="ctr">
              <a:lnSpc>
                <a:spcPct val="150000"/>
              </a:lnSpc>
            </a:pPr>
            <a:r>
              <a:rPr lang="fr-BE" sz="1000" dirty="0"/>
              <a:t>Soumission des offres</a:t>
            </a:r>
          </a:p>
          <a:p>
            <a:pPr algn="ctr">
              <a:lnSpc>
                <a:spcPct val="150000"/>
              </a:lnSpc>
            </a:pPr>
            <a:endParaRPr lang="en-US" sz="1000" dirty="0"/>
          </a:p>
        </p:txBody>
      </p:sp>
      <p:sp>
        <p:nvSpPr>
          <p:cNvPr id="9" name="TextBox 8"/>
          <p:cNvSpPr txBox="1"/>
          <p:nvPr/>
        </p:nvSpPr>
        <p:spPr>
          <a:xfrm>
            <a:off x="4692406" y="2681676"/>
            <a:ext cx="954156" cy="756297"/>
          </a:xfrm>
          <a:prstGeom prst="rect">
            <a:avLst/>
          </a:prstGeom>
          <a:solidFill>
            <a:schemeClr val="tx1">
              <a:lumMod val="20000"/>
              <a:lumOff val="80000"/>
            </a:schemeClr>
          </a:solidFill>
        </p:spPr>
        <p:txBody>
          <a:bodyPr wrap="square" rtlCol="0">
            <a:spAutoFit/>
          </a:bodyPr>
          <a:lstStyle/>
          <a:p>
            <a:pPr algn="ctr">
              <a:lnSpc>
                <a:spcPct val="150000"/>
              </a:lnSpc>
            </a:pPr>
            <a:r>
              <a:rPr lang="fr-BE" sz="1000" dirty="0"/>
              <a:t>Liste restreinte</a:t>
            </a:r>
          </a:p>
          <a:p>
            <a:pPr algn="ctr">
              <a:lnSpc>
                <a:spcPct val="150000"/>
              </a:lnSpc>
            </a:pPr>
            <a:endParaRPr lang="en-US" sz="1000" dirty="0"/>
          </a:p>
        </p:txBody>
      </p:sp>
      <p:sp>
        <p:nvSpPr>
          <p:cNvPr id="10" name="TextBox 9"/>
          <p:cNvSpPr txBox="1"/>
          <p:nvPr/>
        </p:nvSpPr>
        <p:spPr>
          <a:xfrm>
            <a:off x="5822748" y="2601446"/>
            <a:ext cx="1015205" cy="1015663"/>
          </a:xfrm>
          <a:prstGeom prst="rect">
            <a:avLst/>
          </a:prstGeom>
          <a:solidFill>
            <a:schemeClr val="tx1">
              <a:lumMod val="20000"/>
              <a:lumOff val="80000"/>
            </a:schemeClr>
          </a:solidFill>
        </p:spPr>
        <p:txBody>
          <a:bodyPr wrap="square" rtlCol="0">
            <a:spAutoFit/>
          </a:bodyPr>
          <a:lstStyle/>
          <a:p>
            <a:pPr algn="ctr">
              <a:lnSpc>
                <a:spcPct val="150000"/>
              </a:lnSpc>
            </a:pPr>
            <a:r>
              <a:rPr lang="fr-BE" sz="1000" dirty="0"/>
              <a:t>Soumission des</a:t>
            </a:r>
            <a:br>
              <a:rPr lang="fr-BE" sz="1000" dirty="0"/>
            </a:br>
            <a:r>
              <a:rPr lang="fr-BE" sz="1000" dirty="0"/>
              <a:t> offres</a:t>
            </a:r>
          </a:p>
          <a:p>
            <a:pPr algn="ctr">
              <a:lnSpc>
                <a:spcPct val="150000"/>
              </a:lnSpc>
            </a:pPr>
            <a:endParaRPr lang="en-US" sz="1000" dirty="0"/>
          </a:p>
        </p:txBody>
      </p:sp>
      <p:sp>
        <p:nvSpPr>
          <p:cNvPr id="11" name="TextBox 10"/>
          <p:cNvSpPr txBox="1"/>
          <p:nvPr/>
        </p:nvSpPr>
        <p:spPr>
          <a:xfrm>
            <a:off x="7740012" y="2623920"/>
            <a:ext cx="1085935" cy="1015663"/>
          </a:xfrm>
          <a:prstGeom prst="rect">
            <a:avLst/>
          </a:prstGeom>
          <a:solidFill>
            <a:schemeClr val="tx1">
              <a:lumMod val="20000"/>
              <a:lumOff val="80000"/>
            </a:schemeClr>
          </a:solidFill>
        </p:spPr>
        <p:txBody>
          <a:bodyPr wrap="square" rtlCol="0">
            <a:spAutoFit/>
          </a:bodyPr>
          <a:lstStyle/>
          <a:p>
            <a:pPr algn="ctr">
              <a:lnSpc>
                <a:spcPct val="150000"/>
              </a:lnSpc>
            </a:pPr>
            <a:r>
              <a:rPr lang="fr-BE" sz="1000" dirty="0"/>
              <a:t>Évaluation </a:t>
            </a:r>
          </a:p>
          <a:p>
            <a:pPr algn="ctr">
              <a:lnSpc>
                <a:spcPct val="150000"/>
              </a:lnSpc>
            </a:pPr>
            <a:r>
              <a:rPr lang="fr-BE" sz="1000" dirty="0"/>
              <a:t>des</a:t>
            </a:r>
            <a:br>
              <a:rPr lang="fr-BE" sz="1000" dirty="0"/>
            </a:br>
            <a:r>
              <a:rPr lang="fr-BE" sz="1000" dirty="0"/>
              <a:t> offres</a:t>
            </a:r>
          </a:p>
          <a:p>
            <a:pPr algn="ctr">
              <a:lnSpc>
                <a:spcPct val="150000"/>
              </a:lnSpc>
            </a:pPr>
            <a:endParaRPr lang="en-US" sz="1000" dirty="0"/>
          </a:p>
        </p:txBody>
      </p:sp>
      <p:sp>
        <p:nvSpPr>
          <p:cNvPr id="12" name="TextBox 11"/>
          <p:cNvSpPr txBox="1"/>
          <p:nvPr/>
        </p:nvSpPr>
        <p:spPr>
          <a:xfrm>
            <a:off x="9286450" y="2617294"/>
            <a:ext cx="1018967" cy="707886"/>
          </a:xfrm>
          <a:prstGeom prst="rect">
            <a:avLst/>
          </a:prstGeom>
          <a:solidFill>
            <a:schemeClr val="tx1">
              <a:lumMod val="20000"/>
              <a:lumOff val="80000"/>
            </a:schemeClr>
          </a:solidFill>
        </p:spPr>
        <p:txBody>
          <a:bodyPr wrap="square" rtlCol="0">
            <a:spAutoFit/>
          </a:bodyPr>
          <a:lstStyle/>
          <a:p>
            <a:pPr algn="ctr"/>
            <a:r>
              <a:rPr lang="fr-BE" sz="1000" dirty="0"/>
              <a:t>Clause suspensive &amp; préparation de contrat(s)</a:t>
            </a:r>
            <a:endParaRPr lang="en-US" sz="1000" dirty="0"/>
          </a:p>
        </p:txBody>
      </p:sp>
      <p:sp>
        <p:nvSpPr>
          <p:cNvPr id="8" name="TextBox 7"/>
          <p:cNvSpPr txBox="1"/>
          <p:nvPr/>
        </p:nvSpPr>
        <p:spPr>
          <a:xfrm>
            <a:off x="3364533" y="3560392"/>
            <a:ext cx="650874" cy="400110"/>
          </a:xfrm>
          <a:prstGeom prst="rect">
            <a:avLst/>
          </a:prstGeom>
          <a:solidFill>
            <a:schemeClr val="tx1">
              <a:lumMod val="20000"/>
              <a:lumOff val="80000"/>
            </a:schemeClr>
          </a:solidFill>
        </p:spPr>
        <p:txBody>
          <a:bodyPr wrap="square" rtlCol="0">
            <a:spAutoFit/>
          </a:bodyPr>
          <a:lstStyle/>
          <a:p>
            <a:pPr algn="ctr"/>
            <a:r>
              <a:rPr lang="fr-BE" sz="1000" dirty="0"/>
              <a:t>Min</a:t>
            </a:r>
          </a:p>
          <a:p>
            <a:pPr algn="ctr"/>
            <a:r>
              <a:rPr lang="fr-BE" sz="1000" dirty="0"/>
              <a:t>30 jours</a:t>
            </a:r>
            <a:endParaRPr lang="en-US" sz="1000" dirty="0"/>
          </a:p>
        </p:txBody>
      </p:sp>
      <p:sp>
        <p:nvSpPr>
          <p:cNvPr id="19" name="TextBox 18"/>
          <p:cNvSpPr txBox="1"/>
          <p:nvPr/>
        </p:nvSpPr>
        <p:spPr>
          <a:xfrm>
            <a:off x="3964189" y="3563703"/>
            <a:ext cx="650874" cy="400110"/>
          </a:xfrm>
          <a:prstGeom prst="rect">
            <a:avLst/>
          </a:prstGeom>
          <a:solidFill>
            <a:schemeClr val="tx1">
              <a:lumMod val="20000"/>
              <a:lumOff val="80000"/>
            </a:schemeClr>
          </a:solidFill>
        </p:spPr>
        <p:txBody>
          <a:bodyPr wrap="square" rtlCol="0">
            <a:spAutoFit/>
          </a:bodyPr>
          <a:lstStyle/>
          <a:p>
            <a:pPr algn="ctr"/>
            <a:r>
              <a:rPr lang="fr-BE" sz="1000" dirty="0"/>
              <a:t>Min</a:t>
            </a:r>
          </a:p>
          <a:p>
            <a:pPr algn="ctr"/>
            <a:r>
              <a:rPr lang="fr-BE" sz="1000" dirty="0"/>
              <a:t>30 jours</a:t>
            </a:r>
            <a:endParaRPr lang="en-US" sz="1000" dirty="0"/>
          </a:p>
        </p:txBody>
      </p:sp>
      <p:sp>
        <p:nvSpPr>
          <p:cNvPr id="20" name="TextBox 19"/>
          <p:cNvSpPr txBox="1"/>
          <p:nvPr/>
        </p:nvSpPr>
        <p:spPr>
          <a:xfrm>
            <a:off x="5885751" y="3646522"/>
            <a:ext cx="650874" cy="400110"/>
          </a:xfrm>
          <a:prstGeom prst="rect">
            <a:avLst/>
          </a:prstGeom>
          <a:solidFill>
            <a:schemeClr val="tx1">
              <a:lumMod val="20000"/>
              <a:lumOff val="80000"/>
            </a:schemeClr>
          </a:solidFill>
        </p:spPr>
        <p:txBody>
          <a:bodyPr wrap="square" rtlCol="0">
            <a:spAutoFit/>
          </a:bodyPr>
          <a:lstStyle/>
          <a:p>
            <a:pPr algn="ctr"/>
            <a:r>
              <a:rPr lang="fr-BE" sz="1000" dirty="0"/>
              <a:t>Min</a:t>
            </a:r>
          </a:p>
          <a:p>
            <a:pPr algn="ctr"/>
            <a:r>
              <a:rPr lang="fr-BE" sz="1000" dirty="0"/>
              <a:t>50 jours</a:t>
            </a:r>
            <a:endParaRPr lang="en-US" sz="1000" dirty="0"/>
          </a:p>
        </p:txBody>
      </p:sp>
      <p:sp>
        <p:nvSpPr>
          <p:cNvPr id="21" name="TextBox 20"/>
          <p:cNvSpPr txBox="1"/>
          <p:nvPr/>
        </p:nvSpPr>
        <p:spPr>
          <a:xfrm>
            <a:off x="7916644" y="3610072"/>
            <a:ext cx="650874" cy="400110"/>
          </a:xfrm>
          <a:prstGeom prst="rect">
            <a:avLst/>
          </a:prstGeom>
          <a:solidFill>
            <a:schemeClr val="tx1">
              <a:lumMod val="20000"/>
              <a:lumOff val="80000"/>
            </a:schemeClr>
          </a:solidFill>
        </p:spPr>
        <p:txBody>
          <a:bodyPr wrap="square" rtlCol="0">
            <a:spAutoFit/>
          </a:bodyPr>
          <a:lstStyle/>
          <a:p>
            <a:pPr algn="ctr"/>
            <a:r>
              <a:rPr lang="fr-BE" sz="1000" dirty="0"/>
              <a:t>Max</a:t>
            </a:r>
          </a:p>
          <a:p>
            <a:pPr algn="ctr"/>
            <a:r>
              <a:rPr lang="fr-BE" sz="1000" dirty="0"/>
              <a:t>90 jours</a:t>
            </a:r>
            <a:endParaRPr lang="en-US" sz="1000" dirty="0"/>
          </a:p>
        </p:txBody>
      </p:sp>
      <p:sp>
        <p:nvSpPr>
          <p:cNvPr id="22" name="TextBox 21"/>
          <p:cNvSpPr txBox="1"/>
          <p:nvPr/>
        </p:nvSpPr>
        <p:spPr>
          <a:xfrm>
            <a:off x="9382539" y="3484188"/>
            <a:ext cx="675843" cy="400110"/>
          </a:xfrm>
          <a:prstGeom prst="rect">
            <a:avLst/>
          </a:prstGeom>
          <a:solidFill>
            <a:schemeClr val="tx1">
              <a:lumMod val="20000"/>
              <a:lumOff val="80000"/>
            </a:schemeClr>
          </a:solidFill>
        </p:spPr>
        <p:txBody>
          <a:bodyPr wrap="square" rtlCol="0">
            <a:spAutoFit/>
          </a:bodyPr>
          <a:lstStyle/>
          <a:p>
            <a:pPr algn="ctr"/>
            <a:r>
              <a:rPr lang="fr-BE" sz="1000" dirty="0"/>
              <a:t>Min</a:t>
            </a:r>
          </a:p>
          <a:p>
            <a:pPr algn="ctr"/>
            <a:r>
              <a:rPr lang="fr-BE" sz="1000" dirty="0"/>
              <a:t>15 jours</a:t>
            </a:r>
            <a:endParaRPr lang="en-US" sz="1000" dirty="0"/>
          </a:p>
        </p:txBody>
      </p:sp>
      <p:sp>
        <p:nvSpPr>
          <p:cNvPr id="23" name="TextBox 22"/>
          <p:cNvSpPr txBox="1"/>
          <p:nvPr/>
        </p:nvSpPr>
        <p:spPr>
          <a:xfrm>
            <a:off x="10070110" y="3487501"/>
            <a:ext cx="650874" cy="400110"/>
          </a:xfrm>
          <a:prstGeom prst="rect">
            <a:avLst/>
          </a:prstGeom>
          <a:solidFill>
            <a:schemeClr val="tx1">
              <a:lumMod val="20000"/>
              <a:lumOff val="80000"/>
            </a:schemeClr>
          </a:solidFill>
        </p:spPr>
        <p:txBody>
          <a:bodyPr wrap="square" rtlCol="0">
            <a:spAutoFit/>
          </a:bodyPr>
          <a:lstStyle/>
          <a:p>
            <a:pPr algn="ctr"/>
            <a:r>
              <a:rPr lang="fr-BE" sz="1000" dirty="0"/>
              <a:t>Max</a:t>
            </a:r>
          </a:p>
          <a:p>
            <a:pPr algn="ctr"/>
            <a:r>
              <a:rPr lang="fr-BE" sz="1000" dirty="0"/>
              <a:t>30 jours</a:t>
            </a:r>
            <a:endParaRPr lang="en-US" sz="1000" dirty="0"/>
          </a:p>
        </p:txBody>
      </p:sp>
      <p:sp>
        <p:nvSpPr>
          <p:cNvPr id="32" name="TextBox 31"/>
          <p:cNvSpPr txBox="1"/>
          <p:nvPr/>
        </p:nvSpPr>
        <p:spPr>
          <a:xfrm rot="18887220">
            <a:off x="9901006" y="4788901"/>
            <a:ext cx="1639957" cy="400110"/>
          </a:xfrm>
          <a:prstGeom prst="rect">
            <a:avLst/>
          </a:prstGeom>
          <a:solidFill>
            <a:schemeClr val="tx1">
              <a:lumMod val="20000"/>
              <a:lumOff val="80000"/>
            </a:schemeClr>
          </a:solidFill>
        </p:spPr>
        <p:txBody>
          <a:bodyPr wrap="square" rtlCol="0">
            <a:spAutoFit/>
          </a:bodyPr>
          <a:lstStyle/>
          <a:p>
            <a:r>
              <a:rPr lang="fr-BE" sz="1000" dirty="0"/>
              <a:t>Publication de l’avis d’attribution</a:t>
            </a:r>
            <a:endParaRPr lang="en-US" sz="1000" dirty="0"/>
          </a:p>
        </p:txBody>
      </p:sp>
      <p:sp>
        <p:nvSpPr>
          <p:cNvPr id="35" name="TextBox 34"/>
          <p:cNvSpPr txBox="1"/>
          <p:nvPr/>
        </p:nvSpPr>
        <p:spPr>
          <a:xfrm rot="18887220">
            <a:off x="9150446" y="4922447"/>
            <a:ext cx="1836779" cy="246221"/>
          </a:xfrm>
          <a:prstGeom prst="rect">
            <a:avLst/>
          </a:prstGeom>
          <a:solidFill>
            <a:schemeClr val="tx1">
              <a:lumMod val="20000"/>
              <a:lumOff val="80000"/>
            </a:schemeClr>
          </a:solidFill>
        </p:spPr>
        <p:txBody>
          <a:bodyPr wrap="square" rtlCol="0">
            <a:spAutoFit/>
          </a:bodyPr>
          <a:lstStyle/>
          <a:p>
            <a:r>
              <a:rPr lang="fr-BE" sz="1000" dirty="0"/>
              <a:t>Signature par le contractant</a:t>
            </a:r>
            <a:endParaRPr lang="en-US" sz="1000" dirty="0"/>
          </a:p>
        </p:txBody>
      </p:sp>
      <p:sp>
        <p:nvSpPr>
          <p:cNvPr id="36" name="TextBox 35"/>
          <p:cNvSpPr txBox="1"/>
          <p:nvPr/>
        </p:nvSpPr>
        <p:spPr>
          <a:xfrm rot="18887220">
            <a:off x="8632306" y="4831854"/>
            <a:ext cx="1836779" cy="400110"/>
          </a:xfrm>
          <a:prstGeom prst="rect">
            <a:avLst/>
          </a:prstGeom>
          <a:solidFill>
            <a:schemeClr val="tx1">
              <a:lumMod val="20000"/>
              <a:lumOff val="80000"/>
            </a:schemeClr>
          </a:solidFill>
        </p:spPr>
        <p:txBody>
          <a:bodyPr wrap="square" rtlCol="0">
            <a:spAutoFit/>
          </a:bodyPr>
          <a:lstStyle/>
          <a:p>
            <a:r>
              <a:rPr lang="fr-BE" sz="1000" dirty="0"/>
              <a:t>Signature du contrat par le Pouvoir adjudicateur</a:t>
            </a:r>
            <a:endParaRPr lang="en-US" sz="1000" dirty="0"/>
          </a:p>
        </p:txBody>
      </p:sp>
      <p:sp>
        <p:nvSpPr>
          <p:cNvPr id="37" name="TextBox 36"/>
          <p:cNvSpPr txBox="1"/>
          <p:nvPr/>
        </p:nvSpPr>
        <p:spPr>
          <a:xfrm rot="18887220">
            <a:off x="8097788" y="4920872"/>
            <a:ext cx="1836779" cy="246221"/>
          </a:xfrm>
          <a:prstGeom prst="rect">
            <a:avLst/>
          </a:prstGeom>
          <a:solidFill>
            <a:schemeClr val="tx1">
              <a:lumMod val="20000"/>
              <a:lumOff val="80000"/>
            </a:schemeClr>
          </a:solidFill>
        </p:spPr>
        <p:txBody>
          <a:bodyPr wrap="square" rtlCol="0">
            <a:spAutoFit/>
          </a:bodyPr>
          <a:lstStyle/>
          <a:p>
            <a:r>
              <a:rPr lang="fr-BE" sz="1000" dirty="0"/>
              <a:t>Attribution du contrat</a:t>
            </a:r>
            <a:endParaRPr lang="en-US" sz="1000" dirty="0"/>
          </a:p>
        </p:txBody>
      </p:sp>
      <p:sp>
        <p:nvSpPr>
          <p:cNvPr id="38" name="TextBox 37"/>
          <p:cNvSpPr txBox="1"/>
          <p:nvPr/>
        </p:nvSpPr>
        <p:spPr>
          <a:xfrm rot="18887220">
            <a:off x="5708908" y="4831853"/>
            <a:ext cx="1836779" cy="400110"/>
          </a:xfrm>
          <a:prstGeom prst="rect">
            <a:avLst/>
          </a:prstGeom>
          <a:solidFill>
            <a:schemeClr val="tx1">
              <a:lumMod val="20000"/>
              <a:lumOff val="80000"/>
            </a:schemeClr>
          </a:solidFill>
        </p:spPr>
        <p:txBody>
          <a:bodyPr wrap="square" rtlCol="0">
            <a:spAutoFit/>
          </a:bodyPr>
          <a:lstStyle/>
          <a:p>
            <a:pPr algn="ctr"/>
            <a:r>
              <a:rPr lang="fr-BE" sz="1000" dirty="0"/>
              <a:t>Date limite de soumission des appels</a:t>
            </a:r>
            <a:endParaRPr lang="en-US" sz="1000" dirty="0"/>
          </a:p>
        </p:txBody>
      </p:sp>
      <p:sp>
        <p:nvSpPr>
          <p:cNvPr id="39" name="TextBox 38"/>
          <p:cNvSpPr txBox="1"/>
          <p:nvPr/>
        </p:nvSpPr>
        <p:spPr>
          <a:xfrm rot="18887220">
            <a:off x="4147404" y="4831853"/>
            <a:ext cx="1807664" cy="400110"/>
          </a:xfrm>
          <a:prstGeom prst="rect">
            <a:avLst/>
          </a:prstGeom>
          <a:solidFill>
            <a:schemeClr val="tx1">
              <a:lumMod val="20000"/>
              <a:lumOff val="80000"/>
            </a:schemeClr>
          </a:solidFill>
        </p:spPr>
        <p:txBody>
          <a:bodyPr wrap="square" rtlCol="0">
            <a:spAutoFit/>
          </a:bodyPr>
          <a:lstStyle/>
          <a:p>
            <a:pPr algn="ctr"/>
            <a:r>
              <a:rPr lang="fr-BE" sz="1000" dirty="0"/>
              <a:t>Liste restreinte &amp; dossier</a:t>
            </a:r>
          </a:p>
          <a:p>
            <a:pPr algn="ctr"/>
            <a:r>
              <a:rPr lang="fr-BE" sz="1000" dirty="0"/>
              <a:t> d’Appel d’offres</a:t>
            </a:r>
            <a:endParaRPr lang="en-US" sz="1000" dirty="0"/>
          </a:p>
        </p:txBody>
      </p:sp>
      <p:sp>
        <p:nvSpPr>
          <p:cNvPr id="40" name="TextBox 39"/>
          <p:cNvSpPr txBox="1"/>
          <p:nvPr/>
        </p:nvSpPr>
        <p:spPr>
          <a:xfrm rot="18887220">
            <a:off x="2990967" y="4972132"/>
            <a:ext cx="2025593" cy="400110"/>
          </a:xfrm>
          <a:prstGeom prst="rect">
            <a:avLst/>
          </a:prstGeom>
          <a:solidFill>
            <a:schemeClr val="tx1">
              <a:lumMod val="20000"/>
              <a:lumOff val="80000"/>
            </a:schemeClr>
          </a:solidFill>
        </p:spPr>
        <p:txBody>
          <a:bodyPr wrap="square" rtlCol="0">
            <a:spAutoFit/>
          </a:bodyPr>
          <a:lstStyle/>
          <a:p>
            <a:pPr algn="ctr"/>
            <a:r>
              <a:rPr lang="fr-BE" sz="1000" dirty="0"/>
              <a:t>Date limite de soumission des offres</a:t>
            </a:r>
            <a:endParaRPr lang="en-US" sz="1000" dirty="0"/>
          </a:p>
        </p:txBody>
      </p:sp>
      <p:sp>
        <p:nvSpPr>
          <p:cNvPr id="41" name="TextBox 40"/>
          <p:cNvSpPr txBox="1"/>
          <p:nvPr/>
        </p:nvSpPr>
        <p:spPr>
          <a:xfrm rot="18887220">
            <a:off x="2298539" y="5002696"/>
            <a:ext cx="2025593" cy="246221"/>
          </a:xfrm>
          <a:prstGeom prst="rect">
            <a:avLst/>
          </a:prstGeom>
          <a:solidFill>
            <a:schemeClr val="tx1">
              <a:lumMod val="20000"/>
              <a:lumOff val="80000"/>
            </a:schemeClr>
          </a:solidFill>
        </p:spPr>
        <p:txBody>
          <a:bodyPr wrap="square" rtlCol="0">
            <a:spAutoFit/>
          </a:bodyPr>
          <a:lstStyle/>
          <a:p>
            <a:pPr algn="ctr"/>
            <a:r>
              <a:rPr lang="fr-BE" sz="1000" dirty="0"/>
              <a:t>Avis de marché</a:t>
            </a:r>
            <a:endParaRPr lang="en-US" sz="1000" dirty="0"/>
          </a:p>
        </p:txBody>
      </p:sp>
      <p:sp>
        <p:nvSpPr>
          <p:cNvPr id="42" name="TextBox 41"/>
          <p:cNvSpPr txBox="1"/>
          <p:nvPr/>
        </p:nvSpPr>
        <p:spPr>
          <a:xfrm rot="18887220">
            <a:off x="1721668" y="5035077"/>
            <a:ext cx="2025593" cy="400110"/>
          </a:xfrm>
          <a:prstGeom prst="rect">
            <a:avLst/>
          </a:prstGeom>
          <a:solidFill>
            <a:schemeClr val="tx1">
              <a:lumMod val="20000"/>
              <a:lumOff val="80000"/>
            </a:schemeClr>
          </a:solidFill>
        </p:spPr>
        <p:txBody>
          <a:bodyPr wrap="square" rtlCol="0">
            <a:spAutoFit/>
          </a:bodyPr>
          <a:lstStyle/>
          <a:p>
            <a:pPr algn="ctr"/>
            <a:r>
              <a:rPr lang="fr-BE" sz="1000" dirty="0"/>
              <a:t>Avis de pré-information (optionnel)</a:t>
            </a:r>
            <a:endParaRPr lang="en-US" sz="1000" dirty="0"/>
          </a:p>
        </p:txBody>
      </p:sp>
    </p:spTree>
    <p:extLst>
      <p:ext uri="{BB962C8B-B14F-4D97-AF65-F5344CB8AC3E}">
        <p14:creationId xmlns:p14="http://schemas.microsoft.com/office/powerpoint/2010/main" val="2998080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968" y="231834"/>
            <a:ext cx="10515600" cy="989422"/>
          </a:xfrm>
        </p:spPr>
        <p:txBody>
          <a:bodyPr/>
          <a:lstStyle/>
          <a:p>
            <a:r>
              <a:rPr lang="fr-BE" b="1" dirty="0"/>
              <a:t>Publication des Appels</a:t>
            </a:r>
            <a:br>
              <a:rPr lang="fr-BE" b="1" dirty="0"/>
            </a:br>
            <a:r>
              <a:rPr lang="fr-BE" sz="2400" b="1" dirty="0"/>
              <a:t>Comment sont-ils publiés ?</a:t>
            </a:r>
            <a:endParaRPr lang="fr-BE" sz="2400" b="1" dirty="0">
              <a:cs typeface="Arial"/>
            </a:endParaRPr>
          </a:p>
        </p:txBody>
      </p:sp>
      <p:sp>
        <p:nvSpPr>
          <p:cNvPr id="4" name="Rounded Rectangle 3"/>
          <p:cNvSpPr/>
          <p:nvPr/>
        </p:nvSpPr>
        <p:spPr>
          <a:xfrm>
            <a:off x="1597111" y="1954139"/>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5" name="Rounded Rectangle 4"/>
          <p:cNvSpPr/>
          <p:nvPr/>
        </p:nvSpPr>
        <p:spPr>
          <a:xfrm>
            <a:off x="7162544" y="1846767"/>
            <a:ext cx="3144395"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1639097" y="2083777"/>
            <a:ext cx="3328717" cy="646331"/>
          </a:xfrm>
          <a:prstGeom prst="rect">
            <a:avLst/>
          </a:prstGeom>
          <a:noFill/>
        </p:spPr>
        <p:txBody>
          <a:bodyPr wrap="square" rtlCol="0">
            <a:spAutoFit/>
          </a:bodyPr>
          <a:lstStyle/>
          <a:p>
            <a:pPr algn="ctr"/>
            <a:r>
              <a:rPr lang="fr-BE" b="1" dirty="0">
                <a:solidFill>
                  <a:schemeClr val="bg1"/>
                </a:solidFill>
              </a:rPr>
              <a:t>APPELS D’OFFRES </a:t>
            </a:r>
          </a:p>
          <a:p>
            <a:pPr algn="ctr"/>
            <a:r>
              <a:rPr lang="fr-BE" b="1" dirty="0">
                <a:solidFill>
                  <a:schemeClr val="bg1"/>
                </a:solidFill>
              </a:rPr>
              <a:t>(AOF)</a:t>
            </a:r>
            <a:endParaRPr lang="en-GB" b="1" dirty="0">
              <a:solidFill>
                <a:schemeClr val="bg1"/>
              </a:solidFill>
            </a:endParaRPr>
          </a:p>
        </p:txBody>
      </p:sp>
      <p:sp>
        <p:nvSpPr>
          <p:cNvPr id="7" name="TextBox 6"/>
          <p:cNvSpPr txBox="1"/>
          <p:nvPr/>
        </p:nvSpPr>
        <p:spPr>
          <a:xfrm>
            <a:off x="7027919" y="1951557"/>
            <a:ext cx="3328717" cy="646331"/>
          </a:xfrm>
          <a:prstGeom prst="rect">
            <a:avLst/>
          </a:prstGeom>
          <a:noFill/>
        </p:spPr>
        <p:txBody>
          <a:bodyPr wrap="square" rtlCol="0">
            <a:spAutoFit/>
          </a:bodyPr>
          <a:lstStyle/>
          <a:p>
            <a:pPr algn="ctr"/>
            <a:r>
              <a:rPr lang="fr-BE" b="1" dirty="0">
                <a:solidFill>
                  <a:schemeClr val="bg1"/>
                </a:solidFill>
              </a:rPr>
              <a:t>APPELS A PROPOSITIONS </a:t>
            </a:r>
          </a:p>
          <a:p>
            <a:pPr algn="ctr"/>
            <a:r>
              <a:rPr lang="fr-BE" b="1" dirty="0">
                <a:solidFill>
                  <a:schemeClr val="bg1"/>
                </a:solidFill>
              </a:rPr>
              <a:t>(AàP)</a:t>
            </a:r>
            <a:endParaRPr lang="en-GB" b="1" dirty="0">
              <a:solidFill>
                <a:schemeClr val="bg1"/>
              </a:solidFill>
            </a:endParaRPr>
          </a:p>
        </p:txBody>
      </p:sp>
      <p:sp>
        <p:nvSpPr>
          <p:cNvPr id="8" name="Rounded Rectangle 7"/>
          <p:cNvSpPr/>
          <p:nvPr/>
        </p:nvSpPr>
        <p:spPr>
          <a:xfrm>
            <a:off x="2219642" y="2989385"/>
            <a:ext cx="445033"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2313301" y="3008683"/>
            <a:ext cx="254977" cy="2893100"/>
          </a:xfrm>
          <a:prstGeom prst="rect">
            <a:avLst/>
          </a:prstGeom>
          <a:noFill/>
        </p:spPr>
        <p:txBody>
          <a:bodyPr wrap="square" rtlCol="0">
            <a:spAutoFit/>
          </a:bodyPr>
          <a:lstStyle/>
          <a:p>
            <a:r>
              <a:rPr lang="fr-BE" sz="1400" b="1" dirty="0">
                <a:solidFill>
                  <a:srgbClr val="024EA2"/>
                </a:solidFill>
              </a:rPr>
              <a:t>INTERNATIONAL</a:t>
            </a:r>
            <a:endParaRPr lang="en-GB" sz="1400" b="1" dirty="0">
              <a:solidFill>
                <a:srgbClr val="024EA2"/>
              </a:solidFill>
            </a:endParaRPr>
          </a:p>
        </p:txBody>
      </p:sp>
      <p:sp>
        <p:nvSpPr>
          <p:cNvPr id="10" name="Rounded Rectangle 9"/>
          <p:cNvSpPr/>
          <p:nvPr/>
        </p:nvSpPr>
        <p:spPr>
          <a:xfrm>
            <a:off x="3259495" y="2923124"/>
            <a:ext cx="461086" cy="3066571"/>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3304785" y="3142714"/>
            <a:ext cx="254977" cy="1477328"/>
          </a:xfrm>
          <a:prstGeom prst="rect">
            <a:avLst/>
          </a:prstGeom>
          <a:noFill/>
        </p:spPr>
        <p:txBody>
          <a:bodyPr wrap="square" rtlCol="0">
            <a:spAutoFit/>
          </a:bodyPr>
          <a:lstStyle/>
          <a:p>
            <a:r>
              <a:rPr lang="fr-BE" b="1" dirty="0">
                <a:solidFill>
                  <a:srgbClr val="024EA2"/>
                </a:solidFill>
              </a:rPr>
              <a:t>LOCAL</a:t>
            </a:r>
            <a:endParaRPr lang="en-GB" b="1" dirty="0">
              <a:solidFill>
                <a:srgbClr val="024EA2"/>
              </a:solidFill>
            </a:endParaRPr>
          </a:p>
        </p:txBody>
      </p:sp>
      <p:sp>
        <p:nvSpPr>
          <p:cNvPr id="19" name="Rounded Rectangle 18"/>
          <p:cNvSpPr/>
          <p:nvPr/>
        </p:nvSpPr>
        <p:spPr>
          <a:xfrm>
            <a:off x="7125209" y="2898277"/>
            <a:ext cx="3074057" cy="984738"/>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p:cNvSpPr>
            <a:spLocks noChangeArrowheads="1"/>
          </p:cNvSpPr>
          <p:nvPr/>
        </p:nvSpPr>
        <p:spPr bwMode="auto">
          <a:xfrm>
            <a:off x="292493" y="3392704"/>
            <a:ext cx="1800225"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fr-BE" altLang="en-US" dirty="0">
                <a:solidFill>
                  <a:srgbClr val="0070C0"/>
                </a:solidFill>
                <a:latin typeface="Verdana"/>
                <a:ea typeface="Verdana"/>
                <a:cs typeface="Arial"/>
              </a:rPr>
              <a:t>Les appels d’offres internationaux ouverts et restreints, ainsi que ceux locaux ouverts, doivent être publiés dans le </a:t>
            </a:r>
            <a:r>
              <a:rPr lang="fr-BE" altLang="en-US" dirty="0">
                <a:solidFill>
                  <a:srgbClr val="0070C0"/>
                </a:solidFill>
                <a:latin typeface="Verdana"/>
                <a:ea typeface="Verdana"/>
                <a:cs typeface="Arial"/>
                <a:hlinkClick r:id="rId2">
                  <a:extLst>
                    <a:ext uri="{A12FA001-AC4F-418D-AE19-62706E023703}">
                      <ahyp:hlinkClr xmlns:ahyp="http://schemas.microsoft.com/office/drawing/2018/hyperlinkcolor" val="tx"/>
                    </a:ext>
                  </a:extLst>
                </a:hlinkClick>
              </a:rPr>
              <a:t>Série S du Journal </a:t>
            </a:r>
            <a:r>
              <a:rPr lang="fr-BE" altLang="en-US" dirty="0">
                <a:solidFill>
                  <a:srgbClr val="0070C0"/>
                </a:solidFill>
                <a:latin typeface="Verdana"/>
                <a:ea typeface="Verdana"/>
                <a:cs typeface="Arial"/>
              </a:rPr>
              <a:t>o</a:t>
            </a:r>
            <a:r>
              <a:rPr lang="fr-BE" altLang="en-US" dirty="0">
                <a:solidFill>
                  <a:srgbClr val="0070C0"/>
                </a:solidFill>
                <a:latin typeface="Verdana"/>
                <a:ea typeface="Verdana"/>
                <a:cs typeface="Arial"/>
                <a:hlinkClick r:id="rId2">
                  <a:extLst>
                    <a:ext uri="{A12FA001-AC4F-418D-AE19-62706E023703}">
                      <ahyp:hlinkClr xmlns:ahyp="http://schemas.microsoft.com/office/drawing/2018/hyperlinkcolor" val="tx"/>
                    </a:ext>
                  </a:extLst>
                </a:hlinkClick>
              </a:rPr>
              <a:t>fficiel de l’Union </a:t>
            </a:r>
            <a:r>
              <a:rPr lang="fr-BE" altLang="en-US" u="sng" dirty="0">
                <a:solidFill>
                  <a:srgbClr val="0070C0"/>
                </a:solidFill>
                <a:latin typeface="Verdana"/>
                <a:ea typeface="Verdana"/>
                <a:cs typeface="Arial"/>
              </a:rPr>
              <a:t>e</a:t>
            </a:r>
            <a:r>
              <a:rPr lang="fr-BE" altLang="en-US" dirty="0">
                <a:solidFill>
                  <a:srgbClr val="0070C0"/>
                </a:solidFill>
                <a:latin typeface="Verdana"/>
                <a:ea typeface="Verdana"/>
                <a:cs typeface="Arial"/>
                <a:hlinkClick r:id="rId2">
                  <a:extLst>
                    <a:ext uri="{A12FA001-AC4F-418D-AE19-62706E023703}">
                      <ahyp:hlinkClr xmlns:ahyp="http://schemas.microsoft.com/office/drawing/2018/hyperlinkcolor" val="tx"/>
                    </a:ext>
                  </a:extLst>
                </a:hlinkClick>
              </a:rPr>
              <a:t>uropéenne</a:t>
            </a:r>
            <a:r>
              <a:rPr lang="fr-BE" altLang="en-US" dirty="0">
                <a:solidFill>
                  <a:srgbClr val="0070C0"/>
                </a:solidFill>
                <a:latin typeface="Verdana"/>
                <a:ea typeface="Verdana"/>
                <a:cs typeface="Arial"/>
              </a:rPr>
              <a:t> et ensuite, dans TED et le F&amp;TP</a:t>
            </a:r>
            <a:endParaRPr lang="fr-BE" altLang="en-US" dirty="0">
              <a:solidFill>
                <a:srgbClr val="0070C0"/>
              </a:solidFill>
              <a:ea typeface="Verdana"/>
            </a:endParaRPr>
          </a:p>
          <a:p>
            <a:pPr eaLnBrk="1" hangingPunct="1"/>
            <a:endParaRPr lang="fr-BE" altLang="en-US" dirty="0">
              <a:solidFill>
                <a:srgbClr val="000000"/>
              </a:solidFill>
              <a:ea typeface="Verdana"/>
            </a:endParaRPr>
          </a:p>
        </p:txBody>
      </p:sp>
      <p:sp>
        <p:nvSpPr>
          <p:cNvPr id="27" name="Rectangle 26"/>
          <p:cNvSpPr>
            <a:spLocks noChangeArrowheads="1"/>
          </p:cNvSpPr>
          <p:nvPr/>
        </p:nvSpPr>
        <p:spPr bwMode="auto">
          <a:xfrm>
            <a:off x="3961891" y="3268264"/>
            <a:ext cx="19192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fr-BE" altLang="en-US" dirty="0">
                <a:latin typeface="Verdana"/>
                <a:ea typeface="Verdana"/>
                <a:cs typeface="Arial"/>
              </a:rPr>
              <a:t>Les appels d’offres locaux peuvent également être publiés dans la Presse officielle de l’État bénéficiaire, ou tout autre médium équivalent. L’Avis de Marché doit être publié dans TED.</a:t>
            </a:r>
            <a:endParaRPr lang="fr-BE" altLang="en-US" dirty="0">
              <a:solidFill>
                <a:srgbClr val="024EA2"/>
              </a:solidFill>
              <a:latin typeface="Verdana"/>
              <a:ea typeface="Verdana"/>
              <a:cs typeface="Arial"/>
            </a:endParaRPr>
          </a:p>
        </p:txBody>
      </p:sp>
      <p:sp>
        <p:nvSpPr>
          <p:cNvPr id="28" name="TextBox 27"/>
          <p:cNvSpPr txBox="1"/>
          <p:nvPr/>
        </p:nvSpPr>
        <p:spPr>
          <a:xfrm>
            <a:off x="7273796" y="2959339"/>
            <a:ext cx="3072202" cy="646331"/>
          </a:xfrm>
          <a:prstGeom prst="rect">
            <a:avLst/>
          </a:prstGeom>
          <a:noFill/>
        </p:spPr>
        <p:txBody>
          <a:bodyPr wrap="square" lIns="91440" tIns="45720" rIns="91440" bIns="45720" rtlCol="0" anchor="t">
            <a:spAutoFit/>
          </a:bodyPr>
          <a:lstStyle/>
          <a:p>
            <a:r>
              <a:rPr lang="fr-BE" b="1" dirty="0">
                <a:solidFill>
                  <a:srgbClr val="024EA2"/>
                </a:solidFill>
              </a:rPr>
              <a:t>Pour la famille RELEX: EuropeAid Website</a:t>
            </a:r>
            <a:endParaRPr lang="fr-BE" b="1" dirty="0">
              <a:solidFill>
                <a:srgbClr val="024EA2"/>
              </a:solidFill>
              <a:cs typeface="Arial"/>
            </a:endParaRPr>
          </a:p>
        </p:txBody>
      </p:sp>
      <p:sp>
        <p:nvSpPr>
          <p:cNvPr id="3" name="Slide Number Placeholder 2"/>
          <p:cNvSpPr>
            <a:spLocks noGrp="1"/>
          </p:cNvSpPr>
          <p:nvPr>
            <p:ph type="sldNum" sz="quarter" idx="12"/>
          </p:nvPr>
        </p:nvSpPr>
        <p:spPr>
          <a:xfrm>
            <a:off x="1252330" y="6056743"/>
            <a:ext cx="2743200" cy="365125"/>
          </a:xfrm>
        </p:spPr>
        <p:txBody>
          <a:bodyPr/>
          <a:lstStyle/>
          <a:p>
            <a:fld id="{F46C79FD-C571-418B-AB0F-5EE936C85276}" type="slidenum">
              <a:rPr lang="en-GB" smtClean="0"/>
              <a:t>17</a:t>
            </a:fld>
            <a:endParaRPr lang="en-GB" dirty="0"/>
          </a:p>
        </p:txBody>
      </p:sp>
      <p:sp>
        <p:nvSpPr>
          <p:cNvPr id="17" name="Rounded Rectangle 18">
            <a:extLst>
              <a:ext uri="{FF2B5EF4-FFF2-40B4-BE49-F238E27FC236}">
                <a16:creationId xmlns:a16="http://schemas.microsoft.com/office/drawing/2014/main" id="{CA030A45-0337-4140-9F27-29AFF07625D7}"/>
              </a:ext>
            </a:extLst>
          </p:cNvPr>
          <p:cNvSpPr/>
          <p:nvPr/>
        </p:nvSpPr>
        <p:spPr>
          <a:xfrm>
            <a:off x="7125209" y="4364297"/>
            <a:ext cx="4087288" cy="1308533"/>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5C5FFC3-A807-4E10-ADBF-A376D22FE858}"/>
              </a:ext>
            </a:extLst>
          </p:cNvPr>
          <p:cNvSpPr txBox="1"/>
          <p:nvPr/>
        </p:nvSpPr>
        <p:spPr>
          <a:xfrm>
            <a:off x="7199253" y="4388917"/>
            <a:ext cx="3844568" cy="1200329"/>
          </a:xfrm>
          <a:prstGeom prst="rect">
            <a:avLst/>
          </a:prstGeom>
          <a:noFill/>
        </p:spPr>
        <p:txBody>
          <a:bodyPr wrap="square" lIns="91440" tIns="45720" rIns="91440" bIns="45720" rtlCol="0" anchor="t">
            <a:spAutoFit/>
          </a:bodyPr>
          <a:lstStyle/>
          <a:p>
            <a:r>
              <a:rPr lang="fr-BE" b="1" dirty="0">
                <a:solidFill>
                  <a:srgbClr val="024EA2"/>
                </a:solidFill>
              </a:rPr>
              <a:t>Pour les autres programmes : F&amp;TP </a:t>
            </a:r>
          </a:p>
          <a:p>
            <a:r>
              <a:rPr lang="fr-BE" b="1" dirty="0">
                <a:solidFill>
                  <a:srgbClr val="024EA2"/>
                </a:solidFill>
                <a:cs typeface="Arial"/>
              </a:rPr>
              <a:t>(Funding &amp; Tender Opportunities Portal)</a:t>
            </a:r>
          </a:p>
        </p:txBody>
      </p:sp>
    </p:spTree>
    <p:extLst>
      <p:ext uri="{BB962C8B-B14F-4D97-AF65-F5344CB8AC3E}">
        <p14:creationId xmlns:p14="http://schemas.microsoft.com/office/powerpoint/2010/main" val="338856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27010" y="2374624"/>
            <a:ext cx="3681724" cy="3368386"/>
          </a:xfrm>
        </p:spPr>
      </p:pic>
      <p:sp>
        <p:nvSpPr>
          <p:cNvPr id="3" name="Title 2"/>
          <p:cNvSpPr>
            <a:spLocks noGrp="1"/>
          </p:cNvSpPr>
          <p:nvPr>
            <p:ph type="title"/>
          </p:nvPr>
        </p:nvSpPr>
        <p:spPr>
          <a:xfrm>
            <a:off x="966367" y="249937"/>
            <a:ext cx="10515600" cy="1090451"/>
          </a:xfrm>
        </p:spPr>
        <p:txBody>
          <a:bodyPr/>
          <a:lstStyle/>
          <a:p>
            <a:r>
              <a:rPr lang="fr-BE" b="1" dirty="0"/>
              <a:t>Avis de pré-information</a:t>
            </a:r>
            <a:br>
              <a:rPr lang="fr-BE" b="1" dirty="0"/>
            </a:br>
            <a:r>
              <a:rPr lang="fr-BE" b="1" dirty="0">
                <a:solidFill>
                  <a:schemeClr val="accent5"/>
                </a:solidFill>
              </a:rPr>
              <a:t>Optionnel</a:t>
            </a:r>
            <a:endParaRPr lang="en-GB" b="1" dirty="0">
              <a:solidFill>
                <a:schemeClr val="accent5"/>
              </a:solidFill>
            </a:endParaRPr>
          </a:p>
        </p:txBody>
      </p:sp>
      <p:sp>
        <p:nvSpPr>
          <p:cNvPr id="2" name="Slide Number Placeholder 1"/>
          <p:cNvSpPr>
            <a:spLocks noGrp="1"/>
          </p:cNvSpPr>
          <p:nvPr>
            <p:ph type="sldNum" sz="quarter" idx="12"/>
          </p:nvPr>
        </p:nvSpPr>
        <p:spPr/>
        <p:txBody>
          <a:bodyPr/>
          <a:lstStyle/>
          <a:p>
            <a:fld id="{F46C79FD-C571-418B-AB0F-5EE936C85276}" type="slidenum">
              <a:rPr lang="en-GB" smtClean="0"/>
              <a:t>18</a:t>
            </a:fld>
            <a:endParaRPr lang="en-GB" dirty="0"/>
          </a:p>
        </p:txBody>
      </p:sp>
      <p:sp>
        <p:nvSpPr>
          <p:cNvPr id="4" name="TextBox 3"/>
          <p:cNvSpPr txBox="1"/>
          <p:nvPr/>
        </p:nvSpPr>
        <p:spPr>
          <a:xfrm>
            <a:off x="4570535" y="4881236"/>
            <a:ext cx="2994674" cy="861774"/>
          </a:xfrm>
          <a:prstGeom prst="rect">
            <a:avLst/>
          </a:prstGeom>
          <a:solidFill>
            <a:srgbClr val="FF0000"/>
          </a:solidFill>
        </p:spPr>
        <p:txBody>
          <a:bodyPr wrap="square" rtlCol="0">
            <a:spAutoFit/>
          </a:bodyPr>
          <a:lstStyle/>
          <a:p>
            <a:r>
              <a:rPr lang="fr-BE" sz="5000" b="1" dirty="0">
                <a:solidFill>
                  <a:schemeClr val="bg1"/>
                </a:solidFill>
              </a:rPr>
              <a:t>JOURS</a:t>
            </a:r>
            <a:endParaRPr lang="en-US" sz="5000" b="1" dirty="0">
              <a:solidFill>
                <a:schemeClr val="bg1"/>
              </a:solidFill>
            </a:endParaRPr>
          </a:p>
        </p:txBody>
      </p:sp>
    </p:spTree>
    <p:extLst>
      <p:ext uri="{BB962C8B-B14F-4D97-AF65-F5344CB8AC3E}">
        <p14:creationId xmlns:p14="http://schemas.microsoft.com/office/powerpoint/2010/main" val="346296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9566" y="-2452822"/>
            <a:ext cx="10939552" cy="5930575"/>
          </a:xfrm>
        </p:spPr>
        <p:txBody>
          <a:bodyPr/>
          <a:lstStyle/>
          <a:p>
            <a:r>
              <a:rPr lang="fr-BE" b="1" dirty="0"/>
              <a:t>Outils IT pour la publication d’un appel</a:t>
            </a:r>
          </a:p>
        </p:txBody>
      </p:sp>
      <p:sp>
        <p:nvSpPr>
          <p:cNvPr id="4" name="Slide Number Placeholder 3"/>
          <p:cNvSpPr>
            <a:spLocks noGrp="1"/>
          </p:cNvSpPr>
          <p:nvPr>
            <p:ph type="sldNum" sz="quarter" idx="12"/>
          </p:nvPr>
        </p:nvSpPr>
        <p:spPr/>
        <p:txBody>
          <a:bodyPr/>
          <a:lstStyle/>
          <a:p>
            <a:fld id="{F46C79FD-C571-418B-AB0F-5EE936C85276}" type="slidenum">
              <a:rPr lang="en-GB" smtClean="0"/>
              <a:t>19</a:t>
            </a:fld>
            <a:endParaRPr lang="en-GB" dirty="0"/>
          </a:p>
        </p:txBody>
      </p:sp>
    </p:spTree>
    <p:extLst>
      <p:ext uri="{BB962C8B-B14F-4D97-AF65-F5344CB8AC3E}">
        <p14:creationId xmlns:p14="http://schemas.microsoft.com/office/powerpoint/2010/main" val="326246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0722" y="1652685"/>
            <a:ext cx="10905699" cy="4301423"/>
          </a:xfrm>
        </p:spPr>
        <p:txBody>
          <a:bodyPr/>
          <a:lstStyle/>
          <a:p>
            <a:r>
              <a:rPr lang="en-US" b="1" dirty="0"/>
              <a:t>Concepts clés </a:t>
            </a:r>
            <a:r>
              <a:rPr lang="en-US" dirty="0"/>
              <a:t>&amp; leur définition</a:t>
            </a:r>
          </a:p>
          <a:p>
            <a:pPr marL="0" indent="0">
              <a:buNone/>
            </a:pPr>
            <a:endParaRPr lang="en-US" dirty="0"/>
          </a:p>
          <a:p>
            <a:r>
              <a:rPr lang="en-US" b="1" dirty="0"/>
              <a:t>Outils IT </a:t>
            </a:r>
            <a:r>
              <a:rPr lang="en-US" dirty="0"/>
              <a:t>utilisés pour les Publications des Appels</a:t>
            </a:r>
          </a:p>
          <a:p>
            <a:pPr lvl="1"/>
            <a:r>
              <a:rPr lang="en-US" b="1" dirty="0"/>
              <a:t>Pour les Appels d’Offres</a:t>
            </a:r>
            <a:r>
              <a:rPr lang="en-US" dirty="0"/>
              <a:t>: 	</a:t>
            </a:r>
            <a:r>
              <a:rPr lang="en-US" dirty="0">
                <a:solidFill>
                  <a:schemeClr val="tx2">
                    <a:lumMod val="60000"/>
                    <a:lumOff val="40000"/>
                  </a:schemeClr>
                </a:solidFill>
              </a:rPr>
              <a:t>PPMT (Procurement Publication Management tool), </a:t>
            </a:r>
            <a:br>
              <a:rPr lang="en-US" dirty="0">
                <a:solidFill>
                  <a:schemeClr val="tx2">
                    <a:lumMod val="60000"/>
                    <a:lumOff val="40000"/>
                  </a:schemeClr>
                </a:solidFill>
              </a:rPr>
            </a:br>
            <a:r>
              <a:rPr lang="en-US" dirty="0">
                <a:solidFill>
                  <a:schemeClr val="tx2">
                    <a:lumMod val="60000"/>
                    <a:lumOff val="40000"/>
                  </a:schemeClr>
                </a:solidFill>
              </a:rPr>
              <a:t>					e-Tendering &amp; e-Notices</a:t>
            </a:r>
          </a:p>
          <a:p>
            <a:pPr lvl="1"/>
            <a:r>
              <a:rPr lang="en-US" b="1" dirty="0"/>
              <a:t>Pour les Appels à Propositions</a:t>
            </a:r>
            <a:r>
              <a:rPr lang="en-US" dirty="0"/>
              <a:t>:	</a:t>
            </a:r>
            <a:r>
              <a:rPr lang="en-US" dirty="0">
                <a:solidFill>
                  <a:schemeClr val="tx2">
                    <a:lumMod val="60000"/>
                    <a:lumOff val="40000"/>
                  </a:schemeClr>
                </a:solidFill>
              </a:rPr>
              <a:t>e-Calls Prospect &amp; e-Calls PADOR</a:t>
            </a:r>
          </a:p>
          <a:p>
            <a:endParaRPr lang="fr-BE" dirty="0"/>
          </a:p>
        </p:txBody>
      </p:sp>
      <p:sp>
        <p:nvSpPr>
          <p:cNvPr id="3" name="Title 2"/>
          <p:cNvSpPr>
            <a:spLocks noGrp="1"/>
          </p:cNvSpPr>
          <p:nvPr>
            <p:ph type="title"/>
          </p:nvPr>
        </p:nvSpPr>
        <p:spPr/>
        <p:txBody>
          <a:bodyPr/>
          <a:lstStyle/>
          <a:p>
            <a:r>
              <a:rPr lang="fr-BE" b="1" dirty="0"/>
              <a:t>Agenda</a:t>
            </a:r>
          </a:p>
        </p:txBody>
      </p:sp>
    </p:spTree>
    <p:extLst>
      <p:ext uri="{BB962C8B-B14F-4D97-AF65-F5344CB8AC3E}">
        <p14:creationId xmlns:p14="http://schemas.microsoft.com/office/powerpoint/2010/main" val="1973886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sz="5500" b="1" dirty="0"/>
              <a:t>Outils informatiques </a:t>
            </a:r>
            <a:endParaRPr lang="en-GB" sz="5500" b="1" dirty="0"/>
          </a:p>
        </p:txBody>
      </p:sp>
      <p:pic>
        <p:nvPicPr>
          <p:cNvPr id="9" name="Picture 8"/>
          <p:cNvPicPr>
            <a:picLocks noChangeAspect="1"/>
          </p:cNvPicPr>
          <p:nvPr/>
        </p:nvPicPr>
        <p:blipFill rotWithShape="1">
          <a:blip r:embed="rId2"/>
          <a:srcRect t="8322"/>
          <a:stretch/>
        </p:blipFill>
        <p:spPr>
          <a:xfrm>
            <a:off x="898368" y="3143011"/>
            <a:ext cx="5616219" cy="810671"/>
          </a:xfrm>
          <a:prstGeom prst="rect">
            <a:avLst/>
          </a:prstGeom>
        </p:spPr>
      </p:pic>
      <p:pic>
        <p:nvPicPr>
          <p:cNvPr id="6" name="Picture 5"/>
          <p:cNvPicPr>
            <a:picLocks noChangeAspect="1"/>
          </p:cNvPicPr>
          <p:nvPr/>
        </p:nvPicPr>
        <p:blipFill>
          <a:blip r:embed="rId3"/>
          <a:stretch>
            <a:fillRect/>
          </a:stretch>
        </p:blipFill>
        <p:spPr>
          <a:xfrm>
            <a:off x="7833790" y="4286992"/>
            <a:ext cx="1554755" cy="565365"/>
          </a:xfrm>
          <a:prstGeom prst="rect">
            <a:avLst/>
          </a:prstGeom>
        </p:spPr>
      </p:pic>
      <p:pic>
        <p:nvPicPr>
          <p:cNvPr id="7" name="Picture 6"/>
          <p:cNvPicPr>
            <a:picLocks noChangeAspect="1"/>
          </p:cNvPicPr>
          <p:nvPr/>
        </p:nvPicPr>
        <p:blipFill>
          <a:blip r:embed="rId4"/>
          <a:stretch>
            <a:fillRect/>
          </a:stretch>
        </p:blipFill>
        <p:spPr>
          <a:xfrm>
            <a:off x="7867285" y="3193252"/>
            <a:ext cx="1645678" cy="600752"/>
          </a:xfrm>
          <a:prstGeom prst="rect">
            <a:avLst/>
          </a:prstGeom>
        </p:spPr>
      </p:pic>
      <p:pic>
        <p:nvPicPr>
          <p:cNvPr id="8" name="Picture 7"/>
          <p:cNvPicPr>
            <a:picLocks noChangeAspect="1"/>
          </p:cNvPicPr>
          <p:nvPr/>
        </p:nvPicPr>
        <p:blipFill>
          <a:blip r:embed="rId5"/>
          <a:stretch>
            <a:fillRect/>
          </a:stretch>
        </p:blipFill>
        <p:spPr>
          <a:xfrm>
            <a:off x="940236" y="1870424"/>
            <a:ext cx="3766871" cy="935868"/>
          </a:xfrm>
          <a:prstGeom prst="rect">
            <a:avLst/>
          </a:prstGeom>
        </p:spPr>
      </p:pic>
      <p:pic>
        <p:nvPicPr>
          <p:cNvPr id="10" name="Picture 9"/>
          <p:cNvPicPr>
            <a:picLocks noChangeAspect="1"/>
          </p:cNvPicPr>
          <p:nvPr/>
        </p:nvPicPr>
        <p:blipFill>
          <a:blip r:embed="rId6"/>
          <a:stretch>
            <a:fillRect/>
          </a:stretch>
        </p:blipFill>
        <p:spPr>
          <a:xfrm>
            <a:off x="940236" y="4315521"/>
            <a:ext cx="5708328" cy="648949"/>
          </a:xfrm>
          <a:prstGeom prst="rect">
            <a:avLst/>
          </a:prstGeom>
        </p:spPr>
      </p:pic>
      <p:pic>
        <p:nvPicPr>
          <p:cNvPr id="11" name="Picture 10"/>
          <p:cNvPicPr>
            <a:picLocks noChangeAspect="1"/>
          </p:cNvPicPr>
          <p:nvPr/>
        </p:nvPicPr>
        <p:blipFill rotWithShape="1">
          <a:blip r:embed="rId7"/>
          <a:srcRect b="9840"/>
          <a:stretch/>
        </p:blipFill>
        <p:spPr>
          <a:xfrm>
            <a:off x="7735593" y="1929375"/>
            <a:ext cx="3289157" cy="650494"/>
          </a:xfrm>
          <a:prstGeom prst="rect">
            <a:avLst/>
          </a:prstGeom>
        </p:spPr>
      </p:pic>
    </p:spTree>
    <p:extLst>
      <p:ext uri="{BB962C8B-B14F-4D97-AF65-F5344CB8AC3E}">
        <p14:creationId xmlns:p14="http://schemas.microsoft.com/office/powerpoint/2010/main" val="2495216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lstStyle/>
          <a:p>
            <a:pPr marL="285750" indent="-285750">
              <a:buFont typeface="Arial" panose="020B0604020202020204" pitchFamily="34" charset="0"/>
              <a:buChar char="•"/>
            </a:pPr>
            <a:r>
              <a:rPr lang="fr-BE" sz="1800" dirty="0">
                <a:solidFill>
                  <a:schemeClr val="tx1"/>
                </a:solidFill>
                <a:latin typeface="+mj-lt"/>
              </a:rPr>
              <a:t>Veuillez noter que les Appels d’offres ne sont plus publiés sur le site </a:t>
            </a:r>
            <a:r>
              <a:rPr lang="fr-BE" sz="1800" b="1" dirty="0">
                <a:solidFill>
                  <a:schemeClr val="tx1"/>
                </a:solidFill>
                <a:latin typeface="+mj-lt"/>
              </a:rPr>
              <a:t>EuropeAid</a:t>
            </a:r>
            <a:r>
              <a:rPr lang="fr-BE" sz="1800" dirty="0">
                <a:solidFill>
                  <a:schemeClr val="tx1"/>
                </a:solidFill>
                <a:latin typeface="+mj-lt"/>
              </a:rPr>
              <a:t>, contrairement aux Appels à Proposition.</a:t>
            </a:r>
          </a:p>
          <a:p>
            <a:pPr marL="285750" indent="-285750">
              <a:buFont typeface="Arial" panose="020B0604020202020204" pitchFamily="34" charset="0"/>
              <a:buChar char="•"/>
            </a:pPr>
            <a:r>
              <a:rPr lang="fr-BE" sz="1800" dirty="0">
                <a:solidFill>
                  <a:schemeClr val="tx1"/>
                </a:solidFill>
                <a:latin typeface="+mj-lt"/>
              </a:rPr>
              <a:t>Pour trouver les Appels d’offres, les partenaires externes sont invités à </a:t>
            </a:r>
            <a:r>
              <a:rPr lang="fr-BE" sz="1800" b="1" dirty="0">
                <a:solidFill>
                  <a:schemeClr val="tx1"/>
                </a:solidFill>
                <a:latin typeface="+mj-lt"/>
              </a:rPr>
              <a:t>se diriger vers le Portail </a:t>
            </a:r>
            <a:r>
              <a:rPr lang="fr-BE" sz="1800" b="1" dirty="0">
                <a:solidFill>
                  <a:schemeClr val="tx1"/>
                </a:solidFill>
                <a:latin typeface="+mj-lt"/>
                <a:hlinkClick r:id="rId2"/>
              </a:rPr>
              <a:t>Funding and Tender Opportunities Portal (F&amp;T Portal)</a:t>
            </a:r>
            <a:r>
              <a:rPr lang="fr-BE" sz="1800" b="1" dirty="0">
                <a:solidFill>
                  <a:schemeClr val="tx1"/>
                </a:solidFill>
                <a:latin typeface="+mj-lt"/>
              </a:rPr>
              <a:t>.</a:t>
            </a:r>
          </a:p>
          <a:p>
            <a:pPr marL="285750" indent="-285750">
              <a:buFont typeface="Arial" panose="020B0604020202020204" pitchFamily="34" charset="0"/>
              <a:buChar char="•"/>
            </a:pPr>
            <a:r>
              <a:rPr lang="fr-BE" sz="1800" b="1" dirty="0">
                <a:solidFill>
                  <a:schemeClr val="tx1"/>
                </a:solidFill>
                <a:latin typeface="+mj-lt"/>
              </a:rPr>
              <a:t>Les avis de pré-information ne sont plus obligatoires </a:t>
            </a:r>
            <a:r>
              <a:rPr lang="fr-BE" sz="1800" dirty="0">
                <a:solidFill>
                  <a:schemeClr val="tx1"/>
                </a:solidFill>
                <a:latin typeface="+mj-lt"/>
              </a:rPr>
              <a:t>mais, le cas échéant, sont accessibles sur </a:t>
            </a:r>
            <a:r>
              <a:rPr lang="fr-BE" sz="1800" dirty="0">
                <a:solidFill>
                  <a:schemeClr val="tx1"/>
                </a:solidFill>
                <a:latin typeface="+mj-lt"/>
                <a:hlinkClick r:id="rId3"/>
              </a:rPr>
              <a:t>TED eNotices</a:t>
            </a:r>
            <a:r>
              <a:rPr lang="fr-BE" sz="1800" dirty="0">
                <a:solidFill>
                  <a:schemeClr val="tx1"/>
                </a:solidFill>
                <a:latin typeface="+mj-lt"/>
              </a:rPr>
              <a:t> en sélectionant “Programme d’aide extérieure” dans le champ “Type d’acheteur”. Pour les appels en cours publiés après le 1er août, les soumissionnaires peuvent introduire leurs questions sur </a:t>
            </a:r>
            <a:r>
              <a:rPr lang="fr-BE" sz="1800" dirty="0">
                <a:solidFill>
                  <a:schemeClr val="tx1"/>
                </a:solidFill>
                <a:latin typeface="+mj-lt"/>
                <a:hlinkClick r:id="rId4"/>
              </a:rPr>
              <a:t>Ted-eTendering</a:t>
            </a:r>
            <a:r>
              <a:rPr lang="fr-BE" sz="1800" dirty="0">
                <a:solidFill>
                  <a:schemeClr val="tx1"/>
                </a:solidFill>
                <a:latin typeface="+mj-lt"/>
              </a:rPr>
              <a:t>.</a:t>
            </a:r>
          </a:p>
        </p:txBody>
      </p:sp>
      <p:sp>
        <p:nvSpPr>
          <p:cNvPr id="2" name="Title 1"/>
          <p:cNvSpPr>
            <a:spLocks noGrp="1"/>
          </p:cNvSpPr>
          <p:nvPr>
            <p:ph type="title"/>
          </p:nvPr>
        </p:nvSpPr>
        <p:spPr/>
        <p:txBody>
          <a:bodyPr/>
          <a:lstStyle/>
          <a:p>
            <a:r>
              <a:rPr lang="fr-BE" b="1" dirty="0"/>
              <a:t>Développements importants</a:t>
            </a:r>
          </a:p>
        </p:txBody>
      </p:sp>
    </p:spTree>
    <p:extLst>
      <p:ext uri="{BB962C8B-B14F-4D97-AF65-F5344CB8AC3E}">
        <p14:creationId xmlns:p14="http://schemas.microsoft.com/office/powerpoint/2010/main" val="3195151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8392" y="2398381"/>
            <a:ext cx="10905699" cy="3881904"/>
          </a:xfrm>
        </p:spPr>
        <p:txBody>
          <a:bodyPr vert="horz" lIns="91440" tIns="45720" rIns="91440" bIns="45720" rtlCol="0" anchor="t">
            <a:noAutofit/>
          </a:bodyPr>
          <a:lstStyle/>
          <a:p>
            <a:r>
              <a:rPr lang="fr-BE" b="1" dirty="0">
                <a:solidFill>
                  <a:schemeClr val="tx2"/>
                </a:solidFill>
              </a:rPr>
              <a:t>DG INTPA Publications (</a:t>
            </a:r>
            <a:r>
              <a:rPr lang="fr-BE" b="1" dirty="0" err="1">
                <a:solidFill>
                  <a:schemeClr val="tx2"/>
                </a:solidFill>
              </a:rPr>
              <a:t>EuropeAid</a:t>
            </a:r>
            <a:r>
              <a:rPr lang="fr-BE" b="1" dirty="0">
                <a:solidFill>
                  <a:schemeClr val="tx2"/>
                </a:solidFill>
              </a:rPr>
              <a:t>)</a:t>
            </a:r>
            <a:r>
              <a:rPr lang="fr-BE" dirty="0">
                <a:solidFill>
                  <a:schemeClr val="tx2"/>
                </a:solidFill>
              </a:rPr>
              <a:t> : 		</a:t>
            </a:r>
            <a:r>
              <a:rPr lang="fr-BE" dirty="0"/>
              <a:t>Supprimé pour les Appels d’offres. </a:t>
            </a:r>
            <a:br>
              <a:rPr lang="fr-BE" dirty="0"/>
            </a:br>
            <a:r>
              <a:rPr lang="fr-BE" dirty="0"/>
              <a:t>				Applicable pour les Appels à Proposition</a:t>
            </a:r>
            <a:endParaRPr lang="fr-BE" dirty="0">
              <a:cs typeface="Arial"/>
            </a:endParaRPr>
          </a:p>
          <a:p>
            <a:r>
              <a:rPr lang="fr-BE" b="1" dirty="0" err="1">
                <a:solidFill>
                  <a:schemeClr val="tx2"/>
                </a:solidFill>
              </a:rPr>
              <a:t>Funding</a:t>
            </a:r>
            <a:r>
              <a:rPr lang="fr-BE" b="1" dirty="0">
                <a:solidFill>
                  <a:schemeClr val="tx2"/>
                </a:solidFill>
              </a:rPr>
              <a:t> and Tender </a:t>
            </a:r>
            <a:r>
              <a:rPr lang="fr-BE" b="1" dirty="0" err="1">
                <a:solidFill>
                  <a:schemeClr val="tx2"/>
                </a:solidFill>
              </a:rPr>
              <a:t>Opportunities</a:t>
            </a:r>
            <a:r>
              <a:rPr lang="fr-BE" b="1" dirty="0">
                <a:solidFill>
                  <a:schemeClr val="tx2"/>
                </a:solidFill>
              </a:rPr>
              <a:t> Portal : 		</a:t>
            </a:r>
            <a:r>
              <a:rPr lang="fr-BE" dirty="0"/>
              <a:t>Appels d’offres</a:t>
            </a:r>
            <a:endParaRPr lang="fr-BE" dirty="0">
              <a:cs typeface="Arial"/>
            </a:endParaRPr>
          </a:p>
          <a:p>
            <a:r>
              <a:rPr lang="fr-BE" b="1" dirty="0">
                <a:solidFill>
                  <a:schemeClr val="tx2"/>
                </a:solidFill>
              </a:rPr>
              <a:t>TED e-</a:t>
            </a:r>
            <a:r>
              <a:rPr lang="fr-BE" b="1" dirty="0" err="1">
                <a:solidFill>
                  <a:schemeClr val="tx2"/>
                </a:solidFill>
              </a:rPr>
              <a:t>Tendering</a:t>
            </a:r>
            <a:r>
              <a:rPr lang="fr-BE" b="1" dirty="0">
                <a:solidFill>
                  <a:schemeClr val="tx2"/>
                </a:solidFill>
              </a:rPr>
              <a:t> : 	</a:t>
            </a:r>
            <a:r>
              <a:rPr lang="fr-BE" dirty="0"/>
              <a:t>Dossier d’Appel d’offres et Avis de marché</a:t>
            </a:r>
            <a:endParaRPr lang="fr-BE" dirty="0">
              <a:cs typeface="Arial"/>
            </a:endParaRPr>
          </a:p>
          <a:p>
            <a:r>
              <a:rPr lang="fr-BE" b="1" dirty="0">
                <a:solidFill>
                  <a:schemeClr val="tx2"/>
                </a:solidFill>
              </a:rPr>
              <a:t>TED: 			</a:t>
            </a:r>
            <a:r>
              <a:rPr lang="fr-BE" dirty="0"/>
              <a:t>Avis de pré-information et Avis de marché (OJ)</a:t>
            </a:r>
            <a:endParaRPr lang="fr-BE" dirty="0">
              <a:cs typeface="Arial"/>
            </a:endParaRPr>
          </a:p>
        </p:txBody>
      </p:sp>
      <p:sp>
        <p:nvSpPr>
          <p:cNvPr id="3" name="Title 2"/>
          <p:cNvSpPr>
            <a:spLocks noGrp="1"/>
          </p:cNvSpPr>
          <p:nvPr>
            <p:ph type="title"/>
          </p:nvPr>
        </p:nvSpPr>
        <p:spPr>
          <a:xfrm>
            <a:off x="878391" y="231651"/>
            <a:ext cx="10905699" cy="782357"/>
          </a:xfrm>
        </p:spPr>
        <p:txBody>
          <a:bodyPr/>
          <a:lstStyle/>
          <a:p>
            <a:r>
              <a:rPr lang="fr-BE" b="1" dirty="0"/>
              <a:t>Canaux de publication pour Appels d’Offres</a:t>
            </a:r>
          </a:p>
        </p:txBody>
      </p:sp>
    </p:spTree>
    <p:extLst>
      <p:ext uri="{BB962C8B-B14F-4D97-AF65-F5344CB8AC3E}">
        <p14:creationId xmlns:p14="http://schemas.microsoft.com/office/powerpoint/2010/main" val="2792341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22155" y="469425"/>
            <a:ext cx="10515600" cy="782357"/>
          </a:xfrm>
        </p:spPr>
        <p:txBody>
          <a:bodyPr/>
          <a:lstStyle/>
          <a:p>
            <a:r>
              <a:rPr lang="en-IE" b="1" dirty="0">
                <a:solidFill>
                  <a:srgbClr val="024B9C"/>
                </a:solidFill>
              </a:rPr>
              <a:t>Point d’entrée </a:t>
            </a:r>
            <a:r>
              <a:rPr lang="en-IE" b="1" dirty="0">
                <a:solidFill>
                  <a:schemeClr val="accent5"/>
                </a:solidFill>
              </a:rPr>
              <a:t>unique </a:t>
            </a:r>
            <a:r>
              <a:rPr lang="en-IE" b="1" dirty="0">
                <a:solidFill>
                  <a:srgbClr val="024B9C"/>
                </a:solidFill>
              </a:rPr>
              <a:t>pour Partenaires externes</a:t>
            </a:r>
            <a:endParaRPr lang="en-GB" b="1" dirty="0">
              <a:solidFill>
                <a:srgbClr val="024B9C"/>
              </a:solidFill>
            </a:endParaRPr>
          </a:p>
        </p:txBody>
      </p:sp>
      <p:pic>
        <p:nvPicPr>
          <p:cNvPr id="6" name="Picture 5"/>
          <p:cNvPicPr>
            <a:picLocks noChangeAspect="1"/>
          </p:cNvPicPr>
          <p:nvPr/>
        </p:nvPicPr>
        <p:blipFill rotWithShape="1">
          <a:blip r:embed="rId2"/>
          <a:srcRect r="58067"/>
          <a:stretch/>
        </p:blipFill>
        <p:spPr>
          <a:xfrm>
            <a:off x="1042642" y="1722884"/>
            <a:ext cx="3272504" cy="3774206"/>
          </a:xfrm>
          <a:prstGeom prst="rect">
            <a:avLst/>
          </a:prstGeom>
        </p:spPr>
      </p:pic>
      <p:sp>
        <p:nvSpPr>
          <p:cNvPr id="7" name="Content Placeholder 1"/>
          <p:cNvSpPr>
            <a:spLocks noGrp="1"/>
          </p:cNvSpPr>
          <p:nvPr>
            <p:ph idx="1"/>
          </p:nvPr>
        </p:nvSpPr>
        <p:spPr>
          <a:xfrm>
            <a:off x="4643919" y="1722884"/>
            <a:ext cx="7089167" cy="3881904"/>
          </a:xfrm>
        </p:spPr>
        <p:txBody>
          <a:bodyPr vert="horz" lIns="91440" tIns="45720" rIns="91440" bIns="45720" rtlCol="0" anchor="t">
            <a:noAutofit/>
          </a:bodyPr>
          <a:lstStyle/>
          <a:p>
            <a:pPr marL="0" indent="0">
              <a:buNone/>
            </a:pPr>
            <a:r>
              <a:rPr lang="fr-BE" b="1" dirty="0">
                <a:solidFill>
                  <a:schemeClr val="accent5"/>
                </a:solidFill>
              </a:rPr>
              <a:t>Sur le Portail </a:t>
            </a:r>
            <a:r>
              <a:rPr lang="fr-BE" b="1" dirty="0" err="1">
                <a:solidFill>
                  <a:schemeClr val="accent5"/>
                </a:solidFill>
              </a:rPr>
              <a:t>Funding</a:t>
            </a:r>
            <a:r>
              <a:rPr lang="fr-BE" b="1" dirty="0">
                <a:solidFill>
                  <a:schemeClr val="accent5"/>
                </a:solidFill>
              </a:rPr>
              <a:t> and Tender </a:t>
            </a:r>
            <a:r>
              <a:rPr lang="fr-BE" b="1" dirty="0" err="1">
                <a:solidFill>
                  <a:schemeClr val="accent5"/>
                </a:solidFill>
              </a:rPr>
              <a:t>Opportunies</a:t>
            </a:r>
            <a:endParaRPr lang="fr-BE" b="1" dirty="0" err="1">
              <a:solidFill>
                <a:schemeClr val="accent5"/>
              </a:solidFill>
              <a:cs typeface="Arial"/>
            </a:endParaRPr>
          </a:p>
          <a:p>
            <a:pPr marL="0" indent="0">
              <a:buNone/>
            </a:pPr>
            <a:r>
              <a:rPr lang="fr-BE" b="1" dirty="0">
                <a:solidFill>
                  <a:srgbClr val="024B9C"/>
                </a:solidFill>
              </a:rPr>
              <a:t>Résultats et Monitoring (suivi)</a:t>
            </a:r>
          </a:p>
          <a:p>
            <a:pPr lvl="1"/>
            <a:r>
              <a:rPr lang="fr-BE" b="1" dirty="0"/>
              <a:t>Encodage du Cadre logique, sur octroi de l’accès par le Gestionnaire opérationnel de la CE </a:t>
            </a:r>
            <a:r>
              <a:rPr lang="fr-BE" b="1" dirty="0">
                <a:solidFill>
                  <a:schemeClr val="accent6">
                    <a:lumMod val="75000"/>
                  </a:schemeClr>
                </a:solidFill>
              </a:rPr>
              <a:t>(en revue)</a:t>
            </a:r>
            <a:endParaRPr lang="fr-BE" b="1" dirty="0">
              <a:solidFill>
                <a:schemeClr val="accent6">
                  <a:lumMod val="75000"/>
                </a:schemeClr>
              </a:solidFill>
              <a:cs typeface="Arial"/>
            </a:endParaRPr>
          </a:p>
          <a:p>
            <a:r>
              <a:rPr lang="fr-BE" b="1" dirty="0">
                <a:solidFill>
                  <a:srgbClr val="024B9C"/>
                </a:solidFill>
              </a:rPr>
              <a:t>Marchés publiques (Actions extérieures)</a:t>
            </a:r>
          </a:p>
          <a:p>
            <a:pPr lvl="1"/>
            <a:r>
              <a:rPr lang="fr-BE" b="1" dirty="0"/>
              <a:t>Appels d’Offres</a:t>
            </a:r>
            <a:endParaRPr lang="fr-BE" dirty="0"/>
          </a:p>
        </p:txBody>
      </p:sp>
    </p:spTree>
    <p:extLst>
      <p:ext uri="{BB962C8B-B14F-4D97-AF65-F5344CB8AC3E}">
        <p14:creationId xmlns:p14="http://schemas.microsoft.com/office/powerpoint/2010/main" val="1293946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6761" y="343374"/>
            <a:ext cx="10905699" cy="3881904"/>
          </a:xfrm>
        </p:spPr>
        <p:txBody>
          <a:bodyPr/>
          <a:lstStyle/>
          <a:p>
            <a:endParaRPr lang="fr-BE" dirty="0"/>
          </a:p>
          <a:p>
            <a:pPr marL="0" indent="0">
              <a:buNone/>
            </a:pPr>
            <a:endParaRPr lang="en-GB" dirty="0"/>
          </a:p>
          <a:p>
            <a:endParaRPr lang="en-GB" dirty="0"/>
          </a:p>
        </p:txBody>
      </p:sp>
      <p:sp>
        <p:nvSpPr>
          <p:cNvPr id="3" name="Title 2"/>
          <p:cNvSpPr>
            <a:spLocks noGrp="1"/>
          </p:cNvSpPr>
          <p:nvPr>
            <p:ph type="title"/>
          </p:nvPr>
        </p:nvSpPr>
        <p:spPr>
          <a:xfrm>
            <a:off x="926761" y="384541"/>
            <a:ext cx="10515600" cy="1205345"/>
          </a:xfrm>
        </p:spPr>
        <p:txBody>
          <a:bodyPr/>
          <a:lstStyle/>
          <a:p>
            <a:pPr algn="ctr"/>
            <a:br>
              <a:rPr lang="fr-BE" b="1" dirty="0"/>
            </a:br>
            <a:r>
              <a:rPr lang="fr-BE" b="1" dirty="0"/>
              <a:t>Directives concernant la Publication d’Appels</a:t>
            </a:r>
            <a:br>
              <a:rPr lang="fr-BE" b="1" dirty="0"/>
            </a:br>
            <a:r>
              <a:rPr lang="fr-BE" sz="2800" b="1" dirty="0">
                <a:solidFill>
                  <a:schemeClr val="tx1"/>
                </a:solidFill>
              </a:rPr>
              <a:t>(PRAG Annexe a11e)</a:t>
            </a:r>
            <a:endParaRPr lang="en-GB" sz="2800" b="1" dirty="0">
              <a:solidFill>
                <a:schemeClr val="tx1"/>
              </a:solidFill>
            </a:endParaRPr>
          </a:p>
        </p:txBody>
      </p:sp>
      <p:sp>
        <p:nvSpPr>
          <p:cNvPr id="5" name="Title 1"/>
          <p:cNvSpPr txBox="1">
            <a:spLocks/>
          </p:cNvSpPr>
          <p:nvPr/>
        </p:nvSpPr>
        <p:spPr>
          <a:xfrm>
            <a:off x="926761" y="201506"/>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endParaRPr lang="en-GB" b="1" dirty="0"/>
          </a:p>
        </p:txBody>
      </p:sp>
      <p:sp>
        <p:nvSpPr>
          <p:cNvPr id="6" name="Slide Number Placeholder 5"/>
          <p:cNvSpPr>
            <a:spLocks noGrp="1"/>
          </p:cNvSpPr>
          <p:nvPr>
            <p:ph type="sldNum" sz="quarter" idx="12"/>
          </p:nvPr>
        </p:nvSpPr>
        <p:spPr/>
        <p:txBody>
          <a:bodyPr/>
          <a:lstStyle/>
          <a:p>
            <a:fld id="{F46C79FD-C571-418B-AB0F-5EE936C85276}" type="slidenum">
              <a:rPr lang="en-GB" smtClean="0"/>
              <a:t>24</a:t>
            </a:fld>
            <a:endParaRPr lang="en-GB" dirty="0"/>
          </a:p>
        </p:txBody>
      </p:sp>
      <p:sp>
        <p:nvSpPr>
          <p:cNvPr id="7" name="TextBox 6"/>
          <p:cNvSpPr txBox="1"/>
          <p:nvPr/>
        </p:nvSpPr>
        <p:spPr>
          <a:xfrm>
            <a:off x="1150965" y="5486400"/>
            <a:ext cx="8041161" cy="1846659"/>
          </a:xfrm>
          <a:prstGeom prst="rect">
            <a:avLst/>
          </a:prstGeom>
          <a:noFill/>
        </p:spPr>
        <p:txBody>
          <a:bodyPr wrap="square" rtlCol="0">
            <a:spAutoFit/>
          </a:bodyPr>
          <a:lstStyle/>
          <a:p>
            <a:endParaRPr lang="fr-BE" sz="2400" dirty="0">
              <a:solidFill>
                <a:schemeClr val="tx1">
                  <a:lumMod val="50000"/>
                </a:schemeClr>
              </a:solidFill>
            </a:endParaRPr>
          </a:p>
          <a:p>
            <a:pPr lvl="0"/>
            <a:r>
              <a:rPr lang="en-GB" sz="2400" dirty="0">
                <a:solidFill>
                  <a:schemeClr val="tx1">
                    <a:lumMod val="50000"/>
                  </a:schemeClr>
                </a:solidFill>
              </a:rPr>
              <a:t> </a:t>
            </a:r>
          </a:p>
          <a:p>
            <a:pPr lvl="0"/>
            <a:r>
              <a:rPr lang="en-GB" u="sng" dirty="0">
                <a:solidFill>
                  <a:schemeClr val="tx1">
                    <a:lumMod val="50000"/>
                  </a:schemeClr>
                </a:solidFill>
                <a:hlinkClick r:id="rId2"/>
              </a:rPr>
              <a:t>Accès au PRAG</a:t>
            </a:r>
            <a:endParaRPr lang="en-GB" dirty="0">
              <a:solidFill>
                <a:schemeClr val="tx1">
                  <a:lumMod val="50000"/>
                </a:schemeClr>
              </a:solidFill>
            </a:endParaRPr>
          </a:p>
          <a:p>
            <a:pPr lvl="1"/>
            <a:endParaRPr lang="en-GB" sz="2400" u="sng" dirty="0">
              <a:solidFill>
                <a:schemeClr val="tx1">
                  <a:lumMod val="50000"/>
                </a:schemeClr>
              </a:solidFill>
            </a:endParaRPr>
          </a:p>
          <a:p>
            <a:endParaRPr lang="en-GB" sz="2400" u="sng" dirty="0">
              <a:solidFill>
                <a:schemeClr val="tx1">
                  <a:lumMod val="50000"/>
                </a:schemeClr>
              </a:solidFill>
            </a:endParaRPr>
          </a:p>
        </p:txBody>
      </p:sp>
      <p:pic>
        <p:nvPicPr>
          <p:cNvPr id="8" name="Picture 7"/>
          <p:cNvPicPr>
            <a:picLocks noChangeAspect="1"/>
          </p:cNvPicPr>
          <p:nvPr/>
        </p:nvPicPr>
        <p:blipFill>
          <a:blip r:embed="rId3"/>
          <a:stretch>
            <a:fillRect/>
          </a:stretch>
        </p:blipFill>
        <p:spPr>
          <a:xfrm>
            <a:off x="1085850" y="760639"/>
            <a:ext cx="10020300" cy="5467350"/>
          </a:xfrm>
          <a:prstGeom prst="rect">
            <a:avLst/>
          </a:prstGeom>
        </p:spPr>
      </p:pic>
    </p:spTree>
    <p:extLst>
      <p:ext uri="{BB962C8B-B14F-4D97-AF65-F5344CB8AC3E}">
        <p14:creationId xmlns:p14="http://schemas.microsoft.com/office/powerpoint/2010/main" val="32287780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3817" y="631952"/>
            <a:ext cx="11285754" cy="782357"/>
          </a:xfrm>
        </p:spPr>
        <p:txBody>
          <a:bodyPr/>
          <a:lstStyle/>
          <a:p>
            <a:pPr algn="ctr"/>
            <a:r>
              <a:rPr lang="fr-BE" b="1" dirty="0"/>
              <a:t>Publication des Appels d’Offres </a:t>
            </a:r>
            <a:br>
              <a:rPr lang="fr-BE" b="1" dirty="0"/>
            </a:br>
            <a:r>
              <a:rPr lang="fr-BE" b="1" dirty="0"/>
              <a:t>(en période de transition)</a:t>
            </a:r>
            <a:endParaRPr lang="en-GB" b="1" dirty="0"/>
          </a:p>
        </p:txBody>
      </p:sp>
      <p:pic>
        <p:nvPicPr>
          <p:cNvPr id="17" name="Picture 9" descr="Man_working_on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352" y="3763064"/>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descr="pijl rood 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9369" y="4287632"/>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5"/>
          <p:cNvSpPr txBox="1">
            <a:spLocks noChangeArrowheads="1"/>
          </p:cNvSpPr>
          <p:nvPr/>
        </p:nvSpPr>
        <p:spPr bwMode="auto">
          <a:xfrm>
            <a:off x="1761849" y="3226917"/>
            <a:ext cx="1041252" cy="402291"/>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PPMT</a:t>
            </a:r>
            <a:endParaRPr lang="en-GB" altLang="en-US" sz="2000" b="1" dirty="0"/>
          </a:p>
        </p:txBody>
      </p:sp>
      <p:sp>
        <p:nvSpPr>
          <p:cNvPr id="23" name="Text Box 6"/>
          <p:cNvSpPr txBox="1">
            <a:spLocks noChangeArrowheads="1"/>
          </p:cNvSpPr>
          <p:nvPr/>
        </p:nvSpPr>
        <p:spPr bwMode="auto">
          <a:xfrm>
            <a:off x="3428882" y="3627371"/>
            <a:ext cx="5378693" cy="2248950"/>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Supplément dans le JO</a:t>
            </a:r>
          </a:p>
          <a:p>
            <a:pPr algn="ctr" eaLnBrk="1" hangingPunct="1"/>
            <a:r>
              <a:rPr lang="fr-BE" altLang="en-US" sz="2000" dirty="0"/>
              <a:t>via </a:t>
            </a:r>
            <a:r>
              <a:rPr lang="fr-BE" altLang="en-US" sz="2000" b="1" dirty="0"/>
              <a:t>TED</a:t>
            </a:r>
            <a:r>
              <a:rPr lang="fr-BE" altLang="en-US" sz="2000" dirty="0"/>
              <a:t> (</a:t>
            </a:r>
            <a:r>
              <a:rPr lang="fr-BE" altLang="en-US" sz="2000" b="1" dirty="0"/>
              <a:t>Tenders Electronic Daily</a:t>
            </a:r>
            <a:r>
              <a:rPr lang="fr-BE" altLang="en-US" sz="2000" dirty="0"/>
              <a:t>)</a:t>
            </a:r>
          </a:p>
          <a:p>
            <a:pPr algn="ctr" eaLnBrk="1" hangingPunct="1"/>
            <a:r>
              <a:rPr lang="fr-BE" altLang="en-US" sz="2000" dirty="0"/>
              <a:t>&amp;</a:t>
            </a:r>
          </a:p>
          <a:p>
            <a:pPr algn="ctr" eaLnBrk="1" hangingPunct="1"/>
            <a:r>
              <a:rPr lang="fr-BE" altLang="en-US" sz="2000" b="1" dirty="0"/>
              <a:t>F&amp;T Portal</a:t>
            </a:r>
            <a:endParaRPr lang="fr-BE" altLang="en-US" sz="2000" dirty="0"/>
          </a:p>
          <a:p>
            <a:pPr algn="ctr" eaLnBrk="1" hangingPunct="1"/>
            <a:r>
              <a:rPr lang="fr-BE" altLang="en-US" sz="2000" b="1" dirty="0">
                <a:solidFill>
                  <a:srgbClr val="024B9C"/>
                </a:solidFill>
                <a:latin typeface="Verdana"/>
                <a:ea typeface="Verdana"/>
                <a:cs typeface="Arial"/>
              </a:rPr>
              <a:t>(suppression de </a:t>
            </a:r>
            <a:endParaRPr lang="en-GB" altLang="en-US" sz="2000" b="1" dirty="0">
              <a:solidFill>
                <a:srgbClr val="024B9C"/>
              </a:solidFill>
              <a:latin typeface="Verdana"/>
              <a:ea typeface="Verdana"/>
              <a:cs typeface="Arial"/>
            </a:endParaRPr>
          </a:p>
          <a:p>
            <a:pPr algn="ctr"/>
            <a:r>
              <a:rPr lang="fr-BE" altLang="en-US" sz="2000" b="1" dirty="0">
                <a:solidFill>
                  <a:srgbClr val="024B9C"/>
                </a:solidFill>
                <a:latin typeface="Verdana"/>
                <a:ea typeface="Verdana"/>
                <a:cs typeface="Arial"/>
              </a:rPr>
              <a:t>DG INTPA Publications - </a:t>
            </a:r>
            <a:r>
              <a:rPr lang="fr-BE" altLang="en-US" sz="2000" b="1" dirty="0" err="1">
                <a:solidFill>
                  <a:srgbClr val="024B9C"/>
                </a:solidFill>
                <a:latin typeface="Verdana"/>
                <a:ea typeface="Verdana"/>
                <a:cs typeface="Arial"/>
              </a:rPr>
              <a:t>EuropeAid</a:t>
            </a:r>
            <a:r>
              <a:rPr lang="fr-BE" altLang="en-US" sz="2000" b="1" dirty="0">
                <a:solidFill>
                  <a:srgbClr val="024B9C"/>
                </a:solidFill>
                <a:latin typeface="Verdana"/>
                <a:ea typeface="Verdana"/>
                <a:cs typeface="Arial"/>
              </a:rPr>
              <a:t>)</a:t>
            </a:r>
            <a:endParaRPr lang="en-GB" altLang="en-US" sz="2000" b="1">
              <a:solidFill>
                <a:srgbClr val="024B9C"/>
              </a:solidFill>
              <a:latin typeface="Verdana"/>
              <a:ea typeface="Verdana"/>
              <a:cs typeface="Arial"/>
            </a:endParaRPr>
          </a:p>
          <a:p>
            <a:pPr algn="ctr" eaLnBrk="1" hangingPunct="1"/>
            <a:endParaRPr lang="en-GB" altLang="en-US" sz="2000" dirty="0"/>
          </a:p>
        </p:txBody>
      </p:sp>
      <p:pic>
        <p:nvPicPr>
          <p:cNvPr id="26" name="Picture 13" descr="pijl rood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8309" y="3915821"/>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6"/>
          <p:cNvSpPr txBox="1">
            <a:spLocks noChangeArrowheads="1"/>
          </p:cNvSpPr>
          <p:nvPr/>
        </p:nvSpPr>
        <p:spPr bwMode="auto">
          <a:xfrm>
            <a:off x="8732196" y="3778710"/>
            <a:ext cx="3376543" cy="1017844"/>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a:t>dans </a:t>
            </a:r>
            <a:r>
              <a:rPr lang="fr-BE" altLang="en-US" sz="2000" b="1" dirty="0">
                <a:solidFill>
                  <a:srgbClr val="024B9C"/>
                </a:solidFill>
              </a:rPr>
              <a:t>CRIS</a:t>
            </a:r>
          </a:p>
          <a:p>
            <a:pPr algn="ctr" eaLnBrk="1" hangingPunct="1"/>
            <a:r>
              <a:rPr lang="fr-BE" altLang="en-US" sz="2000" b="1" dirty="0">
                <a:solidFill>
                  <a:srgbClr val="024B9C"/>
                </a:solidFill>
              </a:rPr>
              <a:t>Dans le future: OPSYS</a:t>
            </a:r>
            <a:endParaRPr lang="en-GB" altLang="en-US" sz="2000" b="1" dirty="0">
              <a:solidFill>
                <a:srgbClr val="024B9C"/>
              </a:solidFill>
            </a:endParaRPr>
          </a:p>
        </p:txBody>
      </p:sp>
      <p:sp>
        <p:nvSpPr>
          <p:cNvPr id="2" name="Rounded Rectangle 1"/>
          <p:cNvSpPr/>
          <p:nvPr/>
        </p:nvSpPr>
        <p:spPr>
          <a:xfrm rot="16200000">
            <a:off x="1022734" y="4454345"/>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eTendering</a:t>
            </a:r>
            <a:endParaRPr lang="en-GB" dirty="0"/>
          </a:p>
        </p:txBody>
      </p:sp>
      <p:sp>
        <p:nvSpPr>
          <p:cNvPr id="28" name="Rounded Rectangle 27"/>
          <p:cNvSpPr/>
          <p:nvPr/>
        </p:nvSpPr>
        <p:spPr>
          <a:xfrm rot="16200000">
            <a:off x="1383925" y="4454345"/>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eNotices</a:t>
            </a:r>
            <a:endParaRPr lang="en-GB" dirty="0"/>
          </a:p>
        </p:txBody>
      </p:sp>
      <p:sp>
        <p:nvSpPr>
          <p:cNvPr id="29" name="Rounded Rectangle 28"/>
          <p:cNvSpPr/>
          <p:nvPr/>
        </p:nvSpPr>
        <p:spPr>
          <a:xfrm rot="16200000">
            <a:off x="1747709" y="4454345"/>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sp>
        <p:nvSpPr>
          <p:cNvPr id="4" name="Slide Number Placeholder 3"/>
          <p:cNvSpPr>
            <a:spLocks noGrp="1"/>
          </p:cNvSpPr>
          <p:nvPr>
            <p:ph type="sldNum" sz="quarter" idx="12"/>
          </p:nvPr>
        </p:nvSpPr>
        <p:spPr/>
        <p:txBody>
          <a:bodyPr/>
          <a:lstStyle/>
          <a:p>
            <a:fld id="{F46C79FD-C571-418B-AB0F-5EE936C85276}" type="slidenum">
              <a:rPr lang="en-GB" smtClean="0"/>
              <a:t>25</a:t>
            </a:fld>
            <a:endParaRPr lang="en-GB" dirty="0"/>
          </a:p>
        </p:txBody>
      </p:sp>
      <p:sp>
        <p:nvSpPr>
          <p:cNvPr id="15" name="Curved Left Arrow 14"/>
          <p:cNvSpPr/>
          <p:nvPr/>
        </p:nvSpPr>
        <p:spPr>
          <a:xfrm flipH="1">
            <a:off x="756772" y="1793771"/>
            <a:ext cx="859931" cy="1896332"/>
          </a:xfrm>
          <a:prstGeom prst="curvedLeftArrow">
            <a:avLst>
              <a:gd name="adj1" fmla="val 25000"/>
              <a:gd name="adj2" fmla="val 50000"/>
              <a:gd name="adj3" fmla="val 287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solidFill>
                <a:schemeClr val="tx1"/>
              </a:solidFill>
            </a:endParaRPr>
          </a:p>
        </p:txBody>
      </p:sp>
      <p:sp>
        <p:nvSpPr>
          <p:cNvPr id="16" name="Text Box 6"/>
          <p:cNvSpPr txBox="1">
            <a:spLocks noChangeArrowheads="1"/>
          </p:cNvSpPr>
          <p:nvPr/>
        </p:nvSpPr>
        <p:spPr bwMode="auto">
          <a:xfrm>
            <a:off x="1862307" y="1532684"/>
            <a:ext cx="251412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Contrat planifié </a:t>
            </a:r>
          </a:p>
          <a:p>
            <a:pPr algn="ctr" eaLnBrk="1" hangingPunct="1"/>
            <a:r>
              <a:rPr lang="fr-BE" altLang="en-US" sz="2000" b="1" dirty="0"/>
              <a:t>en OPSYS</a:t>
            </a:r>
          </a:p>
        </p:txBody>
      </p:sp>
    </p:spTree>
    <p:extLst>
      <p:ext uri="{BB962C8B-B14F-4D97-AF65-F5344CB8AC3E}">
        <p14:creationId xmlns:p14="http://schemas.microsoft.com/office/powerpoint/2010/main" val="125515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7"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906246" y="673329"/>
            <a:ext cx="11285754" cy="782357"/>
          </a:xfrm>
        </p:spPr>
        <p:txBody>
          <a:bodyPr/>
          <a:lstStyle/>
          <a:p>
            <a:r>
              <a:rPr lang="fr-BE" b="1" dirty="0"/>
              <a:t>Publication des Appels à Propositions </a:t>
            </a:r>
            <a:br>
              <a:rPr lang="fr-BE" b="1" dirty="0"/>
            </a:br>
            <a:endParaRPr lang="en-GB" b="1" dirty="0"/>
          </a:p>
        </p:txBody>
      </p:sp>
      <p:pic>
        <p:nvPicPr>
          <p:cNvPr id="6" name="Picture 10" descr="pijl gray co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3631" y="2695759"/>
            <a:ext cx="865187"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pijl rood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3631" y="2347335"/>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p:nvSpPr>
        <p:spPr bwMode="auto">
          <a:xfrm>
            <a:off x="1949788" y="1023537"/>
            <a:ext cx="222270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e-Calls PROSPECT</a:t>
            </a:r>
            <a:endParaRPr lang="en-GB" altLang="en-US" sz="2000" b="1" dirty="0"/>
          </a:p>
        </p:txBody>
      </p:sp>
      <p:sp>
        <p:nvSpPr>
          <p:cNvPr id="12" name="Text Box 6"/>
          <p:cNvSpPr txBox="1">
            <a:spLocks noChangeArrowheads="1"/>
          </p:cNvSpPr>
          <p:nvPr/>
        </p:nvSpPr>
        <p:spPr bwMode="auto">
          <a:xfrm>
            <a:off x="9379685" y="2154783"/>
            <a:ext cx="1361888"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a:t>en </a:t>
            </a:r>
            <a:r>
              <a:rPr lang="fr-BE" altLang="en-US" sz="2000" b="1" dirty="0"/>
              <a:t>CRIS</a:t>
            </a:r>
            <a:endParaRPr lang="en-GB" altLang="en-US" sz="2000" b="1" dirty="0"/>
          </a:p>
        </p:txBody>
      </p:sp>
      <p:sp>
        <p:nvSpPr>
          <p:cNvPr id="13" name="Rounded Rectangle 12"/>
          <p:cNvSpPr/>
          <p:nvPr/>
        </p:nvSpPr>
        <p:spPr>
          <a:xfrm rot="16200000">
            <a:off x="1884325" y="2573291"/>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E-Calls PADOR</a:t>
            </a:r>
            <a:endParaRPr lang="en-GB" dirty="0"/>
          </a:p>
        </p:txBody>
      </p:sp>
      <p:sp>
        <p:nvSpPr>
          <p:cNvPr id="15" name="Rounded Rectangle 14"/>
          <p:cNvSpPr/>
          <p:nvPr/>
        </p:nvSpPr>
        <p:spPr>
          <a:xfrm rot="16200000">
            <a:off x="2387337" y="2573291"/>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pic>
        <p:nvPicPr>
          <p:cNvPr id="16" name="Picture 9" descr="Man_working_on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2114" y="1859734"/>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6"/>
          <p:cNvSpPr txBox="1">
            <a:spLocks noChangeArrowheads="1"/>
          </p:cNvSpPr>
          <p:nvPr/>
        </p:nvSpPr>
        <p:spPr bwMode="auto">
          <a:xfrm>
            <a:off x="5727738" y="2200326"/>
            <a:ext cx="2026815" cy="1325620"/>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t">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Site web</a:t>
            </a:r>
          </a:p>
          <a:p>
            <a:pPr algn="ctr" eaLnBrk="1" hangingPunct="1"/>
            <a:r>
              <a:rPr lang="fr-BE" altLang="en-US" sz="2000" b="1" dirty="0">
                <a:latin typeface="Verdana"/>
                <a:ea typeface="Verdana"/>
                <a:cs typeface="Arial"/>
              </a:rPr>
              <a:t>DG INTPA </a:t>
            </a:r>
            <a:endParaRPr lang="fr-BE" altLang="en-US" sz="2000" b="1" dirty="0">
              <a:ea typeface="Verdana"/>
            </a:endParaRPr>
          </a:p>
          <a:p>
            <a:pPr algn="ctr"/>
            <a:r>
              <a:rPr lang="fr-BE" altLang="en-US" sz="2000" b="1" dirty="0">
                <a:latin typeface="Verdana"/>
                <a:ea typeface="Verdana"/>
                <a:cs typeface="Arial"/>
              </a:rPr>
              <a:t>Publication</a:t>
            </a:r>
            <a:endParaRPr lang="fr-BE" altLang="en-US" sz="2000" b="1" dirty="0">
              <a:ea typeface="Verdana"/>
            </a:endParaRPr>
          </a:p>
          <a:p>
            <a:pPr algn="ctr"/>
            <a:r>
              <a:rPr lang="fr-BE" altLang="en-US" sz="2000" b="1" dirty="0">
                <a:latin typeface="Verdana"/>
                <a:ea typeface="Verdana"/>
                <a:cs typeface="Arial"/>
              </a:rPr>
              <a:t>(</a:t>
            </a:r>
            <a:r>
              <a:rPr lang="fr-BE" altLang="en-US" sz="2000" b="1" dirty="0" err="1">
                <a:latin typeface="Verdana"/>
                <a:ea typeface="Verdana"/>
                <a:cs typeface="Arial"/>
              </a:rPr>
              <a:t>EuropeAid</a:t>
            </a:r>
            <a:r>
              <a:rPr lang="fr-BE" altLang="en-US" sz="2000" b="1" dirty="0">
                <a:latin typeface="Verdana"/>
                <a:ea typeface="Verdana"/>
                <a:cs typeface="Arial"/>
              </a:rPr>
              <a:t>) </a:t>
            </a:r>
            <a:endParaRPr lang="fr-BE" altLang="en-US" sz="2000" b="1" dirty="0">
              <a:ea typeface="Verdana"/>
            </a:endParaRPr>
          </a:p>
        </p:txBody>
      </p:sp>
      <p:pic>
        <p:nvPicPr>
          <p:cNvPr id="19" name="Picture 12" descr="pijl gray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8479" y="2640787"/>
            <a:ext cx="828053" cy="24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3" descr="pijl rood cop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8103" y="2232004"/>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descr="pijl gray co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8108" y="5502988"/>
            <a:ext cx="865187"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1" descr="pijl rood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108" y="5154564"/>
            <a:ext cx="936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5"/>
          <p:cNvSpPr txBox="1">
            <a:spLocks noChangeArrowheads="1"/>
          </p:cNvSpPr>
          <p:nvPr/>
        </p:nvSpPr>
        <p:spPr bwMode="auto">
          <a:xfrm>
            <a:off x="2014265" y="3830766"/>
            <a:ext cx="2222707"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e-Calls PROSPECT</a:t>
            </a:r>
            <a:endParaRPr lang="en-GB" altLang="en-US" sz="2000" b="1" dirty="0"/>
          </a:p>
        </p:txBody>
      </p:sp>
      <p:sp>
        <p:nvSpPr>
          <p:cNvPr id="24" name="Text Box 6"/>
          <p:cNvSpPr txBox="1">
            <a:spLocks noChangeArrowheads="1"/>
          </p:cNvSpPr>
          <p:nvPr/>
        </p:nvSpPr>
        <p:spPr bwMode="auto">
          <a:xfrm>
            <a:off x="9029173" y="4917045"/>
            <a:ext cx="2741754" cy="710067"/>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dirty="0"/>
              <a:t>Contrats </a:t>
            </a:r>
          </a:p>
          <a:p>
            <a:pPr algn="ctr" eaLnBrk="1" hangingPunct="1"/>
            <a:r>
              <a:rPr lang="fr-BE" altLang="en-US" sz="2000" dirty="0"/>
              <a:t>en </a:t>
            </a:r>
            <a:r>
              <a:rPr lang="fr-BE" altLang="en-US" sz="2000" b="1" dirty="0"/>
              <a:t>CRIS &gt; OPSYS </a:t>
            </a:r>
            <a:endParaRPr lang="en-GB" altLang="en-US" sz="2000" b="1" dirty="0"/>
          </a:p>
        </p:txBody>
      </p:sp>
      <p:sp>
        <p:nvSpPr>
          <p:cNvPr id="25" name="Rounded Rectangle 24"/>
          <p:cNvSpPr/>
          <p:nvPr/>
        </p:nvSpPr>
        <p:spPr>
          <a:xfrm rot="16200000">
            <a:off x="1948802" y="5380520"/>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FTOP/PIC</a:t>
            </a:r>
            <a:endParaRPr lang="en-GB" dirty="0"/>
          </a:p>
        </p:txBody>
      </p:sp>
      <p:sp>
        <p:nvSpPr>
          <p:cNvPr id="26" name="Rounded Rectangle 25"/>
          <p:cNvSpPr/>
          <p:nvPr/>
        </p:nvSpPr>
        <p:spPr>
          <a:xfrm rot="16200000">
            <a:off x="2451814" y="5380520"/>
            <a:ext cx="1823926" cy="32139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ARES</a:t>
            </a:r>
            <a:endParaRPr lang="en-GB" dirty="0"/>
          </a:p>
        </p:txBody>
      </p:sp>
      <p:pic>
        <p:nvPicPr>
          <p:cNvPr id="27" name="Picture 9" descr="Man_working_on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591" y="4666963"/>
            <a:ext cx="1300163"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6"/>
          <p:cNvSpPr txBox="1">
            <a:spLocks noChangeArrowheads="1"/>
          </p:cNvSpPr>
          <p:nvPr/>
        </p:nvSpPr>
        <p:spPr bwMode="auto">
          <a:xfrm>
            <a:off x="5167062" y="5007555"/>
            <a:ext cx="3277157" cy="679290"/>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r>
              <a:rPr lang="fr-BE" altLang="en-US" sz="2000" b="1" dirty="0"/>
              <a:t>F&amp;TP</a:t>
            </a:r>
          </a:p>
          <a:p>
            <a:pPr algn="ctr" eaLnBrk="1" hangingPunct="1"/>
            <a:r>
              <a:rPr lang="fr-BE" altLang="en-US" sz="900" dirty="0"/>
              <a:t>+ Chaque Unité/DEL responsable pour la publication </a:t>
            </a:r>
          </a:p>
          <a:p>
            <a:pPr algn="ctr" eaLnBrk="1" hangingPunct="1"/>
            <a:r>
              <a:rPr lang="fr-BE" altLang="en-US" sz="900" dirty="0"/>
              <a:t>(Gestion directe &amp; indirecte)</a:t>
            </a:r>
            <a:endParaRPr lang="en-GB" altLang="en-US" sz="900" dirty="0"/>
          </a:p>
        </p:txBody>
      </p:sp>
      <p:pic>
        <p:nvPicPr>
          <p:cNvPr id="29" name="Picture 12" descr="pijl gray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2956" y="5448016"/>
            <a:ext cx="828053" cy="24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3" descr="pijl rood cop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82580" y="5039233"/>
            <a:ext cx="79877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rot="16200000">
            <a:off x="-661706" y="2262914"/>
            <a:ext cx="2385588" cy="646331"/>
          </a:xfrm>
          <a:prstGeom prst="rect">
            <a:avLst/>
          </a:prstGeom>
          <a:noFill/>
        </p:spPr>
        <p:txBody>
          <a:bodyPr wrap="square" rtlCol="0">
            <a:spAutoFit/>
          </a:bodyPr>
          <a:lstStyle/>
          <a:p>
            <a:pPr algn="ctr"/>
            <a:r>
              <a:rPr lang="fr-BE" b="1" dirty="0">
                <a:solidFill>
                  <a:srgbClr val="024EA2"/>
                </a:solidFill>
              </a:rPr>
              <a:t>Jusquà nouvel ordre</a:t>
            </a:r>
            <a:endParaRPr lang="en-GB" b="1" dirty="0">
              <a:solidFill>
                <a:srgbClr val="024EA2"/>
              </a:solidFill>
            </a:endParaRPr>
          </a:p>
        </p:txBody>
      </p:sp>
      <p:sp>
        <p:nvSpPr>
          <p:cNvPr id="32" name="TextBox 31"/>
          <p:cNvSpPr txBox="1"/>
          <p:nvPr/>
        </p:nvSpPr>
        <p:spPr>
          <a:xfrm rot="16200000">
            <a:off x="-640917" y="4969898"/>
            <a:ext cx="2385588" cy="369332"/>
          </a:xfrm>
          <a:prstGeom prst="rect">
            <a:avLst/>
          </a:prstGeom>
          <a:noFill/>
        </p:spPr>
        <p:txBody>
          <a:bodyPr wrap="square" rtlCol="0">
            <a:spAutoFit/>
          </a:bodyPr>
          <a:lstStyle/>
          <a:p>
            <a:r>
              <a:rPr lang="fr-BE" b="1" dirty="0">
                <a:solidFill>
                  <a:srgbClr val="024EA2"/>
                </a:solidFill>
              </a:rPr>
              <a:t>Attendu en 2021</a:t>
            </a:r>
            <a:endParaRPr lang="en-GB" b="1" dirty="0">
              <a:solidFill>
                <a:srgbClr val="024EA2"/>
              </a:solidFill>
            </a:endParaRPr>
          </a:p>
        </p:txBody>
      </p:sp>
      <p:sp>
        <p:nvSpPr>
          <p:cNvPr id="33" name="Slide Number Placeholder 32"/>
          <p:cNvSpPr>
            <a:spLocks noGrp="1"/>
          </p:cNvSpPr>
          <p:nvPr>
            <p:ph type="sldNum" sz="quarter" idx="12"/>
          </p:nvPr>
        </p:nvSpPr>
        <p:spPr/>
        <p:txBody>
          <a:bodyPr/>
          <a:lstStyle/>
          <a:p>
            <a:fld id="{F46C79FD-C571-418B-AB0F-5EE936C85276}" type="slidenum">
              <a:rPr lang="en-GB" smtClean="0"/>
              <a:t>26</a:t>
            </a:fld>
            <a:endParaRPr lang="en-GB" dirty="0"/>
          </a:p>
        </p:txBody>
      </p:sp>
    </p:spTree>
    <p:extLst>
      <p:ext uri="{BB962C8B-B14F-4D97-AF65-F5344CB8AC3E}">
        <p14:creationId xmlns:p14="http://schemas.microsoft.com/office/powerpoint/2010/main" val="404448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8" grpId="0"/>
      <p:bldP spid="23" grpId="0"/>
      <p:bldP spid="24"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7204" y="-263438"/>
            <a:ext cx="10930370" cy="2769079"/>
          </a:xfrm>
        </p:spPr>
        <p:txBody>
          <a:bodyPr/>
          <a:lstStyle/>
          <a:p>
            <a:r>
              <a:rPr lang="fr-BE" b="1" dirty="0"/>
              <a:t>Comment consulter un Appel</a:t>
            </a:r>
          </a:p>
        </p:txBody>
      </p:sp>
      <p:sp>
        <p:nvSpPr>
          <p:cNvPr id="4" name="Slide Number Placeholder 3"/>
          <p:cNvSpPr>
            <a:spLocks noGrp="1"/>
          </p:cNvSpPr>
          <p:nvPr>
            <p:ph type="sldNum" sz="quarter" idx="12"/>
          </p:nvPr>
        </p:nvSpPr>
        <p:spPr/>
        <p:txBody>
          <a:bodyPr/>
          <a:lstStyle/>
          <a:p>
            <a:fld id="{F46C79FD-C571-418B-AB0F-5EE936C85276}" type="slidenum">
              <a:rPr lang="en-GB" smtClean="0"/>
              <a:t>27</a:t>
            </a:fld>
            <a:endParaRPr lang="en-GB" dirty="0"/>
          </a:p>
        </p:txBody>
      </p:sp>
    </p:spTree>
    <p:extLst>
      <p:ext uri="{BB962C8B-B14F-4D97-AF65-F5344CB8AC3E}">
        <p14:creationId xmlns:p14="http://schemas.microsoft.com/office/powerpoint/2010/main" val="2450040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7094" y="258891"/>
            <a:ext cx="9316527" cy="5607746"/>
          </a:xfrm>
          <a:prstGeom prst="rect">
            <a:avLst/>
          </a:prstGeom>
        </p:spPr>
      </p:pic>
    </p:spTree>
    <p:extLst>
      <p:ext uri="{BB962C8B-B14F-4D97-AF65-F5344CB8AC3E}">
        <p14:creationId xmlns:p14="http://schemas.microsoft.com/office/powerpoint/2010/main" val="1902473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8530" y="-174661"/>
            <a:ext cx="11135934" cy="1052642"/>
          </a:xfrm>
        </p:spPr>
        <p:txBody>
          <a:bodyPr/>
          <a:lstStyle/>
          <a:p>
            <a:r>
              <a:rPr lang="fr-BE" sz="3600" b="1" dirty="0"/>
              <a:t>Recherche d’Appels d’Offres</a:t>
            </a:r>
          </a:p>
        </p:txBody>
      </p:sp>
      <p:graphicFrame>
        <p:nvGraphicFramePr>
          <p:cNvPr id="4" name="Table 3"/>
          <p:cNvGraphicFramePr>
            <a:graphicFrameLocks noGrp="1"/>
          </p:cNvGraphicFramePr>
          <p:nvPr>
            <p:extLst>
              <p:ext uri="{D42A27DB-BD31-4B8C-83A1-F6EECF244321}">
                <p14:modId xmlns:p14="http://schemas.microsoft.com/office/powerpoint/2010/main" val="2511095308"/>
              </p:ext>
            </p:extLst>
          </p:nvPr>
        </p:nvGraphicFramePr>
        <p:xfrm>
          <a:off x="958530" y="1135764"/>
          <a:ext cx="10240715" cy="4609387"/>
        </p:xfrm>
        <a:graphic>
          <a:graphicData uri="http://schemas.openxmlformats.org/drawingml/2006/table">
            <a:tbl>
              <a:tblPr firstRow="1" bandRow="1">
                <a:tableStyleId>{74C1A8A3-306A-4EB7-A6B1-4F7E0EB9C5D6}</a:tableStyleId>
              </a:tblPr>
              <a:tblGrid>
                <a:gridCol w="1301785">
                  <a:extLst>
                    <a:ext uri="{9D8B030D-6E8A-4147-A177-3AD203B41FA5}">
                      <a16:colId xmlns:a16="http://schemas.microsoft.com/office/drawing/2014/main" val="3333128935"/>
                    </a:ext>
                  </a:extLst>
                </a:gridCol>
                <a:gridCol w="2449526">
                  <a:extLst>
                    <a:ext uri="{9D8B030D-6E8A-4147-A177-3AD203B41FA5}">
                      <a16:colId xmlns:a16="http://schemas.microsoft.com/office/drawing/2014/main" val="2810811266"/>
                    </a:ext>
                  </a:extLst>
                </a:gridCol>
                <a:gridCol w="2320423">
                  <a:extLst>
                    <a:ext uri="{9D8B030D-6E8A-4147-A177-3AD203B41FA5}">
                      <a16:colId xmlns:a16="http://schemas.microsoft.com/office/drawing/2014/main" val="2025784906"/>
                    </a:ext>
                  </a:extLst>
                </a:gridCol>
                <a:gridCol w="2157859">
                  <a:extLst>
                    <a:ext uri="{9D8B030D-6E8A-4147-A177-3AD203B41FA5}">
                      <a16:colId xmlns:a16="http://schemas.microsoft.com/office/drawing/2014/main" val="3634954857"/>
                    </a:ext>
                  </a:extLst>
                </a:gridCol>
                <a:gridCol w="2011122">
                  <a:extLst>
                    <a:ext uri="{9D8B030D-6E8A-4147-A177-3AD203B41FA5}">
                      <a16:colId xmlns:a16="http://schemas.microsoft.com/office/drawing/2014/main" val="3156705931"/>
                    </a:ext>
                  </a:extLst>
                </a:gridCol>
              </a:tblGrid>
              <a:tr h="1145728">
                <a:tc>
                  <a:txBody>
                    <a:bodyPr/>
                    <a:lstStyle/>
                    <a:p>
                      <a:endParaRPr lang="fr-BE" dirty="0"/>
                    </a:p>
                  </a:txBody>
                  <a:tcPr/>
                </a:tc>
                <a:tc>
                  <a:txBody>
                    <a:bodyPr/>
                    <a:lstStyle/>
                    <a:p>
                      <a:r>
                        <a:rPr lang="fr-BE" dirty="0"/>
                        <a:t>DG INTPA Publications (</a:t>
                      </a:r>
                      <a:r>
                        <a:rPr lang="fr-BE" dirty="0" err="1"/>
                        <a:t>Europeaid</a:t>
                      </a:r>
                      <a:r>
                        <a:rPr lang="fr-BE" dirty="0"/>
                        <a:t>)</a:t>
                      </a:r>
                    </a:p>
                  </a:txBody>
                  <a:tcPr/>
                </a:tc>
                <a:tc>
                  <a:txBody>
                    <a:bodyPr/>
                    <a:lstStyle/>
                    <a:p>
                      <a:r>
                        <a:rPr lang="fr-BE" dirty="0"/>
                        <a:t>TED e-Notices</a:t>
                      </a:r>
                    </a:p>
                  </a:txBody>
                  <a:tcPr/>
                </a:tc>
                <a:tc>
                  <a:txBody>
                    <a:bodyPr/>
                    <a:lstStyle/>
                    <a:p>
                      <a:r>
                        <a:rPr lang="fr-BE" dirty="0"/>
                        <a:t>TED e-Tendering</a:t>
                      </a:r>
                    </a:p>
                  </a:txBody>
                  <a:tcPr/>
                </a:tc>
                <a:tc>
                  <a:txBody>
                    <a:bodyPr/>
                    <a:lstStyle/>
                    <a:p>
                      <a:r>
                        <a:rPr lang="fr-BE" dirty="0"/>
                        <a:t>Portail des opportunités Funding &amp; Tender</a:t>
                      </a:r>
                    </a:p>
                  </a:txBody>
                  <a:tcPr/>
                </a:tc>
                <a:extLst>
                  <a:ext uri="{0D108BD9-81ED-4DB2-BD59-A6C34878D82A}">
                    <a16:rowId xmlns:a16="http://schemas.microsoft.com/office/drawing/2014/main" val="3334117201"/>
                  </a:ext>
                </a:extLst>
              </a:tr>
              <a:tr h="336013">
                <a:tc>
                  <a:txBody>
                    <a:bodyPr/>
                    <a:lstStyle/>
                    <a:p>
                      <a:r>
                        <a:rPr lang="fr-BE" sz="1400" b="1" dirty="0"/>
                        <a:t>Hyperlink</a:t>
                      </a:r>
                    </a:p>
                  </a:txBody>
                  <a:tcPr/>
                </a:tc>
                <a:tc>
                  <a:txBody>
                    <a:bodyPr/>
                    <a:lstStyle/>
                    <a:p>
                      <a:r>
                        <a:rPr lang="fr-BE" sz="1400" dirty="0">
                          <a:hlinkClick r:id="rId2"/>
                        </a:rPr>
                        <a:t>Link</a:t>
                      </a:r>
                      <a:endParaRPr lang="fr-BE" sz="1400" dirty="0"/>
                    </a:p>
                  </a:txBody>
                  <a:tcPr/>
                </a:tc>
                <a:tc>
                  <a:txBody>
                    <a:bodyPr/>
                    <a:lstStyle/>
                    <a:p>
                      <a:r>
                        <a:rPr lang="fr-BE" sz="1400" dirty="0">
                          <a:hlinkClick r:id="rId3"/>
                        </a:rPr>
                        <a:t>Link</a:t>
                      </a:r>
                      <a:r>
                        <a:rPr lang="fr-BE" sz="1400" dirty="0"/>
                        <a:t> </a:t>
                      </a:r>
                    </a:p>
                  </a:txBody>
                  <a:tcPr/>
                </a:tc>
                <a:tc>
                  <a:txBody>
                    <a:bodyPr/>
                    <a:lstStyle/>
                    <a:p>
                      <a:r>
                        <a:rPr lang="fr-BE" sz="1400" dirty="0">
                          <a:hlinkClick r:id="rId4"/>
                        </a:rPr>
                        <a:t>Link</a:t>
                      </a:r>
                      <a:endParaRPr lang="fr-BE" sz="1400" dirty="0"/>
                    </a:p>
                  </a:txBody>
                  <a:tcPr/>
                </a:tc>
                <a:tc>
                  <a:txBody>
                    <a:bodyPr/>
                    <a:lstStyle/>
                    <a:p>
                      <a:r>
                        <a:rPr lang="fr-BE" sz="1400" dirty="0">
                          <a:hlinkClick r:id="rId5"/>
                        </a:rPr>
                        <a:t>Link</a:t>
                      </a:r>
                      <a:r>
                        <a:rPr lang="fr-BE" sz="1400" dirty="0"/>
                        <a:t> </a:t>
                      </a:r>
                    </a:p>
                  </a:txBody>
                  <a:tcPr/>
                </a:tc>
                <a:extLst>
                  <a:ext uri="{0D108BD9-81ED-4DB2-BD59-A6C34878D82A}">
                    <a16:rowId xmlns:a16="http://schemas.microsoft.com/office/drawing/2014/main" val="1809923856"/>
                  </a:ext>
                </a:extLst>
              </a:tr>
              <a:tr h="793197">
                <a:tc>
                  <a:txBody>
                    <a:bodyPr/>
                    <a:lstStyle/>
                    <a:p>
                      <a:r>
                        <a:rPr lang="fr-BE" sz="1400" b="1" dirty="0"/>
                        <a:t>Chronologie</a:t>
                      </a:r>
                    </a:p>
                  </a:txBody>
                  <a:tcPr/>
                </a:tc>
                <a:tc>
                  <a:txBody>
                    <a:bodyPr/>
                    <a:lstStyle/>
                    <a:p>
                      <a:r>
                        <a:rPr lang="fr-BE" sz="1400" dirty="0"/>
                        <a:t>Supprimé pour les appels d’offres</a:t>
                      </a:r>
                    </a:p>
                  </a:txBody>
                  <a:tcPr/>
                </a:tc>
                <a:tc>
                  <a:txBody>
                    <a:bodyPr/>
                    <a:lstStyle/>
                    <a:p>
                      <a:r>
                        <a:rPr lang="fr-BE" sz="1400" dirty="0"/>
                        <a:t>Disponible</a:t>
                      </a:r>
                    </a:p>
                  </a:txBody>
                  <a:tcPr/>
                </a:tc>
                <a:tc>
                  <a:txBody>
                    <a:bodyPr/>
                    <a:lstStyle/>
                    <a:p>
                      <a:r>
                        <a:rPr lang="fr-BE" sz="1400" dirty="0"/>
                        <a:t>Disponible</a:t>
                      </a:r>
                      <a:r>
                        <a:rPr lang="fr-BE" sz="1400" baseline="0" dirty="0"/>
                        <a:t> mais pas d’Offres pour les Actions Extérieures</a:t>
                      </a:r>
                      <a:endParaRPr lang="fr-BE" sz="1400" dirty="0"/>
                    </a:p>
                  </a:txBody>
                  <a:tcPr/>
                </a:tc>
                <a:tc>
                  <a:txBody>
                    <a:bodyPr/>
                    <a:lstStyle/>
                    <a:p>
                      <a:r>
                        <a:rPr lang="fr-BE" sz="1400" dirty="0"/>
                        <a:t>Disponible pour les Appels d’Offre</a:t>
                      </a:r>
                    </a:p>
                  </a:txBody>
                  <a:tcPr/>
                </a:tc>
                <a:extLst>
                  <a:ext uri="{0D108BD9-81ED-4DB2-BD59-A6C34878D82A}">
                    <a16:rowId xmlns:a16="http://schemas.microsoft.com/office/drawing/2014/main" val="3972397288"/>
                  </a:ext>
                </a:extLst>
              </a:tr>
              <a:tr h="793197">
                <a:tc>
                  <a:txBody>
                    <a:bodyPr/>
                    <a:lstStyle/>
                    <a:p>
                      <a:r>
                        <a:rPr lang="fr-BE" sz="1400" b="1" dirty="0"/>
                        <a:t>Qu’</a:t>
                      </a:r>
                      <a:r>
                        <a:rPr lang="fr-BE" sz="1400" b="1" baseline="0" dirty="0"/>
                        <a:t>attendre?</a:t>
                      </a:r>
                      <a:endParaRPr lang="fr-BE" sz="1400" b="1" dirty="0"/>
                    </a:p>
                  </a:txBody>
                  <a:tcPr/>
                </a:tc>
                <a:tc>
                  <a:txBody>
                    <a:bodyPr/>
                    <a:lstStyle/>
                    <a:p>
                      <a:r>
                        <a:rPr lang="fr-BE" sz="1400" dirty="0"/>
                        <a:t>Documents d’Avis et Soumission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baseline="0" dirty="0"/>
                        <a:t>Avis publiés</a:t>
                      </a:r>
                      <a:endParaRPr lang="fr-BE" sz="1400" dirty="0"/>
                    </a:p>
                  </a:txBody>
                  <a:tcPr/>
                </a:tc>
                <a:tc>
                  <a:txBody>
                    <a:bodyPr/>
                    <a:lstStyle/>
                    <a:p>
                      <a:r>
                        <a:rPr lang="fr-BE" sz="1400" dirty="0"/>
                        <a:t>Appels d’Offre et leurs documents Q&amp;A</a:t>
                      </a:r>
                    </a:p>
                  </a:txBody>
                  <a:tcPr/>
                </a:tc>
                <a:tc>
                  <a:txBody>
                    <a:bodyPr/>
                    <a:lstStyle/>
                    <a:p>
                      <a:r>
                        <a:rPr lang="fr-BE" sz="1400" dirty="0"/>
                        <a:t>Lien vers les sites des</a:t>
                      </a:r>
                      <a:r>
                        <a:rPr lang="fr-BE" sz="1400" baseline="0" dirty="0"/>
                        <a:t> délégations et de </a:t>
                      </a:r>
                      <a:r>
                        <a:rPr lang="fr-BE" sz="1400" dirty="0"/>
                        <a:t>e-Tendering</a:t>
                      </a:r>
                    </a:p>
                  </a:txBody>
                  <a:tcPr/>
                </a:tc>
                <a:extLst>
                  <a:ext uri="{0D108BD9-81ED-4DB2-BD59-A6C34878D82A}">
                    <a16:rowId xmlns:a16="http://schemas.microsoft.com/office/drawing/2014/main" val="1798881117"/>
                  </a:ext>
                </a:extLst>
              </a:tr>
              <a:tr h="1498260">
                <a:tc>
                  <a:txBody>
                    <a:bodyPr/>
                    <a:lstStyle/>
                    <a:p>
                      <a:r>
                        <a:rPr lang="fr-BE" sz="1400" b="1" dirty="0"/>
                        <a:t>Critères de recherche</a:t>
                      </a:r>
                    </a:p>
                  </a:txBody>
                  <a:tcPr/>
                </a:tc>
                <a:tc>
                  <a:txBody>
                    <a:bodyPr/>
                    <a:lstStyle/>
                    <a:p>
                      <a:r>
                        <a:rPr lang="fr-BE" sz="1400" dirty="0"/>
                        <a:t>Type de contrat, pays</a:t>
                      </a:r>
                    </a:p>
                    <a:p>
                      <a:r>
                        <a:rPr lang="fr-BE" sz="1400" dirty="0"/>
                        <a:t>Dates </a:t>
                      </a:r>
                    </a:p>
                  </a:txBody>
                  <a:tcPr/>
                </a:tc>
                <a:tc>
                  <a:txBody>
                    <a:bodyPr/>
                    <a:lstStyle/>
                    <a:p>
                      <a:r>
                        <a:rPr lang="fr-BE" sz="1400" dirty="0"/>
                        <a:t>Acheteur = EA</a:t>
                      </a:r>
                    </a:p>
                    <a:p>
                      <a:r>
                        <a:rPr lang="fr-BE" sz="1400" dirty="0"/>
                        <a:t>Type de procédure</a:t>
                      </a:r>
                    </a:p>
                    <a:p>
                      <a:r>
                        <a:rPr lang="fr-BE" sz="1400" dirty="0"/>
                        <a:t>Type de contrat</a:t>
                      </a:r>
                    </a:p>
                    <a:p>
                      <a:r>
                        <a:rPr lang="fr-BE" sz="1400" dirty="0"/>
                        <a:t>Lieu</a:t>
                      </a:r>
                      <a:r>
                        <a:rPr lang="fr-BE" sz="1400" baseline="0" dirty="0"/>
                        <a:t> d’exécution</a:t>
                      </a:r>
                      <a:endParaRPr lang="fr-BE" sz="1400" dirty="0"/>
                    </a:p>
                    <a:p>
                      <a:r>
                        <a:rPr lang="fr-BE" sz="1400" dirty="0"/>
                        <a:t>CPV</a:t>
                      </a:r>
                    </a:p>
                    <a:p>
                      <a:r>
                        <a:rPr lang="fr-BE" sz="1400" dirty="0"/>
                        <a:t>Dates</a:t>
                      </a:r>
                    </a:p>
                  </a:txBody>
                  <a:tcPr/>
                </a:tc>
                <a:tc>
                  <a:txBody>
                    <a:bodyPr/>
                    <a:lstStyle/>
                    <a:p>
                      <a:r>
                        <a:rPr lang="fr-BE" sz="1400" dirty="0"/>
                        <a:t>Autorité contractante</a:t>
                      </a:r>
                      <a:endParaRPr lang="fr-BE" sz="1400" baseline="0" dirty="0"/>
                    </a:p>
                    <a:p>
                      <a:r>
                        <a:rPr lang="fr-BE" sz="1400" baseline="0" dirty="0"/>
                        <a:t>Dates</a:t>
                      </a:r>
                    </a:p>
                    <a:p>
                      <a:r>
                        <a:rPr lang="fr-BE" sz="1400" baseline="0" dirty="0"/>
                        <a:t>Type de procédure</a:t>
                      </a:r>
                    </a:p>
                    <a:p>
                      <a:endParaRPr lang="fr-BE" sz="1400" dirty="0"/>
                    </a:p>
                  </a:txBody>
                  <a:tcPr/>
                </a:tc>
                <a:tc>
                  <a:txBody>
                    <a:bodyPr/>
                    <a:lstStyle/>
                    <a:p>
                      <a:r>
                        <a:rPr lang="fr-BE" sz="1400" dirty="0"/>
                        <a:t>Aller sur la page d’accueil, sélectionner Actions</a:t>
                      </a:r>
                      <a:r>
                        <a:rPr lang="fr-BE" sz="1400" baseline="0" dirty="0"/>
                        <a:t> extérieures</a:t>
                      </a:r>
                      <a:endParaRPr lang="fr-BE" sz="1400" dirty="0"/>
                    </a:p>
                  </a:txBody>
                  <a:tcPr/>
                </a:tc>
                <a:extLst>
                  <a:ext uri="{0D108BD9-81ED-4DB2-BD59-A6C34878D82A}">
                    <a16:rowId xmlns:a16="http://schemas.microsoft.com/office/drawing/2014/main" val="1897659701"/>
                  </a:ext>
                </a:extLst>
              </a:tr>
            </a:tbl>
          </a:graphicData>
        </a:graphic>
      </p:graphicFrame>
      <p:sp>
        <p:nvSpPr>
          <p:cNvPr id="2" name="Slide Number Placeholder 1"/>
          <p:cNvSpPr>
            <a:spLocks noGrp="1"/>
          </p:cNvSpPr>
          <p:nvPr>
            <p:ph type="sldNum" sz="quarter" idx="12"/>
          </p:nvPr>
        </p:nvSpPr>
        <p:spPr/>
        <p:txBody>
          <a:bodyPr/>
          <a:lstStyle/>
          <a:p>
            <a:fld id="{F46C79FD-C571-418B-AB0F-5EE936C85276}" type="slidenum">
              <a:rPr lang="en-GB" smtClean="0"/>
              <a:t>29</a:t>
            </a:fld>
            <a:endParaRPr lang="en-GB" dirty="0"/>
          </a:p>
        </p:txBody>
      </p:sp>
    </p:spTree>
    <p:extLst>
      <p:ext uri="{BB962C8B-B14F-4D97-AF65-F5344CB8AC3E}">
        <p14:creationId xmlns:p14="http://schemas.microsoft.com/office/powerpoint/2010/main" val="391624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9376" y="-154346"/>
            <a:ext cx="10156297" cy="2387600"/>
          </a:xfrm>
        </p:spPr>
        <p:txBody>
          <a:bodyPr/>
          <a:lstStyle/>
          <a:p>
            <a:r>
              <a:rPr lang="fr-BE" b="1" dirty="0"/>
              <a:t>Introduction </a:t>
            </a:r>
          </a:p>
        </p:txBody>
      </p:sp>
      <p:sp>
        <p:nvSpPr>
          <p:cNvPr id="4" name="Slide Number Placeholder 3"/>
          <p:cNvSpPr>
            <a:spLocks noGrp="1"/>
          </p:cNvSpPr>
          <p:nvPr>
            <p:ph type="sldNum" sz="quarter" idx="12"/>
          </p:nvPr>
        </p:nvSpPr>
        <p:spPr/>
        <p:txBody>
          <a:bodyPr/>
          <a:lstStyle/>
          <a:p>
            <a:fld id="{F46C79FD-C571-418B-AB0F-5EE936C85276}" type="slidenum">
              <a:rPr lang="en-GB" smtClean="0"/>
              <a:t>3</a:t>
            </a:fld>
            <a:endParaRPr lang="en-GB" dirty="0"/>
          </a:p>
        </p:txBody>
      </p:sp>
      <p:sp>
        <p:nvSpPr>
          <p:cNvPr id="5" name="Subtitle 2"/>
          <p:cNvSpPr>
            <a:spLocks noGrp="1"/>
          </p:cNvSpPr>
          <p:nvPr>
            <p:ph type="subTitle" idx="1"/>
          </p:nvPr>
        </p:nvSpPr>
        <p:spPr>
          <a:xfrm>
            <a:off x="999376" y="2317768"/>
            <a:ext cx="10156297" cy="1655762"/>
          </a:xfrm>
        </p:spPr>
        <p:txBody>
          <a:bodyPr/>
          <a:lstStyle/>
          <a:p>
            <a:r>
              <a:rPr lang="en-IE" b="1" dirty="0"/>
              <a:t>Concepts clés &amp; leur définition</a:t>
            </a:r>
            <a:endParaRPr lang="en-GB" b="1" dirty="0"/>
          </a:p>
        </p:txBody>
      </p:sp>
    </p:spTree>
    <p:extLst>
      <p:ext uri="{BB962C8B-B14F-4D97-AF65-F5344CB8AC3E}">
        <p14:creationId xmlns:p14="http://schemas.microsoft.com/office/powerpoint/2010/main" val="3966757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1665" y="5448888"/>
            <a:ext cx="4263090" cy="923330"/>
          </a:xfrm>
          <a:prstGeom prst="rect">
            <a:avLst/>
          </a:prstGeom>
          <a:noFill/>
        </p:spPr>
        <p:txBody>
          <a:bodyPr wrap="square" rtlCol="0">
            <a:spAutoFit/>
          </a:bodyPr>
          <a:lstStyle/>
          <a:p>
            <a:r>
              <a:rPr lang="fr-BE" b="1" dirty="0"/>
              <a:t>1. Funding and Tender Opportunities Portal &gt; Recherche de Financements et Soumissions</a:t>
            </a:r>
          </a:p>
        </p:txBody>
      </p:sp>
      <p:sp>
        <p:nvSpPr>
          <p:cNvPr id="5" name="TextBox 4"/>
          <p:cNvSpPr txBox="1"/>
          <p:nvPr/>
        </p:nvSpPr>
        <p:spPr>
          <a:xfrm>
            <a:off x="5684321" y="5448887"/>
            <a:ext cx="3286664" cy="646331"/>
          </a:xfrm>
          <a:prstGeom prst="rect">
            <a:avLst/>
          </a:prstGeom>
          <a:noFill/>
        </p:spPr>
        <p:txBody>
          <a:bodyPr wrap="square" rtlCol="0">
            <a:spAutoFit/>
          </a:bodyPr>
          <a:lstStyle/>
          <a:p>
            <a:r>
              <a:rPr lang="fr-BE" b="1" dirty="0"/>
              <a:t>2. Désélectionner subventions</a:t>
            </a:r>
          </a:p>
        </p:txBody>
      </p:sp>
      <p:sp>
        <p:nvSpPr>
          <p:cNvPr id="6" name="TextBox 5"/>
          <p:cNvSpPr txBox="1"/>
          <p:nvPr/>
        </p:nvSpPr>
        <p:spPr>
          <a:xfrm>
            <a:off x="8292892" y="5448887"/>
            <a:ext cx="3761117" cy="646331"/>
          </a:xfrm>
          <a:prstGeom prst="rect">
            <a:avLst/>
          </a:prstGeom>
          <a:noFill/>
        </p:spPr>
        <p:txBody>
          <a:bodyPr wrap="square" rtlCol="0">
            <a:spAutoFit/>
          </a:bodyPr>
          <a:lstStyle/>
          <a:p>
            <a:r>
              <a:rPr lang="fr-BE" b="1" dirty="0"/>
              <a:t>3. Sélectionner Programme &gt; </a:t>
            </a:r>
          </a:p>
          <a:p>
            <a:r>
              <a:rPr lang="fr-BE" b="1" dirty="0"/>
              <a:t>EU Action Extérieure </a:t>
            </a:r>
          </a:p>
        </p:txBody>
      </p:sp>
      <p:pic>
        <p:nvPicPr>
          <p:cNvPr id="2" name="Picture 1"/>
          <p:cNvPicPr>
            <a:picLocks noChangeAspect="1"/>
          </p:cNvPicPr>
          <p:nvPr/>
        </p:nvPicPr>
        <p:blipFill>
          <a:blip r:embed="rId3"/>
          <a:stretch>
            <a:fillRect/>
          </a:stretch>
        </p:blipFill>
        <p:spPr>
          <a:xfrm>
            <a:off x="1161665" y="214627"/>
            <a:ext cx="10346313" cy="4948524"/>
          </a:xfrm>
          <a:prstGeom prst="rect">
            <a:avLst/>
          </a:prstGeom>
        </p:spPr>
      </p:pic>
      <p:sp>
        <p:nvSpPr>
          <p:cNvPr id="7" name="Rectangle 6"/>
          <p:cNvSpPr/>
          <p:nvPr/>
        </p:nvSpPr>
        <p:spPr>
          <a:xfrm>
            <a:off x="1613043" y="801384"/>
            <a:ext cx="1561672" cy="318499"/>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
        <p:nvSpPr>
          <p:cNvPr id="8" name="Rectangle 7"/>
          <p:cNvSpPr/>
          <p:nvPr/>
        </p:nvSpPr>
        <p:spPr>
          <a:xfrm>
            <a:off x="1292832" y="4853391"/>
            <a:ext cx="1561672" cy="318499"/>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
        <p:nvSpPr>
          <p:cNvPr id="9" name="Rectangle 8"/>
          <p:cNvSpPr/>
          <p:nvPr/>
        </p:nvSpPr>
        <p:spPr>
          <a:xfrm>
            <a:off x="1292831" y="2060631"/>
            <a:ext cx="854467" cy="292151"/>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dirty="0"/>
          </a:p>
        </p:txBody>
      </p:sp>
    </p:spTree>
    <p:extLst>
      <p:ext uri="{BB962C8B-B14F-4D97-AF65-F5344CB8AC3E}">
        <p14:creationId xmlns:p14="http://schemas.microsoft.com/office/powerpoint/2010/main" val="1611412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3942" y="78609"/>
            <a:ext cx="11728572" cy="5962532"/>
          </a:xfrm>
          <a:prstGeom prst="rect">
            <a:avLst/>
          </a:prstGeom>
        </p:spPr>
      </p:pic>
      <p:sp>
        <p:nvSpPr>
          <p:cNvPr id="4" name="Rectangle 3"/>
          <p:cNvSpPr/>
          <p:nvPr/>
        </p:nvSpPr>
        <p:spPr>
          <a:xfrm>
            <a:off x="2260121" y="5865962"/>
            <a:ext cx="836762"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5" name="TextBox 4"/>
          <p:cNvSpPr txBox="1"/>
          <p:nvPr/>
        </p:nvSpPr>
        <p:spPr>
          <a:xfrm>
            <a:off x="421534" y="5663566"/>
            <a:ext cx="1500996" cy="646331"/>
          </a:xfrm>
          <a:prstGeom prst="rect">
            <a:avLst/>
          </a:prstGeom>
          <a:noFill/>
        </p:spPr>
        <p:txBody>
          <a:bodyPr wrap="square" rtlCol="0">
            <a:spAutoFit/>
          </a:bodyPr>
          <a:lstStyle/>
          <a:p>
            <a:pPr algn="r"/>
            <a:r>
              <a:rPr lang="fr-BE" b="1" dirty="0">
                <a:solidFill>
                  <a:srgbClr val="024B9C"/>
                </a:solidFill>
              </a:rPr>
              <a:t>Lien vers eTendering</a:t>
            </a:r>
          </a:p>
        </p:txBody>
      </p:sp>
    </p:spTree>
    <p:extLst>
      <p:ext uri="{BB962C8B-B14F-4D97-AF65-F5344CB8AC3E}">
        <p14:creationId xmlns:p14="http://schemas.microsoft.com/office/powerpoint/2010/main" val="41752163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54015" y="511343"/>
            <a:ext cx="10486831" cy="5298353"/>
          </a:xfrm>
          <a:prstGeom prst="rect">
            <a:avLst/>
          </a:prstGeom>
        </p:spPr>
      </p:pic>
      <p:sp>
        <p:nvSpPr>
          <p:cNvPr id="3" name="TextBox 2"/>
          <p:cNvSpPr txBox="1"/>
          <p:nvPr/>
        </p:nvSpPr>
        <p:spPr>
          <a:xfrm>
            <a:off x="17252" y="4886366"/>
            <a:ext cx="1673525" cy="923330"/>
          </a:xfrm>
          <a:prstGeom prst="rect">
            <a:avLst/>
          </a:prstGeom>
          <a:noFill/>
        </p:spPr>
        <p:txBody>
          <a:bodyPr wrap="square" rtlCol="0">
            <a:spAutoFit/>
          </a:bodyPr>
          <a:lstStyle/>
          <a:p>
            <a:pPr algn="r"/>
            <a:r>
              <a:rPr lang="fr-BE" b="1" dirty="0">
                <a:solidFill>
                  <a:srgbClr val="024B9C"/>
                </a:solidFill>
              </a:rPr>
              <a:t>Lien vers l’Avis de marché</a:t>
            </a:r>
          </a:p>
        </p:txBody>
      </p:sp>
      <p:sp>
        <p:nvSpPr>
          <p:cNvPr id="4" name="Rectangle 3"/>
          <p:cNvSpPr/>
          <p:nvPr/>
        </p:nvSpPr>
        <p:spPr>
          <a:xfrm>
            <a:off x="1910800" y="5465270"/>
            <a:ext cx="836762" cy="2415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21680370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68ECC8-3B72-473B-BD1D-1152E41996C3}"/>
              </a:ext>
            </a:extLst>
          </p:cNvPr>
          <p:cNvSpPr>
            <a:spLocks noGrp="1"/>
          </p:cNvSpPr>
          <p:nvPr>
            <p:ph type="title"/>
          </p:nvPr>
        </p:nvSpPr>
        <p:spPr>
          <a:xfrm>
            <a:off x="1028700" y="209535"/>
            <a:ext cx="10515600" cy="1337291"/>
          </a:xfrm>
        </p:spPr>
        <p:txBody>
          <a:bodyPr/>
          <a:lstStyle/>
          <a:p>
            <a:r>
              <a:rPr lang="en-IE" sz="2800" dirty="0">
                <a:ea typeface="+mj-lt"/>
                <a:cs typeface="+mj-lt"/>
              </a:rPr>
              <a:t>L’onglet “document family” permet de consulter tous les avis relatifs à une procédure spécifique (Avis de pré-information, Avis de marché, Corrigendum d’un Avis de marché, etc.). </a:t>
            </a:r>
            <a:endParaRPr lang="en-US" sz="2800" dirty="0">
              <a:cs typeface="Arial"/>
            </a:endParaRPr>
          </a:p>
        </p:txBody>
      </p:sp>
      <p:pic>
        <p:nvPicPr>
          <p:cNvPr id="1026" name="Picture 2" descr="image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952" y="1722606"/>
            <a:ext cx="7584758" cy="47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483864" y="2496312"/>
            <a:ext cx="950976" cy="2651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3688937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58748" y="1320999"/>
            <a:ext cx="10287308" cy="3881904"/>
          </a:xfrm>
        </p:spPr>
        <p:txBody>
          <a:bodyPr/>
          <a:lstStyle/>
          <a:p>
            <a:r>
              <a:rPr lang="fr-BE" sz="2000" dirty="0">
                <a:latin typeface="+mj-lt"/>
              </a:rPr>
              <a:t>Les</a:t>
            </a:r>
            <a:r>
              <a:rPr lang="fr-BE" sz="2000" b="1" dirty="0">
                <a:latin typeface="+mj-lt"/>
              </a:rPr>
              <a:t> Subventions</a:t>
            </a:r>
            <a:r>
              <a:rPr lang="fr-BE" sz="2000" dirty="0">
                <a:latin typeface="+mj-lt"/>
              </a:rPr>
              <a:t> sont des contributions financières directes pour supporter une action ou un projet spécifique qui aide à promouvoir les politiques de l’UE. </a:t>
            </a:r>
            <a:r>
              <a:rPr lang="fr-BE" sz="2000" b="1" dirty="0">
                <a:latin typeface="+mj-lt"/>
              </a:rPr>
              <a:t>La Commission Européenne annonce les opportunités de subventions au travers d’appels à proposition.</a:t>
            </a:r>
          </a:p>
          <a:p>
            <a:r>
              <a:rPr lang="fr-BE" sz="2000" dirty="0">
                <a:latin typeface="+mj-lt"/>
              </a:rPr>
              <a:t>Via les Appels à propositions, la Commission européenne choisit – sur base concurrentielle – des organisations ou personnes morales, pour implémenter des projets cofinancés par l’UE, et qui contribuent aux objectifs politiques de l’UE. Les Partenaires externes peuvent soumettre une proposition après que l’appel ait été publié</a:t>
            </a:r>
            <a:r>
              <a:rPr lang="fr-BE" sz="2000" dirty="0"/>
              <a:t>. L’appel contient toute l’information nécessaire pour soumettre la proposition.</a:t>
            </a:r>
            <a:endParaRPr lang="fr-BE" sz="2000" dirty="0">
              <a:latin typeface="+mj-lt"/>
            </a:endParaRPr>
          </a:p>
          <a:p>
            <a:r>
              <a:rPr lang="fr-BE" sz="2000" dirty="0">
                <a:latin typeface="+mj-lt"/>
              </a:rPr>
              <a:t>Afin de </a:t>
            </a:r>
            <a:r>
              <a:rPr lang="fr-BE" sz="2000" b="1" dirty="0">
                <a:latin typeface="+mj-lt"/>
              </a:rPr>
              <a:t>poser une candidature pour une subvention </a:t>
            </a:r>
            <a:r>
              <a:rPr lang="fr-BE" sz="2000" dirty="0">
                <a:latin typeface="+mj-lt"/>
              </a:rPr>
              <a:t>de la Commission européenne dans le domaine de l’Aide Extérieure, il faut rechercher les appels à proposition sur le site web de la </a:t>
            </a:r>
            <a:r>
              <a:rPr lang="fr-BE" sz="2000" b="1" dirty="0">
                <a:latin typeface="+mj-lt"/>
                <a:hlinkClick r:id="rId2"/>
              </a:rPr>
              <a:t>DG DEVCO Publications</a:t>
            </a:r>
            <a:r>
              <a:rPr lang="fr-BE" sz="2000" dirty="0">
                <a:latin typeface="+mj-lt"/>
              </a:rPr>
              <a:t>, ou si votre organisation est déjà enregistrée sur e-Calls PADOR, il faut directement rechercher dans </a:t>
            </a:r>
            <a:r>
              <a:rPr lang="fr-BE" sz="2000" b="1" dirty="0">
                <a:latin typeface="+mj-lt"/>
                <a:hlinkClick r:id="rId3"/>
              </a:rPr>
              <a:t>e-Calls PROSPECT</a:t>
            </a:r>
            <a:r>
              <a:rPr lang="fr-BE" sz="2000" dirty="0">
                <a:latin typeface="+mj-lt"/>
              </a:rPr>
              <a:t>.</a:t>
            </a:r>
          </a:p>
          <a:p>
            <a:endParaRPr lang="fr-BE" dirty="0">
              <a:latin typeface="+mj-lt"/>
            </a:endParaRPr>
          </a:p>
        </p:txBody>
      </p:sp>
      <p:sp>
        <p:nvSpPr>
          <p:cNvPr id="3" name="Title 2"/>
          <p:cNvSpPr>
            <a:spLocks noGrp="1"/>
          </p:cNvSpPr>
          <p:nvPr>
            <p:ph type="title"/>
          </p:nvPr>
        </p:nvSpPr>
        <p:spPr>
          <a:xfrm>
            <a:off x="970722" y="-17654"/>
            <a:ext cx="10515600" cy="782357"/>
          </a:xfrm>
        </p:spPr>
        <p:txBody>
          <a:bodyPr/>
          <a:lstStyle/>
          <a:p>
            <a:r>
              <a:rPr lang="en-IE" b="1" dirty="0"/>
              <a:t>Appels à Propositions</a:t>
            </a:r>
            <a:endParaRPr lang="en-GB" b="1" dirty="0"/>
          </a:p>
        </p:txBody>
      </p:sp>
      <p:sp>
        <p:nvSpPr>
          <p:cNvPr id="4" name="Rectangle 3"/>
          <p:cNvSpPr/>
          <p:nvPr/>
        </p:nvSpPr>
        <p:spPr>
          <a:xfrm>
            <a:off x="3048000" y="2136339"/>
            <a:ext cx="6096000" cy="369332"/>
          </a:xfrm>
          <a:prstGeom prst="rect">
            <a:avLst/>
          </a:prstGeom>
        </p:spPr>
        <p:txBody>
          <a:bodyPr>
            <a:spAutoFit/>
          </a:bodyPr>
          <a:lstStyle/>
          <a:p>
            <a:endParaRPr lang="en-US" b="0" i="0" dirty="0">
              <a:solidFill>
                <a:srgbClr val="172B4D"/>
              </a:solidFill>
              <a:effectLst/>
              <a:latin typeface="-apple-system"/>
            </a:endParaRPr>
          </a:p>
        </p:txBody>
      </p:sp>
    </p:spTree>
    <p:extLst>
      <p:ext uri="{BB962C8B-B14F-4D97-AF65-F5344CB8AC3E}">
        <p14:creationId xmlns:p14="http://schemas.microsoft.com/office/powerpoint/2010/main" val="21540206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37982" y="92467"/>
            <a:ext cx="11135934" cy="1052642"/>
          </a:xfrm>
        </p:spPr>
        <p:txBody>
          <a:bodyPr/>
          <a:lstStyle/>
          <a:p>
            <a:r>
              <a:rPr lang="fr-BE" sz="3600" b="1" dirty="0"/>
              <a:t>Recherche d’Appels à Propositions</a:t>
            </a:r>
          </a:p>
        </p:txBody>
      </p:sp>
      <p:sp>
        <p:nvSpPr>
          <p:cNvPr id="2" name="Slide Number Placeholder 1"/>
          <p:cNvSpPr>
            <a:spLocks noGrp="1"/>
          </p:cNvSpPr>
          <p:nvPr>
            <p:ph type="sldNum" sz="quarter" idx="12"/>
          </p:nvPr>
        </p:nvSpPr>
        <p:spPr/>
        <p:txBody>
          <a:bodyPr/>
          <a:lstStyle/>
          <a:p>
            <a:fld id="{F46C79FD-C571-418B-AB0F-5EE936C85276}" type="slidenum">
              <a:rPr lang="en-GB" smtClean="0"/>
              <a:t>35</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590142653"/>
              </p:ext>
            </p:extLst>
          </p:nvPr>
        </p:nvGraphicFramePr>
        <p:xfrm>
          <a:off x="1159695" y="1733421"/>
          <a:ext cx="4843409" cy="3876370"/>
        </p:xfrm>
        <a:graphic>
          <a:graphicData uri="http://schemas.openxmlformats.org/drawingml/2006/table">
            <a:tbl>
              <a:tblPr firstRow="1" bandRow="1">
                <a:tableStyleId>{74C1A8A3-306A-4EB7-A6B1-4F7E0EB9C5D6}</a:tableStyleId>
              </a:tblPr>
              <a:tblGrid>
                <a:gridCol w="1799942">
                  <a:extLst>
                    <a:ext uri="{9D8B030D-6E8A-4147-A177-3AD203B41FA5}">
                      <a16:colId xmlns:a16="http://schemas.microsoft.com/office/drawing/2014/main" val="1845679404"/>
                    </a:ext>
                  </a:extLst>
                </a:gridCol>
                <a:gridCol w="3043467">
                  <a:extLst>
                    <a:ext uri="{9D8B030D-6E8A-4147-A177-3AD203B41FA5}">
                      <a16:colId xmlns:a16="http://schemas.microsoft.com/office/drawing/2014/main" val="2890493927"/>
                    </a:ext>
                  </a:extLst>
                </a:gridCol>
              </a:tblGrid>
              <a:tr h="749897">
                <a:tc>
                  <a:txBody>
                    <a:bodyPr/>
                    <a:lstStyle/>
                    <a:p>
                      <a:r>
                        <a:rPr lang="fr-BE" dirty="0"/>
                        <a:t>Site</a:t>
                      </a:r>
                    </a:p>
                  </a:txBody>
                  <a:tcPr/>
                </a:tc>
                <a:tc>
                  <a:txBody>
                    <a:bodyPr/>
                    <a:lstStyle/>
                    <a:p>
                      <a:r>
                        <a:rPr lang="fr-BE" dirty="0"/>
                        <a:t>DG INTPA Publications (</a:t>
                      </a:r>
                      <a:r>
                        <a:rPr lang="fr-BE" dirty="0" err="1"/>
                        <a:t>Europeaid</a:t>
                      </a:r>
                      <a:r>
                        <a:rPr lang="fr-BE" dirty="0"/>
                        <a:t>)</a:t>
                      </a:r>
                    </a:p>
                  </a:txBody>
                  <a:tcPr/>
                </a:tc>
                <a:extLst>
                  <a:ext uri="{0D108BD9-81ED-4DB2-BD59-A6C34878D82A}">
                    <a16:rowId xmlns:a16="http://schemas.microsoft.com/office/drawing/2014/main" val="2014293789"/>
                  </a:ext>
                </a:extLst>
              </a:tr>
              <a:tr h="492943">
                <a:tc>
                  <a:txBody>
                    <a:bodyPr/>
                    <a:lstStyle/>
                    <a:p>
                      <a:r>
                        <a:rPr lang="fr-BE" sz="1400" b="1" dirty="0"/>
                        <a:t>Hyperlien</a:t>
                      </a:r>
                    </a:p>
                  </a:txBody>
                  <a:tcPr/>
                </a:tc>
                <a:tc>
                  <a:txBody>
                    <a:bodyPr/>
                    <a:lstStyle/>
                    <a:p>
                      <a:r>
                        <a:rPr lang="fr-BE" sz="1400" dirty="0">
                          <a:hlinkClick r:id="rId2"/>
                        </a:rPr>
                        <a:t>Lien</a:t>
                      </a:r>
                      <a:endParaRPr lang="fr-BE" sz="1400" dirty="0"/>
                    </a:p>
                  </a:txBody>
                  <a:tcPr/>
                </a:tc>
                <a:extLst>
                  <a:ext uri="{0D108BD9-81ED-4DB2-BD59-A6C34878D82A}">
                    <a16:rowId xmlns:a16="http://schemas.microsoft.com/office/drawing/2014/main" val="1676398277"/>
                  </a:ext>
                </a:extLst>
              </a:tr>
              <a:tr h="769801">
                <a:tc>
                  <a:txBody>
                    <a:bodyPr/>
                    <a:lstStyle/>
                    <a:p>
                      <a:r>
                        <a:rPr lang="fr-BE" sz="1400" b="1" dirty="0"/>
                        <a:t>Chronologie</a:t>
                      </a:r>
                    </a:p>
                  </a:txBody>
                  <a:tcPr/>
                </a:tc>
                <a:tc>
                  <a:txBody>
                    <a:bodyPr/>
                    <a:lstStyle/>
                    <a:p>
                      <a:r>
                        <a:rPr lang="fr-BE" sz="1400" dirty="0"/>
                        <a:t>Supprimé pour les Appels d’Offres</a:t>
                      </a:r>
                    </a:p>
                  </a:txBody>
                  <a:tcPr/>
                </a:tc>
                <a:extLst>
                  <a:ext uri="{0D108BD9-81ED-4DB2-BD59-A6C34878D82A}">
                    <a16:rowId xmlns:a16="http://schemas.microsoft.com/office/drawing/2014/main" val="3501095690"/>
                  </a:ext>
                </a:extLst>
              </a:tr>
              <a:tr h="769801">
                <a:tc>
                  <a:txBody>
                    <a:bodyPr/>
                    <a:lstStyle/>
                    <a:p>
                      <a:r>
                        <a:rPr lang="fr-BE" sz="1400" b="1" dirty="0"/>
                        <a:t> Qu’attendre?</a:t>
                      </a:r>
                    </a:p>
                  </a:txBody>
                  <a:tcPr/>
                </a:tc>
                <a:tc>
                  <a:txBody>
                    <a:bodyPr/>
                    <a:lstStyle/>
                    <a:p>
                      <a:r>
                        <a:rPr lang="fr-BE" sz="1400" dirty="0"/>
                        <a:t>Directives</a:t>
                      </a:r>
                      <a:r>
                        <a:rPr lang="fr-BE" sz="1400" baseline="0" dirty="0"/>
                        <a:t> et annexes</a:t>
                      </a:r>
                      <a:endParaRPr lang="fr-BE" sz="1400" dirty="0"/>
                    </a:p>
                  </a:txBody>
                  <a:tcPr/>
                </a:tc>
                <a:extLst>
                  <a:ext uri="{0D108BD9-81ED-4DB2-BD59-A6C34878D82A}">
                    <a16:rowId xmlns:a16="http://schemas.microsoft.com/office/drawing/2014/main" val="641370698"/>
                  </a:ext>
                </a:extLst>
              </a:tr>
              <a:tr h="1093928">
                <a:tc>
                  <a:txBody>
                    <a:bodyPr/>
                    <a:lstStyle/>
                    <a:p>
                      <a:r>
                        <a:rPr lang="fr-BE" sz="1400" b="1" dirty="0"/>
                        <a:t>Critères de recherche</a:t>
                      </a:r>
                    </a:p>
                  </a:txBody>
                  <a:tcPr/>
                </a:tc>
                <a:tc>
                  <a:txBody>
                    <a:bodyPr/>
                    <a:lstStyle/>
                    <a:p>
                      <a:r>
                        <a:rPr lang="fr-BE" sz="1400" dirty="0"/>
                        <a:t>Type de contrat, pays</a:t>
                      </a:r>
                    </a:p>
                    <a:p>
                      <a:r>
                        <a:rPr lang="fr-BE" sz="1400" dirty="0"/>
                        <a:t>Dates </a:t>
                      </a:r>
                    </a:p>
                  </a:txBody>
                  <a:tcPr/>
                </a:tc>
                <a:extLst>
                  <a:ext uri="{0D108BD9-81ED-4DB2-BD59-A6C34878D82A}">
                    <a16:rowId xmlns:a16="http://schemas.microsoft.com/office/drawing/2014/main" val="3178112666"/>
                  </a:ext>
                </a:extLst>
              </a:tr>
            </a:tbl>
          </a:graphicData>
        </a:graphic>
      </p:graphicFrame>
    </p:spTree>
    <p:extLst>
      <p:ext uri="{BB962C8B-B14F-4D97-AF65-F5344CB8AC3E}">
        <p14:creationId xmlns:p14="http://schemas.microsoft.com/office/powerpoint/2010/main" val="30900997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818322" y="1500142"/>
            <a:ext cx="10820400" cy="4429220"/>
          </a:xfrm>
          <a:prstGeom prst="rect">
            <a:avLst/>
          </a:prstGeom>
          <a:solidFill>
            <a:schemeClr val="bg1">
              <a:lumMod val="95000"/>
            </a:schemeClr>
          </a:solidFill>
        </p:spPr>
        <p:txBody>
          <a:bodyPr wrap="square" rtlCol="0">
            <a:spAutoFit/>
          </a:bodyPr>
          <a:lstStyle/>
          <a:p>
            <a:endParaRPr lang="en-GB"/>
          </a:p>
        </p:txBody>
      </p:sp>
      <p:sp>
        <p:nvSpPr>
          <p:cNvPr id="6" name="Title 5"/>
          <p:cNvSpPr>
            <a:spLocks noGrp="1"/>
          </p:cNvSpPr>
          <p:nvPr>
            <p:ph type="title"/>
          </p:nvPr>
        </p:nvSpPr>
        <p:spPr/>
        <p:txBody>
          <a:bodyPr/>
          <a:lstStyle/>
          <a:p>
            <a:r>
              <a:rPr lang="en-GB" b="1" dirty="0" err="1">
                <a:cs typeface="Arial"/>
              </a:rPr>
              <a:t>Ressources</a:t>
            </a:r>
          </a:p>
        </p:txBody>
      </p:sp>
      <p:sp>
        <p:nvSpPr>
          <p:cNvPr id="34" name="Oval 33">
            <a:extLst>
              <a:ext uri="{FF2B5EF4-FFF2-40B4-BE49-F238E27FC236}">
                <a16:creationId xmlns:a16="http://schemas.microsoft.com/office/drawing/2014/main" id="{D3D702E7-0F2B-4F52-B110-E911E5C45AAE}"/>
              </a:ext>
            </a:extLst>
          </p:cNvPr>
          <p:cNvSpPr/>
          <p:nvPr/>
        </p:nvSpPr>
        <p:spPr>
          <a:xfrm>
            <a:off x="1058494" y="1691028"/>
            <a:ext cx="401899" cy="402945"/>
          </a:xfrm>
          <a:prstGeom prst="ellipse">
            <a:avLst/>
          </a:prstGeom>
          <a:solidFill>
            <a:srgbClr val="FFC000"/>
          </a:solid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chemeClr val="tx1">
                  <a:lumMod val="75000"/>
                  <a:lumOff val="25000"/>
                </a:schemeClr>
              </a:solidFill>
            </a:endParaRPr>
          </a:p>
        </p:txBody>
      </p:sp>
      <p:sp>
        <p:nvSpPr>
          <p:cNvPr id="40" name="Oval 39">
            <a:extLst>
              <a:ext uri="{FF2B5EF4-FFF2-40B4-BE49-F238E27FC236}">
                <a16:creationId xmlns:a16="http://schemas.microsoft.com/office/drawing/2014/main" id="{C82C32C9-C0AC-4360-BE2C-803FBB9961E7}"/>
              </a:ext>
            </a:extLst>
          </p:cNvPr>
          <p:cNvSpPr/>
          <p:nvPr/>
        </p:nvSpPr>
        <p:spPr>
          <a:xfrm>
            <a:off x="1058494" y="4152439"/>
            <a:ext cx="401899" cy="402945"/>
          </a:xfrm>
          <a:prstGeom prst="ellipse">
            <a:avLst/>
          </a:prstGeom>
          <a:solidFill>
            <a:srgbClr val="FFC000"/>
          </a:solid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chemeClr val="tx1">
                  <a:lumMod val="75000"/>
                  <a:lumOff val="25000"/>
                </a:schemeClr>
              </a:solidFill>
            </a:endParaRPr>
          </a:p>
        </p:txBody>
      </p:sp>
      <p:sp>
        <p:nvSpPr>
          <p:cNvPr id="46" name="Text Placeholder 3"/>
          <p:cNvSpPr>
            <a:spLocks noGrp="1"/>
          </p:cNvSpPr>
          <p:nvPr>
            <p:ph type="body" sz="quarter" idx="3"/>
          </p:nvPr>
        </p:nvSpPr>
        <p:spPr>
          <a:xfrm>
            <a:off x="1631986" y="1333694"/>
            <a:ext cx="7553575" cy="823912"/>
          </a:xfrm>
        </p:spPr>
        <p:txBody>
          <a:bodyPr/>
          <a:lstStyle/>
          <a:p>
            <a:r>
              <a:rPr lang="en-GB" dirty="0" err="1"/>
              <a:t>Webinaires</a:t>
            </a:r>
            <a:r>
              <a:rPr lang="en-GB" dirty="0"/>
              <a:t>   </a:t>
            </a:r>
          </a:p>
        </p:txBody>
      </p:sp>
      <p:sp>
        <p:nvSpPr>
          <p:cNvPr id="47" name="Text Placeholder 3"/>
          <p:cNvSpPr>
            <a:spLocks noGrp="1"/>
          </p:cNvSpPr>
          <p:nvPr>
            <p:ph type="body" sz="quarter" idx="3"/>
          </p:nvPr>
        </p:nvSpPr>
        <p:spPr>
          <a:xfrm>
            <a:off x="1675083" y="3764449"/>
            <a:ext cx="9810330" cy="823912"/>
          </a:xfrm>
        </p:spPr>
        <p:txBody>
          <a:bodyPr/>
          <a:lstStyle/>
          <a:p>
            <a:r>
              <a:rPr lang="en-IE" dirty="0"/>
              <a:t>Vid</a:t>
            </a:r>
            <a:r>
              <a:rPr lang="fr" dirty="0">
                <a:latin typeface="Arial"/>
                <a:cs typeface="Arial"/>
              </a:rPr>
              <a:t>é</a:t>
            </a:r>
            <a:r>
              <a:rPr lang="en-IE" dirty="0" err="1"/>
              <a:t>os</a:t>
            </a:r>
            <a:endParaRPr lang="en-US" dirty="0" err="1"/>
          </a:p>
        </p:txBody>
      </p:sp>
      <p:sp>
        <p:nvSpPr>
          <p:cNvPr id="56" name="Rectangle 55"/>
          <p:cNvSpPr/>
          <p:nvPr/>
        </p:nvSpPr>
        <p:spPr>
          <a:xfrm>
            <a:off x="2722675" y="4672097"/>
            <a:ext cx="8572854" cy="646331"/>
          </a:xfrm>
          <a:prstGeom prst="rect">
            <a:avLst/>
          </a:prstGeom>
        </p:spPr>
        <p:txBody>
          <a:bodyPr wrap="square" lIns="91440" tIns="45720" rIns="91440" bIns="45720" anchor="t">
            <a:spAutoFit/>
          </a:bodyPr>
          <a:lstStyle/>
          <a:p>
            <a:pPr marL="285750" indent="-285750">
              <a:buFont typeface="Arial" panose="020B0604020202020204" pitchFamily="34" charset="0"/>
              <a:buChar char="•"/>
            </a:pPr>
            <a:endParaRPr lang="en-GB" b="1" dirty="0">
              <a:cs typeface="Arial"/>
            </a:endParaRPr>
          </a:p>
          <a:p>
            <a:pPr marL="285750" indent="-285750">
              <a:buFont typeface="Arial" panose="020B0604020202020204" pitchFamily="34" charset="0"/>
              <a:buChar char="•"/>
            </a:pPr>
            <a:r>
              <a:rPr lang="en-GB" b="1" dirty="0">
                <a:cs typeface="Arial"/>
                <a:hlinkClick r:id="rId2"/>
              </a:rPr>
              <a:t>EXACT Wiki</a:t>
            </a:r>
            <a:r>
              <a:rPr lang="en-GB" b="1" dirty="0">
                <a:cs typeface="Arial"/>
              </a:rPr>
              <a:t> </a:t>
            </a: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0183" y="265764"/>
            <a:ext cx="1026140" cy="1035221"/>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1159" y="2239532"/>
            <a:ext cx="1065644" cy="1080000"/>
          </a:xfrm>
          <a:prstGeom prst="rect">
            <a:avLst/>
          </a:prstGeom>
        </p:spPr>
      </p:pic>
      <p:sp>
        <p:nvSpPr>
          <p:cNvPr id="23" name="Text Placeholder 4"/>
          <p:cNvSpPr>
            <a:spLocks noGrp="1"/>
          </p:cNvSpPr>
          <p:nvPr>
            <p:ph type="body" sz="quarter" idx="3"/>
          </p:nvPr>
        </p:nvSpPr>
        <p:spPr>
          <a:xfrm>
            <a:off x="1786938" y="3276682"/>
            <a:ext cx="2818389" cy="430353"/>
          </a:xfrm>
        </p:spPr>
        <p:txBody>
          <a:bodyPr/>
          <a:lstStyle/>
          <a:p>
            <a:r>
              <a:rPr lang="en-IE" sz="2200" dirty="0">
                <a:solidFill>
                  <a:schemeClr val="tx1">
                    <a:lumMod val="75000"/>
                  </a:schemeClr>
                </a:solidFill>
              </a:rPr>
              <a:t>28 Avril 2021</a:t>
            </a:r>
            <a:r>
              <a:rPr lang="en-IE" dirty="0">
                <a:solidFill>
                  <a:schemeClr val="tx1">
                    <a:lumMod val="75000"/>
                  </a:schemeClr>
                </a:solidFill>
              </a:rPr>
              <a:t> </a:t>
            </a:r>
            <a:r>
              <a:rPr lang="en-IE" sz="2200" dirty="0">
                <a:solidFill>
                  <a:schemeClr val="tx1">
                    <a:lumMod val="75000"/>
                  </a:schemeClr>
                </a:solidFill>
              </a:rPr>
              <a:t>[FR]</a:t>
            </a:r>
            <a:r>
              <a:rPr lang="en-IE" sz="2200" dirty="0">
                <a:solidFill>
                  <a:schemeClr val="tx1">
                    <a:lumMod val="75000"/>
                  </a:schemeClr>
                </a:solidFill>
                <a:cs typeface="Arial"/>
              </a:rPr>
              <a:t> </a:t>
            </a:r>
            <a:endParaRPr lang="en-IE" sz="1200" dirty="0">
              <a:solidFill>
                <a:schemeClr val="tx1">
                  <a:lumMod val="75000"/>
                </a:schemeClr>
              </a:solidFill>
              <a:cs typeface="Arial"/>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4715" y="4672097"/>
            <a:ext cx="720487" cy="787834"/>
          </a:xfrm>
          <a:prstGeom prst="rect">
            <a:avLst/>
          </a:prstGeom>
        </p:spPr>
      </p:pic>
      <p:pic>
        <p:nvPicPr>
          <p:cNvPr id="13" name="Picture 12" descr="Icon&#10;&#10;Description automatically generated">
            <a:extLst>
              <a:ext uri="{FF2B5EF4-FFF2-40B4-BE49-F238E27FC236}">
                <a16:creationId xmlns:a16="http://schemas.microsoft.com/office/drawing/2014/main" id="{E3B1C849-A182-43E0-959B-692905EBE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37115" y="2239531"/>
            <a:ext cx="1065644" cy="1080000"/>
          </a:xfrm>
          <a:prstGeom prst="rect">
            <a:avLst/>
          </a:prstGeom>
        </p:spPr>
      </p:pic>
      <p:sp>
        <p:nvSpPr>
          <p:cNvPr id="2" name="Text Placeholder 4">
            <a:extLst>
              <a:ext uri="{FF2B5EF4-FFF2-40B4-BE49-F238E27FC236}">
                <a16:creationId xmlns:a16="http://schemas.microsoft.com/office/drawing/2014/main" id="{67736458-A07E-49DA-A773-222CA8A941F1}"/>
              </a:ext>
            </a:extLst>
          </p:cNvPr>
          <p:cNvSpPr txBox="1">
            <a:spLocks/>
          </p:cNvSpPr>
          <p:nvPr/>
        </p:nvSpPr>
        <p:spPr>
          <a:xfrm>
            <a:off x="5213425" y="2868051"/>
            <a:ext cx="2743027" cy="823912"/>
          </a:xfrm>
          <a:prstGeom prst="rect">
            <a:avLst/>
          </a:prstGeom>
          <a:noFill/>
        </p:spPr>
        <p:txBody>
          <a:bodyPr vert="horz" wrap="square" lIns="91440" tIns="45720" rIns="91440" bIns="45720" rtlCol="0" anchor="b">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b="1" kern="1200">
                <a:solidFill>
                  <a:schemeClr val="tx2"/>
                </a:solidFill>
                <a:latin typeface="+mn-lt"/>
                <a:ea typeface="+mn-ea"/>
                <a:cs typeface="+mn-cs"/>
              </a:defRPr>
            </a:lvl1pPr>
            <a:lvl2pPr marL="4572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IE" sz="2200" dirty="0">
                <a:solidFill>
                  <a:schemeClr val="tx1">
                    <a:lumMod val="75000"/>
                  </a:schemeClr>
                </a:solidFill>
              </a:rPr>
              <a:t>6 Mai 2021 (ES)</a:t>
            </a:r>
            <a:endParaRPr lang="en-IE" sz="2200" dirty="0">
              <a:solidFill>
                <a:schemeClr val="tx1">
                  <a:lumMod val="75000"/>
                </a:schemeClr>
              </a:solidFill>
              <a:cs typeface="Arial"/>
            </a:endParaRPr>
          </a:p>
        </p:txBody>
      </p:sp>
      <p:sp>
        <p:nvSpPr>
          <p:cNvPr id="19" name="Text Placeholder 4">
            <a:extLst>
              <a:ext uri="{FF2B5EF4-FFF2-40B4-BE49-F238E27FC236}">
                <a16:creationId xmlns:a16="http://schemas.microsoft.com/office/drawing/2014/main" id="{8FE2ADE8-BA7A-4B41-ABE2-93F5A391010F}"/>
              </a:ext>
            </a:extLst>
          </p:cNvPr>
          <p:cNvSpPr txBox="1">
            <a:spLocks/>
          </p:cNvSpPr>
          <p:nvPr/>
        </p:nvSpPr>
        <p:spPr>
          <a:xfrm>
            <a:off x="8361908" y="2842930"/>
            <a:ext cx="2743027" cy="823912"/>
          </a:xfrm>
          <a:prstGeom prst="rect">
            <a:avLst/>
          </a:prstGeom>
          <a:noFill/>
        </p:spPr>
        <p:txBody>
          <a:bodyPr vert="horz" wrap="square" lIns="91440" tIns="45720" rIns="91440" bIns="45720" rtlCol="0" anchor="b">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b="1" kern="1200">
                <a:solidFill>
                  <a:schemeClr val="tx2"/>
                </a:solidFill>
                <a:latin typeface="+mn-lt"/>
                <a:ea typeface="+mn-ea"/>
                <a:cs typeface="+mn-cs"/>
              </a:defRPr>
            </a:lvl1pPr>
            <a:lvl2pPr marL="4572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100000"/>
              </a:lnSpc>
              <a:spcBef>
                <a:spcPts val="500"/>
              </a:spcBef>
              <a:spcAft>
                <a:spcPts val="1800"/>
              </a:spcAft>
              <a:buClr>
                <a:schemeClr val="tx2"/>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endParaRPr lang="en-IE" sz="2200" dirty="0">
              <a:solidFill>
                <a:schemeClr val="tx1">
                  <a:lumMod val="75000"/>
                </a:schemeClr>
              </a:solidFill>
            </a:endParaRPr>
          </a:p>
          <a:p>
            <a:endParaRPr lang="en-IE" sz="2200" dirty="0">
              <a:solidFill>
                <a:schemeClr val="tx1">
                  <a:lumMod val="75000"/>
                </a:schemeClr>
              </a:solidFill>
            </a:endParaRPr>
          </a:p>
          <a:p>
            <a:r>
              <a:rPr lang="en-IE" sz="2200" dirty="0">
                <a:solidFill>
                  <a:schemeClr val="tx1">
                    <a:lumMod val="75000"/>
                  </a:schemeClr>
                </a:solidFill>
              </a:rPr>
              <a:t>20 Avril 2021 [EN]</a:t>
            </a:r>
            <a:endParaRPr lang="en-US" dirty="0">
              <a:solidFill>
                <a:schemeClr val="tx1">
                  <a:lumMod val="75000"/>
                </a:schemeClr>
              </a:solidFill>
              <a:cs typeface="Arial"/>
            </a:endParaRPr>
          </a:p>
          <a:p>
            <a:r>
              <a:rPr lang="fr" sz="1400" i="1" dirty="0">
                <a:solidFill>
                  <a:schemeClr val="tx1"/>
                </a:solidFill>
                <a:latin typeface="Arial"/>
                <a:cs typeface="Arial"/>
              </a:rPr>
              <a:t>Sur invitation uniquement pour les partenaires de mise en œuvre du jumelage</a:t>
            </a:r>
            <a:endParaRPr lang="en-IE" i="1">
              <a:solidFill>
                <a:schemeClr val="tx1"/>
              </a:solidFill>
              <a:latin typeface="Arial"/>
              <a:cs typeface="Arial"/>
            </a:endParaRPr>
          </a:p>
        </p:txBody>
      </p:sp>
    </p:spTree>
    <p:extLst>
      <p:ext uri="{BB962C8B-B14F-4D97-AF65-F5344CB8AC3E}">
        <p14:creationId xmlns:p14="http://schemas.microsoft.com/office/powerpoint/2010/main" val="1188813697"/>
      </p:ext>
    </p:extLst>
  </p:cSld>
  <p:clrMapOvr>
    <a:masterClrMapping/>
  </p:clrMapOvr>
  <mc:AlternateContent xmlns:mc="http://schemas.openxmlformats.org/markup-compatibility/2006" xmlns:p14="http://schemas.microsoft.com/office/powerpoint/2010/main">
    <mc:Choice Requires="p14">
      <p:transition spd="slow" p14:dur="325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7595420" y="1513219"/>
            <a:ext cx="3857932" cy="1261884"/>
          </a:xfrm>
          <a:prstGeom prst="rect">
            <a:avLst/>
          </a:prstGeom>
          <a:noFill/>
          <a:ln w="9525">
            <a:noFill/>
            <a:miter lim="800000"/>
            <a:headEnd/>
            <a:tailEnd/>
          </a:ln>
        </p:spPr>
        <p:txBody>
          <a:bodyPr wrap="square" lIns="91440" tIns="45720" rIns="91440" bIns="45720" anchor="t">
            <a:spAutoFit/>
          </a:bodyPr>
          <a:lstStyle/>
          <a:p>
            <a:r>
              <a:rPr lang="en-IE" sz="2800" b="1" dirty="0">
                <a:solidFill>
                  <a:schemeClr val="tx2"/>
                </a:solidFill>
              </a:rPr>
              <a:t>Capacity4Dev </a:t>
            </a:r>
            <a:endParaRPr lang="en-GB" sz="2200" dirty="0">
              <a:solidFill>
                <a:schemeClr val="tx2"/>
              </a:solidFill>
              <a:cs typeface="Arial"/>
            </a:endParaRPr>
          </a:p>
          <a:p>
            <a:endParaRPr lang="en-IE" sz="1600">
              <a:hlinkClick r:id="rId3"/>
            </a:endParaRPr>
          </a:p>
          <a:p>
            <a:r>
              <a:rPr lang="en-IE" sz="1600" dirty="0">
                <a:hlinkClick r:id="rId3"/>
              </a:rPr>
              <a:t>Liste d'Indicators </a:t>
            </a:r>
            <a:r>
              <a:rPr lang="en-IE" sz="1600" dirty="0"/>
              <a:t> </a:t>
            </a:r>
            <a:endParaRPr lang="en-IE" sz="1600"/>
          </a:p>
          <a:p>
            <a:endParaRPr lang="en-IE" sz="1600" dirty="0">
              <a:cs typeface="Arial"/>
            </a:endParaRPr>
          </a:p>
        </p:txBody>
      </p:sp>
      <p:sp>
        <p:nvSpPr>
          <p:cNvPr id="4" name="Learning  Outcomes"/>
          <p:cNvSpPr txBox="1"/>
          <p:nvPr/>
        </p:nvSpPr>
        <p:spPr>
          <a:xfrm>
            <a:off x="1022604" y="425171"/>
            <a:ext cx="10834897"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en-IE" sz="4000" dirty="0" err="1">
                <a:solidFill>
                  <a:schemeClr val="tx1"/>
                </a:solidFill>
              </a:rPr>
              <a:t>Indicateurs</a:t>
            </a:r>
            <a:endParaRPr lang="en-US" dirty="0" err="1"/>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304" y="1513219"/>
            <a:ext cx="6189688" cy="4179661"/>
          </a:xfrm>
          <a:prstGeom prst="rect">
            <a:avLst/>
          </a:prstGeom>
        </p:spPr>
      </p:pic>
      <p:sp>
        <p:nvSpPr>
          <p:cNvPr id="5" name="Learning  Outcomes"/>
          <p:cNvSpPr txBox="1"/>
          <p:nvPr/>
        </p:nvSpPr>
        <p:spPr>
          <a:xfrm>
            <a:off x="7695904" y="3151271"/>
            <a:ext cx="4048647"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fr" sz="2000" dirty="0">
                <a:solidFill>
                  <a:srgbClr val="024EA2"/>
                </a:solidFill>
                <a:latin typeface="Arial"/>
                <a:cs typeface="Arial"/>
              </a:rPr>
              <a:t>Rejoignez le Forum de l'écosystème OPSYS sur Capacity4Dev pour avoir les dernières nouvelles et accéder à des ressources</a:t>
            </a:r>
            <a:endParaRPr lang="en-US" dirty="0"/>
          </a:p>
          <a:p>
            <a:endParaRPr lang="fr" sz="2000" dirty="0">
              <a:solidFill>
                <a:srgbClr val="024EA2"/>
              </a:solidFill>
              <a:cs typeface="Arial"/>
            </a:endParaRPr>
          </a:p>
        </p:txBody>
      </p:sp>
      <p:sp>
        <p:nvSpPr>
          <p:cNvPr id="3" name="TextBox 2">
            <a:extLst>
              <a:ext uri="{FF2B5EF4-FFF2-40B4-BE49-F238E27FC236}">
                <a16:creationId xmlns:a16="http://schemas.microsoft.com/office/drawing/2014/main" id="{08102B24-EA20-4222-8121-E60959E45024}"/>
              </a:ext>
            </a:extLst>
          </p:cNvPr>
          <p:cNvSpPr txBox="1"/>
          <p:nvPr/>
        </p:nvSpPr>
        <p:spPr>
          <a:xfrm>
            <a:off x="7596554" y="4866752"/>
            <a:ext cx="36391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IE" dirty="0">
                <a:solidFill>
                  <a:srgbClr val="0563C1"/>
                </a:solidFill>
                <a:cs typeface="Segoe UI"/>
                <a:hlinkClick r:id="rId5"/>
              </a:rPr>
              <a:t>Forum</a:t>
            </a:r>
            <a:r>
              <a:rPr lang="en-IE" dirty="0">
                <a:solidFill>
                  <a:srgbClr val="0563C1"/>
                </a:solidFill>
                <a:cs typeface="Segoe UI"/>
                <a:hlinkClick r:id="rId5">
                  <a:extLst>
                    <a:ext uri="{A12FA001-AC4F-418D-AE19-62706E023703}">
                      <ahyp:hlinkClr xmlns:ahyp="http://schemas.microsoft.com/office/drawing/2018/hyperlinkcolor" val="tx"/>
                    </a:ext>
                  </a:extLst>
                </a:hlinkClick>
              </a:rPr>
              <a:t> de l'écosystème OPSYS</a:t>
            </a:r>
            <a:r>
              <a:rPr lang="en-IE" dirty="0">
                <a:solidFill>
                  <a:srgbClr val="0563C1"/>
                </a:solidFill>
                <a:cs typeface="Segoe UI"/>
              </a:rPr>
              <a:t> </a:t>
            </a:r>
            <a:endParaRPr lang="en-US" dirty="0"/>
          </a:p>
        </p:txBody>
      </p:sp>
    </p:spTree>
    <p:extLst>
      <p:ext uri="{BB962C8B-B14F-4D97-AF65-F5344CB8AC3E}">
        <p14:creationId xmlns:p14="http://schemas.microsoft.com/office/powerpoint/2010/main" val="41781420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4718998" y="1355773"/>
            <a:ext cx="7263736" cy="5047536"/>
          </a:xfrm>
          <a:prstGeom prst="rect">
            <a:avLst/>
          </a:prstGeom>
          <a:noFill/>
          <a:ln w="9525">
            <a:noFill/>
            <a:miter lim="800000"/>
            <a:headEnd/>
            <a:tailEnd/>
          </a:ln>
        </p:spPr>
        <p:txBody>
          <a:bodyPr wrap="square" lIns="91440" tIns="45720" rIns="91440" bIns="45720" anchor="t">
            <a:spAutoFit/>
          </a:bodyPr>
          <a:lstStyle/>
          <a:p>
            <a:r>
              <a:rPr lang="en-GB" sz="2200" dirty="0" err="1"/>
              <a:t>Cliquez</a:t>
            </a:r>
            <a:r>
              <a:rPr lang="en-GB" sz="2200" dirty="0"/>
              <a:t> sur le </a:t>
            </a:r>
            <a:r>
              <a:rPr lang="en-GB" sz="2200" u="sng" dirty="0">
                <a:hlinkClick r:id="rId3"/>
              </a:rPr>
              <a:t>lien</a:t>
            </a:r>
            <a:r>
              <a:rPr lang="en-GB" sz="2200" dirty="0"/>
              <a:t> &gt; '</a:t>
            </a:r>
            <a:r>
              <a:rPr lang="en-GB" sz="2200" b="1" dirty="0"/>
              <a:t>Need Help?'</a:t>
            </a:r>
            <a:r>
              <a:rPr lang="en-GB" sz="2200" dirty="0"/>
              <a:t> </a:t>
            </a:r>
            <a:endParaRPr lang="en-GB" sz="2200"/>
          </a:p>
          <a:p>
            <a:endParaRPr lang="en-GB" sz="2200"/>
          </a:p>
          <a:p>
            <a:r>
              <a:rPr lang="en-GB" sz="2200" b="1" dirty="0">
                <a:solidFill>
                  <a:schemeClr val="tx2"/>
                </a:solidFill>
              </a:rPr>
              <a:t>Support Informatique </a:t>
            </a:r>
            <a:endParaRPr lang="en-GB" sz="2200" b="1" dirty="0">
              <a:solidFill>
                <a:schemeClr val="tx2"/>
              </a:solidFill>
              <a:cs typeface="Arial"/>
            </a:endParaRPr>
          </a:p>
          <a:p>
            <a:r>
              <a:rPr lang="en-IE" sz="2200" b="1" dirty="0"/>
              <a:t>Contact the Funding and Tender Service Desk:</a:t>
            </a:r>
            <a:r>
              <a:rPr lang="en-US" sz="2200" dirty="0"/>
              <a:t> </a:t>
            </a:r>
            <a:endParaRPr lang="en-US" sz="2200" dirty="0">
              <a:cs typeface="Arial"/>
            </a:endParaRPr>
          </a:p>
          <a:p>
            <a:r>
              <a:rPr lang="en-US" dirty="0">
                <a:hlinkClick r:id="rId4"/>
              </a:rPr>
              <a:t>EC-FUNDING-TENDER-SERVICE-DESK@EC.EUROPA.EU</a:t>
            </a:r>
            <a:endParaRPr lang="en-US" dirty="0"/>
          </a:p>
          <a:p>
            <a:endParaRPr lang="en-GB" sz="2200"/>
          </a:p>
          <a:p>
            <a:r>
              <a:rPr lang="en-GB" sz="2200" b="1" dirty="0">
                <a:solidFill>
                  <a:schemeClr val="tx2"/>
                </a:solidFill>
              </a:rPr>
              <a:t>Pour des questions sur PIC, r</a:t>
            </a:r>
            <a:r>
              <a:rPr lang="fr" sz="2200" b="1" dirty="0">
                <a:solidFill>
                  <a:srgbClr val="024EA2"/>
                </a:solidFill>
                <a:latin typeface="Arial"/>
                <a:cs typeface="Arial"/>
              </a:rPr>
              <a:t>ô</a:t>
            </a:r>
            <a:r>
              <a:rPr lang="en-GB" sz="2200" b="1" dirty="0">
                <a:solidFill>
                  <a:schemeClr val="tx2"/>
                </a:solidFill>
              </a:rPr>
              <a:t>les </a:t>
            </a:r>
            <a:endParaRPr lang="fr" sz="2200" dirty="0">
              <a:solidFill>
                <a:schemeClr val="tx2"/>
              </a:solidFill>
              <a:latin typeface="Consolas"/>
            </a:endParaRPr>
          </a:p>
          <a:p>
            <a:r>
              <a:rPr lang="en-GB" sz="2200" dirty="0">
                <a:ea typeface="+mn-lt"/>
                <a:cs typeface="+mn-lt"/>
              </a:rPr>
              <a:t>INTPA-PIC-MANAGEMENT@ec.europa.eu</a:t>
            </a:r>
            <a:endParaRPr lang="en-GB" dirty="0">
              <a:ea typeface="+mn-lt"/>
              <a:cs typeface="+mn-lt"/>
            </a:endParaRPr>
          </a:p>
          <a:p>
            <a:endParaRPr lang="en-IE" sz="2200" u="sng">
              <a:solidFill>
                <a:schemeClr val="accent6">
                  <a:lumMod val="75000"/>
                </a:schemeClr>
              </a:solidFill>
            </a:endParaRPr>
          </a:p>
          <a:p>
            <a:r>
              <a:rPr lang="en-IE" sz="2200" b="1" dirty="0">
                <a:solidFill>
                  <a:schemeClr val="tx2"/>
                </a:solidFill>
              </a:rPr>
              <a:t>Pour </a:t>
            </a:r>
            <a:r>
              <a:rPr lang="en-IE" sz="2200" b="1" dirty="0" err="1">
                <a:solidFill>
                  <a:schemeClr val="tx2"/>
                </a:solidFill>
              </a:rPr>
              <a:t>s'inscrire</a:t>
            </a:r>
            <a:r>
              <a:rPr lang="en-IE" sz="2200" b="1" dirty="0">
                <a:solidFill>
                  <a:schemeClr val="tx2"/>
                </a:solidFill>
              </a:rPr>
              <a:t> aux </a:t>
            </a:r>
            <a:r>
              <a:rPr lang="en-IE" sz="2200" b="1" dirty="0" err="1">
                <a:solidFill>
                  <a:schemeClr val="tx2"/>
                </a:solidFill>
              </a:rPr>
              <a:t>Webinaires</a:t>
            </a:r>
            <a:r>
              <a:rPr lang="en-IE" sz="2200" b="1" dirty="0">
                <a:solidFill>
                  <a:schemeClr val="tx2"/>
                </a:solidFill>
              </a:rPr>
              <a:t>/Newsletter sur OPSYS </a:t>
            </a:r>
            <a:endParaRPr lang="en-GB" sz="2200">
              <a:solidFill>
                <a:schemeClr val="tx2"/>
              </a:solidFill>
            </a:endParaRPr>
          </a:p>
          <a:p>
            <a:r>
              <a:rPr lang="en-IE" sz="2200" b="1" dirty="0"/>
              <a:t>Contact the Change Management and User Engagement Team:</a:t>
            </a:r>
            <a:endParaRPr lang="en-IE" sz="2200" b="1" dirty="0">
              <a:cs typeface="Arial"/>
            </a:endParaRPr>
          </a:p>
          <a:p>
            <a:r>
              <a:rPr lang="en-GB" dirty="0"/>
              <a:t>EC-OPSYS-CHANGE-MANAGEMENT@ec.europa.eu </a:t>
            </a:r>
            <a:endParaRPr lang="en-GB" dirty="0">
              <a:cs typeface="Arial"/>
            </a:endParaRPr>
          </a:p>
          <a:p>
            <a:endParaRPr lang="en-GB" sz="2200">
              <a:solidFill>
                <a:schemeClr val="accent6">
                  <a:lumMod val="75000"/>
                </a:schemeClr>
              </a:solidFill>
            </a:endParaRPr>
          </a:p>
        </p:txBody>
      </p:sp>
      <p:sp>
        <p:nvSpPr>
          <p:cNvPr id="4" name="Learning  Outcomes"/>
          <p:cNvSpPr txBox="1"/>
          <p:nvPr/>
        </p:nvSpPr>
        <p:spPr>
          <a:xfrm>
            <a:off x="1022604" y="473040"/>
            <a:ext cx="10834897"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9600" b="1">
                <a:solidFill>
                  <a:schemeClr val="accent1">
                    <a:lumOff val="-7647"/>
                  </a:schemeClr>
                </a:solidFill>
              </a:defRPr>
            </a:lvl1pPr>
          </a:lstStyle>
          <a:p>
            <a:r>
              <a:rPr lang="en-IE" sz="4000" dirty="0">
                <a:solidFill>
                  <a:schemeClr val="tx1"/>
                </a:solidFill>
              </a:rPr>
              <a:t>Demander de </a:t>
            </a:r>
            <a:r>
              <a:rPr lang="en-IE" sz="4000" dirty="0" err="1">
                <a:solidFill>
                  <a:schemeClr val="tx1"/>
                </a:solidFill>
              </a:rPr>
              <a:t>l'aide</a:t>
            </a:r>
            <a:endParaRPr lang="en-IE" sz="4000" dirty="0" err="1">
              <a:solidFill>
                <a:schemeClr val="tx1"/>
              </a:solidFill>
              <a:cs typeface="Arial"/>
            </a:endParaRPr>
          </a:p>
        </p:txBody>
      </p:sp>
      <p:pic>
        <p:nvPicPr>
          <p:cNvPr id="7170" name="Picture 2" descr="Hel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8657" y="1355773"/>
            <a:ext cx="3295142" cy="5069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9666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image005">
            <a:extLst>
              <a:ext uri="{FF2B5EF4-FFF2-40B4-BE49-F238E27FC236}">
                <a16:creationId xmlns:a16="http://schemas.microsoft.com/office/drawing/2014/main" id="{1E806894-7B66-44D4-81AA-D50F14FCC33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954" b="9626"/>
          <a:stretch/>
        </p:blipFill>
        <p:spPr bwMode="auto">
          <a:xfrm>
            <a:off x="1261325" y="1825625"/>
            <a:ext cx="4481745" cy="39064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151879" y="1825625"/>
            <a:ext cx="5578371" cy="3906435"/>
          </a:xfrm>
          <a:prstGeom prst="rect">
            <a:avLst/>
          </a:prstGeom>
        </p:spPr>
        <p:txBody>
          <a:bodyPr vert="horz" lIns="91440" tIns="45720" rIns="91440" bIns="45720" rtlCol="0">
            <a:normAutofit/>
          </a:bodyPr>
          <a:lstStyle/>
          <a:p>
            <a:pPr marL="342900" lvl="0" indent="-228600">
              <a:lnSpc>
                <a:spcPct val="90000"/>
              </a:lnSpc>
              <a:spcAft>
                <a:spcPts val="1800"/>
              </a:spcAft>
              <a:buClr>
                <a:schemeClr val="tx2"/>
              </a:buClr>
              <a:buFont typeface="Arial" panose="020B0604020202020204" pitchFamily="34" charset="0"/>
              <a:buChar char="•"/>
            </a:pPr>
            <a:r>
              <a:rPr lang="en-GB" sz="1000" b="1" u="sng">
                <a:hlinkClick r:id="rId3"/>
              </a:rPr>
              <a:t>https://webgate.ec.europa.eu/fpfis/wikis/display/ExactExternalWiki/Contracts+and+Procurements</a:t>
            </a:r>
            <a:endParaRPr lang="en-GB" sz="1000" b="1"/>
          </a:p>
          <a:p>
            <a:pPr marL="1828800" indent="-228600">
              <a:lnSpc>
                <a:spcPct val="90000"/>
              </a:lnSpc>
              <a:spcAft>
                <a:spcPts val="1800"/>
              </a:spcAft>
              <a:buClr>
                <a:schemeClr val="tx2"/>
              </a:buClr>
              <a:buFont typeface="Arial" panose="020B0604020202020204" pitchFamily="34" charset="0"/>
              <a:buChar char="•"/>
            </a:pPr>
            <a:endParaRPr lang="en-GB" sz="1000" b="1"/>
          </a:p>
          <a:p>
            <a:pPr marL="342900" indent="-228600">
              <a:lnSpc>
                <a:spcPct val="90000"/>
              </a:lnSpc>
              <a:spcAft>
                <a:spcPts val="1800"/>
              </a:spcAft>
              <a:buClr>
                <a:schemeClr val="tx2"/>
              </a:buClr>
              <a:buFont typeface="Arial" panose="020B0604020202020204" pitchFamily="34" charset="0"/>
              <a:buChar char="•"/>
            </a:pPr>
            <a:r>
              <a:rPr lang="en-GB" sz="1000" b="1" u="sng">
                <a:hlinkClick r:id="rId4"/>
              </a:rPr>
              <a:t>https://ec.europa.eu/info/funding-tenders/opportunities/portal/screen/programmes/eu-external-actions</a:t>
            </a:r>
            <a:r>
              <a:rPr lang="en-GB" sz="1000" b="1"/>
              <a:t> </a:t>
            </a:r>
          </a:p>
          <a:p>
            <a:pPr marL="342900" lvl="0" indent="-228600">
              <a:lnSpc>
                <a:spcPct val="90000"/>
              </a:lnSpc>
              <a:spcAft>
                <a:spcPts val="1800"/>
              </a:spcAft>
              <a:buClr>
                <a:schemeClr val="tx2"/>
              </a:buClr>
              <a:buFont typeface="Arial" panose="020B0604020202020204" pitchFamily="34" charset="0"/>
              <a:buChar char="•"/>
            </a:pPr>
            <a:endParaRPr lang="en-GB" sz="1000" b="1"/>
          </a:p>
          <a:p>
            <a:pPr marL="342900" indent="-228600">
              <a:lnSpc>
                <a:spcPct val="90000"/>
              </a:lnSpc>
              <a:spcAft>
                <a:spcPts val="1800"/>
              </a:spcAft>
              <a:buClr>
                <a:schemeClr val="tx2"/>
              </a:buClr>
              <a:buFont typeface="Arial" panose="020B0604020202020204" pitchFamily="34" charset="0"/>
              <a:buChar char="•"/>
            </a:pPr>
            <a:r>
              <a:rPr lang="en-GB" sz="1000" b="1" u="sng">
                <a:hlinkClick r:id="rId5"/>
              </a:rPr>
              <a:t>https://ec.europa.eu/international-partnerships/funding/looking-for-funding_en</a:t>
            </a:r>
            <a:endParaRPr lang="en-GB" sz="1000"/>
          </a:p>
          <a:p>
            <a:pPr marL="342900" indent="-228600">
              <a:lnSpc>
                <a:spcPct val="90000"/>
              </a:lnSpc>
              <a:spcAft>
                <a:spcPts val="1800"/>
              </a:spcAft>
              <a:buClr>
                <a:schemeClr val="tx2"/>
              </a:buClr>
              <a:buFont typeface="Arial" panose="020B0604020202020204" pitchFamily="34" charset="0"/>
              <a:buChar char="•"/>
            </a:pPr>
            <a:endParaRPr lang="en-GB" sz="1000" b="1" u="sng"/>
          </a:p>
          <a:p>
            <a:pPr marL="342900" indent="-228600">
              <a:lnSpc>
                <a:spcPct val="90000"/>
              </a:lnSpc>
              <a:spcAft>
                <a:spcPts val="1800"/>
              </a:spcAft>
              <a:buClr>
                <a:schemeClr val="tx2"/>
              </a:buClr>
              <a:buFont typeface="Arial" panose="020B0604020202020204" pitchFamily="34" charset="0"/>
              <a:buChar char="•"/>
            </a:pPr>
            <a:r>
              <a:rPr lang="fr-BE" sz="1000" b="1">
                <a:hlinkClick r:id="rId6"/>
              </a:rPr>
              <a:t>https://europa.eu/capacity4dev/opsys</a:t>
            </a:r>
            <a:r>
              <a:rPr lang="fr-BE" sz="1000" b="1"/>
              <a:t> </a:t>
            </a:r>
            <a:endParaRPr lang="en-GB" sz="1000" b="1" u="sng"/>
          </a:p>
          <a:p>
            <a:pPr marL="342900" indent="-228600">
              <a:lnSpc>
                <a:spcPct val="90000"/>
              </a:lnSpc>
              <a:spcAft>
                <a:spcPts val="1800"/>
              </a:spcAft>
              <a:buClr>
                <a:schemeClr val="tx2"/>
              </a:buClr>
              <a:buFont typeface="Arial" panose="020B0604020202020204" pitchFamily="34" charset="0"/>
              <a:buChar char="•"/>
            </a:pPr>
            <a:endParaRPr lang="fr-BE" sz="1000" b="1"/>
          </a:p>
          <a:p>
            <a:pPr marL="342900" indent="-228600">
              <a:lnSpc>
                <a:spcPct val="90000"/>
              </a:lnSpc>
              <a:spcAft>
                <a:spcPts val="1800"/>
              </a:spcAft>
              <a:buClr>
                <a:schemeClr val="tx2"/>
              </a:buClr>
              <a:buFont typeface="Arial" panose="020B0604020202020204" pitchFamily="34" charset="0"/>
              <a:buChar char="•"/>
            </a:pPr>
            <a:r>
              <a:rPr lang="fr-BE" sz="1000" b="1">
                <a:hlinkClick r:id="rId7"/>
              </a:rPr>
              <a:t>https://webgate.ec.europa.eu/fpfis/wikis/spaces/viewspace.action?key=ExactExter</a:t>
            </a:r>
            <a:endParaRPr lang="fr-BE" sz="1000" b="1"/>
          </a:p>
          <a:p>
            <a:pPr marL="342900" indent="-228600">
              <a:lnSpc>
                <a:spcPct val="90000"/>
              </a:lnSpc>
              <a:spcAft>
                <a:spcPts val="1800"/>
              </a:spcAft>
              <a:buClr>
                <a:schemeClr val="tx2"/>
              </a:buClr>
              <a:buFont typeface="Arial" panose="020B0604020202020204" pitchFamily="34" charset="0"/>
              <a:buChar char="•"/>
            </a:pPr>
            <a:endParaRPr lang="en-GB" sz="1000" b="1"/>
          </a:p>
          <a:p>
            <a:pPr marL="457200" indent="-228600">
              <a:lnSpc>
                <a:spcPct val="90000"/>
              </a:lnSpc>
              <a:spcAft>
                <a:spcPts val="1800"/>
              </a:spcAft>
              <a:buClr>
                <a:schemeClr val="tx2"/>
              </a:buClr>
              <a:buFont typeface="Arial" panose="020B0604020202020204" pitchFamily="34" charset="0"/>
              <a:buChar char="•"/>
            </a:pPr>
            <a:endParaRPr lang="en-GB" sz="1000" b="1"/>
          </a:p>
        </p:txBody>
      </p:sp>
      <p:sp>
        <p:nvSpPr>
          <p:cNvPr id="13" name="Slide Number Placeholder 3">
            <a:extLst>
              <a:ext uri="{FF2B5EF4-FFF2-40B4-BE49-F238E27FC236}">
                <a16:creationId xmlns:a16="http://schemas.microsoft.com/office/drawing/2014/main" id="{DE963481-CB57-46DC-AB48-205392DFF26B}"/>
              </a:ext>
            </a:extLst>
          </p:cNvPr>
          <p:cNvSpPr>
            <a:spLocks noGrp="1"/>
          </p:cNvSpPr>
          <p:nvPr>
            <p:ph type="sldNum" sz="quarter" idx="12"/>
          </p:nvPr>
        </p:nvSpPr>
        <p:spPr>
          <a:xfrm>
            <a:off x="838200" y="6131286"/>
            <a:ext cx="2743200" cy="365125"/>
          </a:xfrm>
        </p:spPr>
        <p:txBody>
          <a:bodyPr/>
          <a:lstStyle/>
          <a:p>
            <a:pPr>
              <a:spcAft>
                <a:spcPts val="600"/>
              </a:spcAft>
            </a:pPr>
            <a:fld id="{F46C79FD-C571-418B-AB0F-5EE936C85276}" type="slidenum">
              <a:rPr lang="en-GB" smtClean="0"/>
              <a:pPr>
                <a:spcAft>
                  <a:spcPts val="600"/>
                </a:spcAft>
              </a:pPr>
              <a:t>39</a:t>
            </a:fld>
            <a:endParaRPr lang="en-GB"/>
          </a:p>
        </p:txBody>
      </p:sp>
      <p:sp>
        <p:nvSpPr>
          <p:cNvPr id="4" name="Title 3"/>
          <p:cNvSpPr>
            <a:spLocks noGrp="1"/>
          </p:cNvSpPr>
          <p:nvPr>
            <p:ph type="title"/>
          </p:nvPr>
        </p:nvSpPr>
        <p:spPr>
          <a:xfrm>
            <a:off x="970722" y="482860"/>
            <a:ext cx="10515600" cy="782357"/>
          </a:xfrm>
        </p:spPr>
        <p:txBody>
          <a:bodyPr vert="horz" lIns="91440" tIns="45720" rIns="91440" bIns="0" rtlCol="0" anchor="b" anchorCtr="0">
            <a:normAutofit/>
          </a:bodyPr>
          <a:lstStyle/>
          <a:p>
            <a:r>
              <a:rPr lang="fr-BE" b="1"/>
              <a:t>Liens utiles</a:t>
            </a:r>
            <a:endParaRPr lang="en-US" dirty="0"/>
          </a:p>
        </p:txBody>
      </p:sp>
    </p:spTree>
    <p:extLst>
      <p:ext uri="{BB962C8B-B14F-4D97-AF65-F5344CB8AC3E}">
        <p14:creationId xmlns:p14="http://schemas.microsoft.com/office/powerpoint/2010/main" val="4006199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570" y="1316232"/>
            <a:ext cx="10751049" cy="3881904"/>
          </a:xfrm>
        </p:spPr>
        <p:txBody>
          <a:bodyPr vert="horz" lIns="91440" tIns="45720" rIns="91440" bIns="45720" rtlCol="0" anchor="t">
            <a:noAutofit/>
          </a:bodyPr>
          <a:lstStyle/>
          <a:p>
            <a:r>
              <a:rPr lang="fr-BE" b="1" dirty="0"/>
              <a:t>Coopération de l’aide au développement, droits Fondamentaux, Commerce et Diplomatie: </a:t>
            </a:r>
            <a:r>
              <a:rPr lang="fr-BE" dirty="0"/>
              <a:t>L’UE fournit de l’aide humanitaire et au développement, et promeut les droits fondamentaux. Elle combine différents types de supports en </a:t>
            </a:r>
            <a:r>
              <a:rPr lang="fr-BE" b="1" dirty="0">
                <a:solidFill>
                  <a:schemeClr val="accent4"/>
                </a:solidFill>
              </a:rPr>
              <a:t>finançant sous la forme de subventions </a:t>
            </a:r>
            <a:r>
              <a:rPr lang="fr-BE" dirty="0"/>
              <a:t>afin de soutenir des projets et des organisations, promouvant ainsi leurs objectifs. Elle offre également des </a:t>
            </a:r>
            <a:r>
              <a:rPr lang="fr-BE" b="1" dirty="0">
                <a:solidFill>
                  <a:schemeClr val="accent4"/>
                </a:solidFill>
              </a:rPr>
              <a:t>marchés publiques</a:t>
            </a:r>
            <a:r>
              <a:rPr lang="fr-BE" dirty="0"/>
              <a:t>, et fournit un appui budgétaire et sectoriel. </a:t>
            </a:r>
            <a:endParaRPr lang="fr-BE" b="1" dirty="0">
              <a:solidFill>
                <a:schemeClr val="accent4"/>
              </a:solidFill>
            </a:endParaRPr>
          </a:p>
          <a:p>
            <a:r>
              <a:rPr lang="fr-BE" b="1" dirty="0">
                <a:solidFill>
                  <a:schemeClr val="accent4"/>
                </a:solidFill>
              </a:rPr>
              <a:t>La Famille RELEX</a:t>
            </a:r>
            <a:r>
              <a:rPr lang="fr-BE" b="1" dirty="0"/>
              <a:t>: La famille Relations Extérieures</a:t>
            </a:r>
            <a:r>
              <a:rPr lang="fr-BE" b="1" i="1" dirty="0"/>
              <a:t> </a:t>
            </a:r>
            <a:r>
              <a:rPr lang="fr-BE" b="1" dirty="0"/>
              <a:t>(RELEX) est constituée de la DG INTPA, </a:t>
            </a:r>
            <a:r>
              <a:rPr lang="fr-BE" dirty="0"/>
              <a:t>la</a:t>
            </a:r>
            <a:r>
              <a:rPr lang="fr-BE" b="1" dirty="0"/>
              <a:t> </a:t>
            </a:r>
            <a:r>
              <a:rPr lang="fr-BE" dirty="0"/>
              <a:t>DG Voisinage et des négociations d’élargissement </a:t>
            </a:r>
            <a:r>
              <a:rPr lang="fr-BE" b="1" dirty="0"/>
              <a:t>(DG NEAR)</a:t>
            </a:r>
            <a:r>
              <a:rPr lang="fr-BE" dirty="0"/>
              <a:t> et le Service pour les Instruments de politique étrangère</a:t>
            </a:r>
            <a:r>
              <a:rPr lang="fr-BE" b="1" dirty="0"/>
              <a:t> (FPI) </a:t>
            </a:r>
          </a:p>
          <a:p>
            <a:endParaRPr lang="fr-BE" dirty="0"/>
          </a:p>
        </p:txBody>
      </p:sp>
      <p:sp>
        <p:nvSpPr>
          <p:cNvPr id="3" name="Title 2"/>
          <p:cNvSpPr>
            <a:spLocks noGrp="1"/>
          </p:cNvSpPr>
          <p:nvPr>
            <p:ph type="title"/>
          </p:nvPr>
        </p:nvSpPr>
        <p:spPr/>
        <p:txBody>
          <a:bodyPr/>
          <a:lstStyle/>
          <a:p>
            <a:r>
              <a:rPr lang="en-IE" b="1" dirty="0"/>
              <a:t>EU Actions extérieures </a:t>
            </a:r>
            <a:endParaRPr lang="en-GB" b="1" dirty="0"/>
          </a:p>
        </p:txBody>
      </p:sp>
      <p:sp>
        <p:nvSpPr>
          <p:cNvPr id="4" name="Rectangle 3"/>
          <p:cNvSpPr/>
          <p:nvPr/>
        </p:nvSpPr>
        <p:spPr>
          <a:xfrm>
            <a:off x="3048000" y="2136339"/>
            <a:ext cx="6096000" cy="369332"/>
          </a:xfrm>
          <a:prstGeom prst="rect">
            <a:avLst/>
          </a:prstGeom>
        </p:spPr>
        <p:txBody>
          <a:bodyPr>
            <a:spAutoFit/>
          </a:bodyPr>
          <a:lstStyle/>
          <a:p>
            <a:endParaRPr lang="en-US" b="0" i="0" dirty="0">
              <a:solidFill>
                <a:srgbClr val="172B4D"/>
              </a:solidFill>
              <a:effectLst/>
              <a:latin typeface="-apple-system"/>
            </a:endParaRPr>
          </a:p>
        </p:txBody>
      </p:sp>
    </p:spTree>
    <p:extLst>
      <p:ext uri="{BB962C8B-B14F-4D97-AF65-F5344CB8AC3E}">
        <p14:creationId xmlns:p14="http://schemas.microsoft.com/office/powerpoint/2010/main" val="24932862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Merci</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0722" y="1246073"/>
            <a:ext cx="10905699" cy="3881904"/>
          </a:xfrm>
        </p:spPr>
        <p:txBody>
          <a:bodyPr vert="horz" lIns="91440" tIns="45720" rIns="91440" bIns="45720" rtlCol="0" anchor="t">
            <a:noAutofit/>
          </a:bodyPr>
          <a:lstStyle/>
          <a:p>
            <a:r>
              <a:rPr lang="fr-BE" b="1" dirty="0">
                <a:solidFill>
                  <a:schemeClr val="accent4"/>
                </a:solidFill>
              </a:rPr>
              <a:t>DG INTPA </a:t>
            </a:r>
            <a:r>
              <a:rPr lang="fr-BE" b="1" dirty="0"/>
              <a:t>est responsable pour l’élaboration de la politique de coopération </a:t>
            </a:r>
            <a:r>
              <a:rPr lang="fr-BE" dirty="0"/>
              <a:t>et de développement </a:t>
            </a:r>
            <a:r>
              <a:rPr lang="fr-BE" b="1" dirty="0"/>
              <a:t>internationale européenne </a:t>
            </a:r>
            <a:r>
              <a:rPr lang="fr-BE" dirty="0"/>
              <a:t>et pour la distribution d’aide à travers le monde.</a:t>
            </a:r>
          </a:p>
          <a:p>
            <a:r>
              <a:rPr lang="fr-BE" b="1" dirty="0">
                <a:solidFill>
                  <a:schemeClr val="accent4"/>
                </a:solidFill>
              </a:rPr>
              <a:t>DG NEAR </a:t>
            </a:r>
            <a:r>
              <a:rPr lang="fr-BE" b="1" dirty="0"/>
              <a:t>implémente des actions d’assistance dans le voisinage de l’Europe de l’est et de l’ouest</a:t>
            </a:r>
            <a:r>
              <a:rPr lang="fr-BE" dirty="0"/>
              <a:t>. DG NEAR assiste les pays visant à rejoindre l’UE et leur offre un appui à leur processus démocratique, pour renforcer leur prospérité, stabilité et sécurité à travers l’Europe.</a:t>
            </a:r>
          </a:p>
          <a:p>
            <a:r>
              <a:rPr lang="fr-BE" b="1" dirty="0">
                <a:solidFill>
                  <a:schemeClr val="accent4"/>
                </a:solidFill>
              </a:rPr>
              <a:t>FPI</a:t>
            </a:r>
            <a:r>
              <a:rPr lang="fr-BE" dirty="0"/>
              <a:t> </a:t>
            </a:r>
            <a:r>
              <a:rPr lang="fr-BE" b="1" dirty="0"/>
              <a:t>met la politique étrangère en action</a:t>
            </a:r>
            <a:r>
              <a:rPr lang="fr-BE" dirty="0"/>
              <a:t> à travers une approche axée sur les pratiques. Il supporte la prévention des conflits, la gestion de crise, la stabilisation civile et politique et le développement de la paix à travers le monde. Il est basé à Bruxelles avec cinq Équipes régionales autour du globe. </a:t>
            </a:r>
          </a:p>
        </p:txBody>
      </p:sp>
      <p:sp>
        <p:nvSpPr>
          <p:cNvPr id="3" name="Title 2"/>
          <p:cNvSpPr>
            <a:spLocks noGrp="1"/>
          </p:cNvSpPr>
          <p:nvPr>
            <p:ph type="title"/>
          </p:nvPr>
        </p:nvSpPr>
        <p:spPr>
          <a:xfrm>
            <a:off x="970722" y="463196"/>
            <a:ext cx="10515600" cy="782357"/>
          </a:xfrm>
        </p:spPr>
        <p:txBody>
          <a:bodyPr/>
          <a:lstStyle/>
          <a:p>
            <a:r>
              <a:rPr lang="en-IE" b="1" dirty="0"/>
              <a:t>A propos de la </a:t>
            </a:r>
            <a:r>
              <a:rPr lang="en-IE" b="1" dirty="0">
                <a:solidFill>
                  <a:schemeClr val="accent4"/>
                </a:solidFill>
              </a:rPr>
              <a:t>famille RELEX</a:t>
            </a:r>
            <a:endParaRPr lang="en-GB" b="1" dirty="0">
              <a:solidFill>
                <a:schemeClr val="accent4"/>
              </a:solidFill>
            </a:endParaRPr>
          </a:p>
        </p:txBody>
      </p:sp>
    </p:spTree>
    <p:extLst>
      <p:ext uri="{BB962C8B-B14F-4D97-AF65-F5344CB8AC3E}">
        <p14:creationId xmlns:p14="http://schemas.microsoft.com/office/powerpoint/2010/main" val="3994072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DD00BF0-1691-42E8-B83E-65EAE80DD7A6}" type="slidenum">
              <a:rPr lang="en-GB" smtClean="0"/>
              <a:pPr>
                <a:defRPr/>
              </a:pPr>
              <a:t>6</a:t>
            </a:fld>
            <a:endParaRPr lang="en-GB"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964501632"/>
              </p:ext>
            </p:extLst>
          </p:nvPr>
        </p:nvGraphicFramePr>
        <p:xfrm>
          <a:off x="1981200" y="1196976"/>
          <a:ext cx="4042792" cy="2304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3994744973"/>
              </p:ext>
            </p:extLst>
          </p:nvPr>
        </p:nvGraphicFramePr>
        <p:xfrm>
          <a:off x="6240016" y="1229988"/>
          <a:ext cx="3951057" cy="230403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3220217146"/>
              </p:ext>
            </p:extLst>
          </p:nvPr>
        </p:nvGraphicFramePr>
        <p:xfrm>
          <a:off x="1312183" y="3788839"/>
          <a:ext cx="3322712" cy="230403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1861557772"/>
              </p:ext>
            </p:extLst>
          </p:nvPr>
        </p:nvGraphicFramePr>
        <p:xfrm>
          <a:off x="4769683" y="3788839"/>
          <a:ext cx="2376264" cy="230403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 name="Content Placeholder 3"/>
          <p:cNvGraphicFramePr>
            <a:graphicFrameLocks/>
          </p:cNvGraphicFramePr>
          <p:nvPr>
            <p:extLst>
              <p:ext uri="{D42A27DB-BD31-4B8C-83A1-F6EECF244321}">
                <p14:modId xmlns:p14="http://schemas.microsoft.com/office/powerpoint/2010/main" val="264840968"/>
              </p:ext>
            </p:extLst>
          </p:nvPr>
        </p:nvGraphicFramePr>
        <p:xfrm>
          <a:off x="7248128" y="3789041"/>
          <a:ext cx="3322712" cy="2304033"/>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0" name="Title 2"/>
          <p:cNvSpPr>
            <a:spLocks noGrp="1"/>
          </p:cNvSpPr>
          <p:nvPr>
            <p:ph type="title"/>
          </p:nvPr>
        </p:nvSpPr>
        <p:spPr>
          <a:xfrm>
            <a:off x="838200" y="409217"/>
            <a:ext cx="11353800" cy="782357"/>
          </a:xfrm>
        </p:spPr>
        <p:txBody>
          <a:bodyPr/>
          <a:lstStyle/>
          <a:p>
            <a:r>
              <a:rPr lang="fr-BE" b="1" dirty="0"/>
              <a:t>Instruments utilisés lors du Cadre financier multi-annuel (MFF) 2014-2020</a:t>
            </a:r>
            <a:endParaRPr lang="en-GB" b="1" dirty="0"/>
          </a:p>
        </p:txBody>
      </p:sp>
    </p:spTree>
    <p:extLst>
      <p:ext uri="{BB962C8B-B14F-4D97-AF65-F5344CB8AC3E}">
        <p14:creationId xmlns:p14="http://schemas.microsoft.com/office/powerpoint/2010/main" val="2432011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2620" y="1868345"/>
            <a:ext cx="10631806" cy="3203576"/>
          </a:xfrm>
        </p:spPr>
        <p:txBody>
          <a:bodyPr vert="horz" lIns="91440" tIns="45720" rIns="91440" bIns="45720" rtlCol="0" anchor="t">
            <a:noAutofit/>
          </a:bodyPr>
          <a:lstStyle/>
          <a:p>
            <a:pPr>
              <a:spcAft>
                <a:spcPts val="0"/>
              </a:spcAft>
            </a:pPr>
            <a:r>
              <a:rPr lang="fr-BE" sz="3600" b="1" dirty="0"/>
              <a:t>Instrument de Voisinage, de Développement et de Coopération Internationale (NDICI)</a:t>
            </a:r>
          </a:p>
          <a:p>
            <a:pPr lvl="1">
              <a:spcAft>
                <a:spcPts val="600"/>
              </a:spcAft>
            </a:pPr>
            <a:r>
              <a:rPr lang="fr-BE" sz="2800" dirty="0"/>
              <a:t>Fusionne DCI, FED, ENI, EFSD</a:t>
            </a:r>
          </a:p>
          <a:p>
            <a:pPr lvl="1">
              <a:spcAft>
                <a:spcPts val="600"/>
              </a:spcAft>
            </a:pPr>
            <a:r>
              <a:rPr lang="fr-BE" sz="2800" dirty="0"/>
              <a:t>Tous les pays sont éligibles</a:t>
            </a:r>
          </a:p>
          <a:p>
            <a:pPr>
              <a:spcAft>
                <a:spcPts val="600"/>
              </a:spcAft>
            </a:pPr>
            <a:r>
              <a:rPr lang="fr-BE" sz="3600" b="1" dirty="0"/>
              <a:t>Instrument d’aide de Pré-Adhésion III (IAP III)</a:t>
            </a:r>
            <a:endParaRPr lang="fr-BE" sz="3600" b="1" dirty="0">
              <a:cs typeface="Arial"/>
            </a:endParaRPr>
          </a:p>
          <a:p>
            <a:pPr>
              <a:spcAft>
                <a:spcPts val="600"/>
              </a:spcAft>
            </a:pPr>
            <a:r>
              <a:rPr lang="fr-BE" sz="3600" b="1" dirty="0">
                <a:cs typeface="Arial"/>
              </a:rPr>
              <a:t>Autres : </a:t>
            </a:r>
            <a:r>
              <a:rPr lang="fr-BE" sz="3600" dirty="0">
                <a:ea typeface="+mn-lt"/>
                <a:cs typeface="+mn-lt"/>
              </a:rPr>
              <a:t>CFSP, Sécurité nucléaire, Soutien à la Communauté Turco-chypriote</a:t>
            </a:r>
          </a:p>
          <a:p>
            <a:pPr marL="0" indent="0">
              <a:buNone/>
            </a:pPr>
            <a:endParaRPr lang="fr-BE" dirty="0"/>
          </a:p>
          <a:p>
            <a:endParaRPr lang="fr-BE" dirty="0"/>
          </a:p>
        </p:txBody>
      </p:sp>
      <p:sp>
        <p:nvSpPr>
          <p:cNvPr id="3" name="Title 2"/>
          <p:cNvSpPr>
            <a:spLocks noGrp="1"/>
          </p:cNvSpPr>
          <p:nvPr>
            <p:ph type="title"/>
          </p:nvPr>
        </p:nvSpPr>
        <p:spPr>
          <a:xfrm>
            <a:off x="970723" y="465607"/>
            <a:ext cx="10515600" cy="1000883"/>
          </a:xfrm>
        </p:spPr>
        <p:txBody>
          <a:bodyPr/>
          <a:lstStyle/>
          <a:p>
            <a:r>
              <a:rPr lang="fr-BE" b="1" dirty="0"/>
              <a:t>Actes de base pour l’Action Extérieure</a:t>
            </a:r>
            <a:br>
              <a:rPr lang="fr-BE" b="1" dirty="0"/>
            </a:br>
            <a:r>
              <a:rPr lang="fr-BE" b="1" dirty="0"/>
              <a:t> </a:t>
            </a:r>
            <a:r>
              <a:rPr lang="fr-BE" sz="2800" b="1" dirty="0">
                <a:solidFill>
                  <a:schemeClr val="accent4"/>
                </a:solidFill>
              </a:rPr>
              <a:t>dans MFF 2021-2027</a:t>
            </a:r>
            <a:endParaRPr lang="fr-BE" sz="2800" b="1">
              <a:solidFill>
                <a:schemeClr val="accent4"/>
              </a:solidFill>
              <a:cs typeface="Arial"/>
            </a:endParaRPr>
          </a:p>
        </p:txBody>
      </p:sp>
    </p:spTree>
    <p:extLst>
      <p:ext uri="{BB962C8B-B14F-4D97-AF65-F5344CB8AC3E}">
        <p14:creationId xmlns:p14="http://schemas.microsoft.com/office/powerpoint/2010/main" val="3994480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40576" y="161313"/>
            <a:ext cx="10515600" cy="782357"/>
          </a:xfrm>
        </p:spPr>
        <p:txBody>
          <a:bodyPr/>
          <a:lstStyle/>
          <a:p>
            <a:pPr algn="ctr"/>
            <a:r>
              <a:rPr lang="fr-BE" b="1" dirty="0"/>
              <a:t>Modes de Management</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1526515881"/>
              </p:ext>
            </p:extLst>
          </p:nvPr>
        </p:nvGraphicFramePr>
        <p:xfrm>
          <a:off x="184219" y="946219"/>
          <a:ext cx="11665734" cy="5882640"/>
        </p:xfrm>
        <a:graphic>
          <a:graphicData uri="http://schemas.openxmlformats.org/drawingml/2006/table">
            <a:tbl>
              <a:tblPr firstRow="1" bandRow="1">
                <a:tableStyleId>{FABFCF23-3B69-468F-B69F-88F6DE6A72F2}</a:tableStyleId>
              </a:tblPr>
              <a:tblGrid>
                <a:gridCol w="1309998">
                  <a:extLst>
                    <a:ext uri="{9D8B030D-6E8A-4147-A177-3AD203B41FA5}">
                      <a16:colId xmlns:a16="http://schemas.microsoft.com/office/drawing/2014/main" val="4077506358"/>
                    </a:ext>
                  </a:extLst>
                </a:gridCol>
                <a:gridCol w="4522868">
                  <a:extLst>
                    <a:ext uri="{9D8B030D-6E8A-4147-A177-3AD203B41FA5}">
                      <a16:colId xmlns:a16="http://schemas.microsoft.com/office/drawing/2014/main" val="1683748982"/>
                    </a:ext>
                  </a:extLst>
                </a:gridCol>
                <a:gridCol w="2916434">
                  <a:extLst>
                    <a:ext uri="{9D8B030D-6E8A-4147-A177-3AD203B41FA5}">
                      <a16:colId xmlns:a16="http://schemas.microsoft.com/office/drawing/2014/main" val="4138228462"/>
                    </a:ext>
                  </a:extLst>
                </a:gridCol>
                <a:gridCol w="2916434">
                  <a:extLst>
                    <a:ext uri="{9D8B030D-6E8A-4147-A177-3AD203B41FA5}">
                      <a16:colId xmlns:a16="http://schemas.microsoft.com/office/drawing/2014/main" val="3572520512"/>
                    </a:ext>
                  </a:extLst>
                </a:gridCol>
              </a:tblGrid>
              <a:tr h="551268">
                <a:tc>
                  <a:txBody>
                    <a:bodyPr/>
                    <a:lstStyle/>
                    <a:p>
                      <a:pPr algn="ctr"/>
                      <a:r>
                        <a:rPr lang="fr-BE" noProof="0" dirty="0"/>
                        <a:t>Gestion</a:t>
                      </a:r>
                    </a:p>
                  </a:txBody>
                  <a:tcPr/>
                </a:tc>
                <a:tc>
                  <a:txBody>
                    <a:bodyPr/>
                    <a:lstStyle/>
                    <a:p>
                      <a:pPr algn="ctr"/>
                      <a:r>
                        <a:rPr lang="fr-BE" noProof="0" dirty="0"/>
                        <a:t>Description</a:t>
                      </a:r>
                    </a:p>
                  </a:txBody>
                  <a:tcPr/>
                </a:tc>
                <a:tc>
                  <a:txBody>
                    <a:bodyPr/>
                    <a:lstStyle/>
                    <a:p>
                      <a:pPr algn="ctr"/>
                      <a:r>
                        <a:rPr lang="fr-BE" noProof="0" dirty="0"/>
                        <a:t>Autorité Contractante (CA)</a:t>
                      </a:r>
                    </a:p>
                  </a:txBody>
                  <a:tcPr/>
                </a:tc>
                <a:tc>
                  <a:txBody>
                    <a:bodyPr/>
                    <a:lstStyle/>
                    <a:p>
                      <a:pPr algn="ctr"/>
                      <a:r>
                        <a:rPr lang="fr-BE" noProof="0" dirty="0"/>
                        <a:t>Cadre</a:t>
                      </a:r>
                    </a:p>
                  </a:txBody>
                  <a:tcPr/>
                </a:tc>
                <a:extLst>
                  <a:ext uri="{0D108BD9-81ED-4DB2-BD59-A6C34878D82A}">
                    <a16:rowId xmlns:a16="http://schemas.microsoft.com/office/drawing/2014/main" val="1310778277"/>
                  </a:ext>
                </a:extLst>
              </a:tr>
              <a:tr h="1751608">
                <a:tc>
                  <a:txBody>
                    <a:bodyPr/>
                    <a:lstStyle/>
                    <a:p>
                      <a:r>
                        <a:rPr lang="fr-BE" b="1" noProof="0" dirty="0"/>
                        <a:t>Directe</a:t>
                      </a:r>
                    </a:p>
                  </a:txBody>
                  <a:tcPr/>
                </a:tc>
                <a:tc>
                  <a:txBody>
                    <a:bodyPr/>
                    <a:lstStyle/>
                    <a:p>
                      <a:r>
                        <a:rPr lang="fr-BE" sz="1400" u="none" strike="noStrike" kern="1200" noProof="0" dirty="0">
                          <a:effectLst/>
                        </a:rPr>
                        <a:t>La Commission</a:t>
                      </a:r>
                      <a:r>
                        <a:rPr lang="fr-BE" sz="1400" u="none" strike="noStrike" kern="1200" baseline="0" noProof="0" dirty="0">
                          <a:effectLst/>
                        </a:rPr>
                        <a:t> européenne est responsable pour toutes les opérations de mise en œuvre du budget de l’UE qui sont exécutées directement par ses services, soit au siège soit dans les délégations de UE ou au travers des agences exécutives.</a:t>
                      </a:r>
                      <a:endParaRPr lang="fr-BE" sz="1400" noProof="0" dirty="0"/>
                    </a:p>
                  </a:txBody>
                  <a:tcPr/>
                </a:tc>
                <a:tc>
                  <a:txBody>
                    <a:bodyPr/>
                    <a:lstStyle/>
                    <a:p>
                      <a:pPr algn="l"/>
                      <a:r>
                        <a:rPr lang="fr-BE" sz="1400" noProof="0" dirty="0"/>
                        <a:t>CE</a:t>
                      </a:r>
                    </a:p>
                    <a:p>
                      <a:pPr algn="l"/>
                      <a:r>
                        <a:rPr lang="fr-BE" sz="1400" noProof="0" dirty="0"/>
                        <a:t>CE</a:t>
                      </a:r>
                      <a:r>
                        <a:rPr lang="fr-BE" sz="1400" baseline="0" noProof="0" dirty="0"/>
                        <a:t> au nom d’un pays partenaire</a:t>
                      </a:r>
                      <a:endParaRPr lang="fr-BE" sz="1400" noProof="0" dirty="0"/>
                    </a:p>
                  </a:txBody>
                  <a:tcPr/>
                </a:tc>
                <a:tc>
                  <a:txBody>
                    <a:bodyPr/>
                    <a:lstStyle/>
                    <a:p>
                      <a:r>
                        <a:rPr lang="fr-BE" sz="1400" u="none" strike="noStrike" kern="1200" noProof="0" dirty="0">
                          <a:effectLst/>
                        </a:rPr>
                        <a:t>Tout</a:t>
                      </a:r>
                      <a:r>
                        <a:rPr lang="fr-BE" sz="1400" u="none" strike="noStrike" kern="1200" baseline="0" noProof="0" dirty="0">
                          <a:effectLst/>
                        </a:rPr>
                        <a:t> le</a:t>
                      </a:r>
                      <a:r>
                        <a:rPr lang="fr-BE" sz="1400" u="none" strike="noStrike" kern="1200" noProof="0" dirty="0">
                          <a:effectLst/>
                        </a:rPr>
                        <a:t> cycle menant</a:t>
                      </a:r>
                      <a:r>
                        <a:rPr lang="fr-BE" sz="1400" u="none" strike="noStrike" kern="1200" baseline="0" noProof="0" dirty="0">
                          <a:effectLst/>
                        </a:rPr>
                        <a:t> à la signature du contrat (l’émission des appels d’offres et des appels à propositions, la publication, l’établissement d’une pré-selection dans les procédures restreintes</a:t>
                      </a:r>
                      <a:r>
                        <a:rPr lang="fr-BE" sz="1400" u="none" strike="noStrike" kern="1200" noProof="0" dirty="0">
                          <a:effectLst/>
                        </a:rPr>
                        <a:t>, l’évaluation, l’attribution et la signature de contrat, etc.).</a:t>
                      </a:r>
                      <a:endParaRPr lang="fr-BE" sz="1400" noProof="0" dirty="0"/>
                    </a:p>
                  </a:txBody>
                  <a:tcPr/>
                </a:tc>
                <a:extLst>
                  <a:ext uri="{0D108BD9-81ED-4DB2-BD59-A6C34878D82A}">
                    <a16:rowId xmlns:a16="http://schemas.microsoft.com/office/drawing/2014/main" val="3853376492"/>
                  </a:ext>
                </a:extLst>
              </a:tr>
              <a:tr h="2729675">
                <a:tc>
                  <a:txBody>
                    <a:bodyPr/>
                    <a:lstStyle/>
                    <a:p>
                      <a:r>
                        <a:rPr lang="fr-BE" b="1" noProof="0" dirty="0"/>
                        <a:t>Indirecte</a:t>
                      </a:r>
                    </a:p>
                  </a:txBody>
                  <a:tcPr/>
                </a:tc>
                <a:tc>
                  <a:txBody>
                    <a:bodyPr/>
                    <a:lstStyle/>
                    <a:p>
                      <a:pPr fontAlgn="t"/>
                      <a:r>
                        <a:rPr lang="fr-BE" sz="1400" u="none" strike="noStrike" kern="1200" noProof="0" dirty="0">
                          <a:effectLst/>
                        </a:rPr>
                        <a:t>La Commission européenne</a:t>
                      </a:r>
                      <a:r>
                        <a:rPr lang="fr-BE" sz="1400" u="none" strike="noStrike" kern="1200" baseline="0" noProof="0" dirty="0">
                          <a:effectLst/>
                        </a:rPr>
                        <a:t> confie la mise en œuvre du budget à des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Pays tiers (ou des organismes</a:t>
                      </a:r>
                      <a:r>
                        <a:rPr lang="fr-BE" sz="1400" u="none" strike="noStrike" kern="1200" baseline="0" noProof="0" dirty="0">
                          <a:effectLst/>
                        </a:rPr>
                        <a:t> désignés par eux</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Organisations internationales et leurs agences</a:t>
                      </a:r>
                      <a:r>
                        <a:rPr lang="fr-BE" sz="1400" u="none" strike="noStrike" kern="1200" baseline="0" noProof="0" dirty="0">
                          <a:effectLst/>
                        </a:rPr>
                        <a:t> spécialisées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Entités établies sous le Traité sur le Fonctionnement de l’Union européenne et le Traité</a:t>
                      </a:r>
                      <a:r>
                        <a:rPr lang="fr-BE" sz="1400" u="none" strike="noStrike" kern="1200" baseline="0" noProof="0" dirty="0">
                          <a:effectLst/>
                        </a:rPr>
                        <a:t> E</a:t>
                      </a:r>
                      <a:r>
                        <a:rPr lang="fr-BE" sz="1400" u="none" strike="noStrike" kern="1200" noProof="0" dirty="0">
                          <a:effectLst/>
                        </a:rPr>
                        <a:t>uratom;</a:t>
                      </a:r>
                    </a:p>
                    <a:p>
                      <a:pPr marL="285750" lvl="0" indent="-285750" fontAlgn="t">
                        <a:buFont typeface="Verdana" panose="020B0604030504040204" pitchFamily="34" charset="0"/>
                        <a:buChar char="-"/>
                      </a:pPr>
                      <a:r>
                        <a:rPr lang="fr-BE" sz="1400" u="none" strike="noStrike" kern="1200" noProof="0" dirty="0">
                          <a:effectLst/>
                        </a:rPr>
                        <a:t>Organismes de développement</a:t>
                      </a:r>
                      <a:r>
                        <a:rPr lang="fr-BE" sz="1400" u="none" strike="noStrike" kern="1200" baseline="0" noProof="0" dirty="0">
                          <a:effectLst/>
                        </a:rPr>
                        <a:t> des États membres de l’UE, ou de pays tiers</a:t>
                      </a:r>
                      <a:r>
                        <a:rPr lang="fr-BE" sz="1400" u="none" strike="noStrike" kern="1200" noProof="0" dirty="0">
                          <a:effectLst/>
                        </a:rPr>
                        <a:t>;</a:t>
                      </a:r>
                    </a:p>
                    <a:p>
                      <a:pPr marL="285750" lvl="0" indent="-285750" fontAlgn="t">
                        <a:buFont typeface="Verdana" panose="020B0604030504040204" pitchFamily="34" charset="0"/>
                        <a:buChar char="-"/>
                      </a:pPr>
                      <a:r>
                        <a:rPr lang="fr-BE" sz="1400" u="none" strike="noStrike" kern="1200" noProof="0" dirty="0">
                          <a:effectLst/>
                        </a:rPr>
                        <a:t>Entités de droit</a:t>
                      </a:r>
                      <a:r>
                        <a:rPr lang="fr-BE" sz="1400" u="none" strike="noStrike" kern="1200" baseline="0" noProof="0" dirty="0">
                          <a:effectLst/>
                        </a:rPr>
                        <a:t> public, y compris les organisations d’États membres</a:t>
                      </a:r>
                      <a:r>
                        <a:rPr lang="fr-BE" sz="1400" u="none" strike="noStrike" kern="1200" noProof="0" dirty="0">
                          <a:effectLst/>
                        </a:rPr>
                        <a:t>.</a:t>
                      </a:r>
                    </a:p>
                    <a:p>
                      <a:endParaRPr lang="fr-BE" noProof="0" dirty="0"/>
                    </a:p>
                  </a:txBody>
                  <a:tcPr/>
                </a:tc>
                <a:tc>
                  <a:txBody>
                    <a:bodyPr/>
                    <a:lstStyle/>
                    <a:p>
                      <a:pPr algn="l"/>
                      <a:r>
                        <a:rPr lang="fr-BE" sz="1400" u="none" strike="noStrike" kern="1200" noProof="0" dirty="0">
                          <a:effectLst/>
                        </a:rPr>
                        <a:t>Représentation légale de pays partenaire</a:t>
                      </a:r>
                    </a:p>
                    <a:p>
                      <a:pPr algn="l"/>
                      <a:endParaRPr lang="fr-BE" sz="1400" u="none" strike="noStrike" kern="1200" noProof="0" dirty="0">
                        <a:effectLst/>
                      </a:endParaRPr>
                    </a:p>
                    <a:p>
                      <a:pPr algn="l"/>
                      <a:r>
                        <a:rPr lang="fr-BE" sz="1400" u="none" strike="noStrike" kern="1200" noProof="0" dirty="0">
                          <a:effectLst/>
                        </a:rPr>
                        <a:t>Organisation régionale</a:t>
                      </a:r>
                    </a:p>
                    <a:p>
                      <a:pPr algn="l"/>
                      <a:endParaRPr lang="fr-BE" sz="1400" u="none" strike="noStrike" kern="1200" noProof="0" dirty="0">
                        <a:effectLst/>
                      </a:endParaRPr>
                    </a:p>
                    <a:p>
                      <a:pPr algn="l"/>
                      <a:r>
                        <a:rPr lang="fr-BE" sz="1400" u="none" strike="noStrike" kern="1200" noProof="0" dirty="0">
                          <a:effectLst/>
                        </a:rPr>
                        <a:t>Entité assignée</a:t>
                      </a:r>
                      <a:endParaRPr lang="fr-BE" sz="1400" noProof="0" dirty="0"/>
                    </a:p>
                  </a:txBody>
                  <a:tcPr/>
                </a:tc>
                <a:tc>
                  <a:txBody>
                    <a:bodyPr/>
                    <a:lstStyle/>
                    <a:p>
                      <a:r>
                        <a:rPr lang="fr-BE" sz="1400" noProof="0" dirty="0"/>
                        <a:t>Tout le cycle est géré par le</a:t>
                      </a:r>
                      <a:r>
                        <a:rPr lang="fr-BE" sz="1400" baseline="0" noProof="0" dirty="0"/>
                        <a:t> Pouvoir adjudicateur avec consultation préalable de la CE.</a:t>
                      </a:r>
                      <a:endParaRPr lang="fr-BE" sz="1400" noProof="0" dirty="0"/>
                    </a:p>
                  </a:txBody>
                  <a:tcPr/>
                </a:tc>
                <a:extLst>
                  <a:ext uri="{0D108BD9-81ED-4DB2-BD59-A6C34878D82A}">
                    <a16:rowId xmlns:a16="http://schemas.microsoft.com/office/drawing/2014/main" val="430974338"/>
                  </a:ext>
                </a:extLst>
              </a:tr>
              <a:tr h="453463">
                <a:tc>
                  <a:txBody>
                    <a:bodyPr/>
                    <a:lstStyle/>
                    <a:p>
                      <a:r>
                        <a:rPr lang="fr-BE" b="1" noProof="0" dirty="0"/>
                        <a:t>Partagé</a:t>
                      </a:r>
                    </a:p>
                  </a:txBody>
                  <a:tcPr/>
                </a:tc>
                <a:tc>
                  <a:txBody>
                    <a:bodyPr/>
                    <a:lstStyle/>
                    <a:p>
                      <a:r>
                        <a:rPr lang="fr-BE" sz="1400" u="none" strike="noStrike" kern="1200" noProof="0" dirty="0">
                          <a:effectLst/>
                        </a:rPr>
                        <a:t>La Commission</a:t>
                      </a:r>
                      <a:r>
                        <a:rPr lang="fr-BE" sz="1400" u="none" strike="noStrike" kern="1200" baseline="0" noProof="0" dirty="0">
                          <a:effectLst/>
                        </a:rPr>
                        <a:t> européenne délègue les opérations de mise en œuvre aux États membres de l’UE</a:t>
                      </a:r>
                      <a:r>
                        <a:rPr lang="fr-BE" sz="1400" u="none" strike="noStrike" kern="1200" noProof="0" dirty="0">
                          <a:effectLst/>
                        </a:rPr>
                        <a:t>.</a:t>
                      </a:r>
                      <a:endParaRPr lang="fr-BE" sz="1400" noProof="0" dirty="0"/>
                    </a:p>
                  </a:txBody>
                  <a:tcPr/>
                </a:tc>
                <a:tc>
                  <a:txBody>
                    <a:bodyPr/>
                    <a:lstStyle/>
                    <a:p>
                      <a:pPr algn="l"/>
                      <a:r>
                        <a:rPr lang="fr-BE" sz="1400" noProof="0" dirty="0"/>
                        <a:t>Autorités</a:t>
                      </a:r>
                      <a:r>
                        <a:rPr lang="fr-BE" sz="1400" baseline="0" noProof="0" dirty="0"/>
                        <a:t> de gestion conjointe</a:t>
                      </a:r>
                      <a:endParaRPr lang="fr-BE" sz="1400" noProof="0" dirty="0"/>
                    </a:p>
                  </a:txBody>
                  <a:tcPr/>
                </a:tc>
                <a:tc>
                  <a:txBody>
                    <a:bodyPr/>
                    <a:lstStyle/>
                    <a:p>
                      <a:r>
                        <a:rPr lang="fr-BE" sz="1400" noProof="0" dirty="0"/>
                        <a:t>Instruments IAP</a:t>
                      </a:r>
                      <a:r>
                        <a:rPr lang="fr-BE" sz="1400" baseline="0" noProof="0" dirty="0"/>
                        <a:t> &amp; IEV</a:t>
                      </a:r>
                      <a:endParaRPr lang="fr-BE" sz="1400" noProof="0" dirty="0"/>
                    </a:p>
                  </a:txBody>
                  <a:tcPr/>
                </a:tc>
                <a:extLst>
                  <a:ext uri="{0D108BD9-81ED-4DB2-BD59-A6C34878D82A}">
                    <a16:rowId xmlns:a16="http://schemas.microsoft.com/office/drawing/2014/main" val="711624755"/>
                  </a:ext>
                </a:extLst>
              </a:tr>
            </a:tbl>
          </a:graphicData>
        </a:graphic>
      </p:graphicFrame>
    </p:spTree>
    <p:extLst>
      <p:ext uri="{BB962C8B-B14F-4D97-AF65-F5344CB8AC3E}">
        <p14:creationId xmlns:p14="http://schemas.microsoft.com/office/powerpoint/2010/main" val="155010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3607"/>
            <a:ext cx="10949516" cy="1198716"/>
          </a:xfrm>
        </p:spPr>
        <p:txBody>
          <a:bodyPr/>
          <a:lstStyle/>
          <a:p>
            <a:r>
              <a:rPr lang="fr-BE" b="1" dirty="0"/>
              <a:t>Types de mise en œuvre et de contrat</a:t>
            </a:r>
            <a:endParaRPr lang="en-GB" sz="2400" b="1" dirty="0"/>
          </a:p>
        </p:txBody>
      </p:sp>
      <p:sp>
        <p:nvSpPr>
          <p:cNvPr id="4" name="Rounded Rectangle 3"/>
          <p:cNvSpPr/>
          <p:nvPr/>
        </p:nvSpPr>
        <p:spPr>
          <a:xfrm>
            <a:off x="959350" y="1918766"/>
            <a:ext cx="3147646" cy="905608"/>
          </a:xfrm>
          <a:prstGeom prst="roundRect">
            <a:avLst/>
          </a:prstGeom>
          <a:solidFill>
            <a:schemeClr val="accent5"/>
          </a:solidFill>
          <a:ln>
            <a:solidFill>
              <a:srgbClr val="0356B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5" name="Rounded Rectangle 4"/>
          <p:cNvSpPr/>
          <p:nvPr/>
        </p:nvSpPr>
        <p:spPr>
          <a:xfrm>
            <a:off x="7238998" y="1915184"/>
            <a:ext cx="2989384" cy="888023"/>
          </a:xfrm>
          <a:prstGeom prst="roundRect">
            <a:avLst/>
          </a:prstGeom>
          <a:solidFill>
            <a:schemeClr val="accent5"/>
          </a:solidFill>
          <a:ln>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868812" y="2166889"/>
            <a:ext cx="3328717" cy="369332"/>
          </a:xfrm>
          <a:prstGeom prst="rect">
            <a:avLst/>
          </a:prstGeom>
          <a:noFill/>
        </p:spPr>
        <p:txBody>
          <a:bodyPr wrap="square" rtlCol="0">
            <a:spAutoFit/>
          </a:bodyPr>
          <a:lstStyle/>
          <a:p>
            <a:pPr algn="ctr"/>
            <a:r>
              <a:rPr lang="fr-BE" b="1" dirty="0">
                <a:solidFill>
                  <a:schemeClr val="bg1"/>
                </a:solidFill>
              </a:rPr>
              <a:t>APPEL D’OFFRES</a:t>
            </a:r>
            <a:endParaRPr lang="en-GB" b="1" dirty="0">
              <a:solidFill>
                <a:schemeClr val="bg1"/>
              </a:solidFill>
            </a:endParaRPr>
          </a:p>
        </p:txBody>
      </p:sp>
      <p:sp>
        <p:nvSpPr>
          <p:cNvPr id="7" name="TextBox 6"/>
          <p:cNvSpPr txBox="1"/>
          <p:nvPr/>
        </p:nvSpPr>
        <p:spPr>
          <a:xfrm>
            <a:off x="7069332" y="2125492"/>
            <a:ext cx="3328717" cy="369332"/>
          </a:xfrm>
          <a:prstGeom prst="rect">
            <a:avLst/>
          </a:prstGeom>
          <a:noFill/>
        </p:spPr>
        <p:txBody>
          <a:bodyPr wrap="square" rtlCol="0">
            <a:spAutoFit/>
          </a:bodyPr>
          <a:lstStyle/>
          <a:p>
            <a:pPr algn="ctr"/>
            <a:r>
              <a:rPr lang="fr-BE" b="1" dirty="0">
                <a:solidFill>
                  <a:schemeClr val="bg1"/>
                </a:solidFill>
              </a:rPr>
              <a:t>APPELS A PROPOSITIONS</a:t>
            </a:r>
            <a:endParaRPr lang="en-GB" b="1" dirty="0">
              <a:solidFill>
                <a:schemeClr val="bg1"/>
              </a:solidFill>
            </a:endParaRPr>
          </a:p>
        </p:txBody>
      </p:sp>
      <p:sp>
        <p:nvSpPr>
          <p:cNvPr id="8" name="Rounded Rectangle 7"/>
          <p:cNvSpPr/>
          <p:nvPr/>
        </p:nvSpPr>
        <p:spPr>
          <a:xfrm>
            <a:off x="1118599" y="2989385"/>
            <a:ext cx="404446" cy="2716823"/>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1170365" y="3193634"/>
            <a:ext cx="254977" cy="2308324"/>
          </a:xfrm>
          <a:prstGeom prst="rect">
            <a:avLst/>
          </a:prstGeom>
          <a:noFill/>
        </p:spPr>
        <p:txBody>
          <a:bodyPr wrap="square" rtlCol="0">
            <a:spAutoFit/>
          </a:bodyPr>
          <a:lstStyle/>
          <a:p>
            <a:r>
              <a:rPr lang="fr-BE" b="1" dirty="0">
                <a:solidFill>
                  <a:srgbClr val="024EA2"/>
                </a:solidFill>
              </a:rPr>
              <a:t>SERVICES</a:t>
            </a:r>
            <a:endParaRPr lang="en-GB" b="1" dirty="0">
              <a:solidFill>
                <a:srgbClr val="024EA2"/>
              </a:solidFill>
            </a:endParaRPr>
          </a:p>
        </p:txBody>
      </p:sp>
      <p:sp>
        <p:nvSpPr>
          <p:cNvPr id="10" name="Rounded Rectangle 9"/>
          <p:cNvSpPr/>
          <p:nvPr/>
        </p:nvSpPr>
        <p:spPr>
          <a:xfrm>
            <a:off x="2328563" y="2989384"/>
            <a:ext cx="461086" cy="362056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2405683" y="3193633"/>
            <a:ext cx="254977" cy="3416320"/>
          </a:xfrm>
          <a:prstGeom prst="rect">
            <a:avLst/>
          </a:prstGeom>
          <a:noFill/>
        </p:spPr>
        <p:txBody>
          <a:bodyPr wrap="square" rtlCol="0">
            <a:spAutoFit/>
          </a:bodyPr>
          <a:lstStyle/>
          <a:p>
            <a:r>
              <a:rPr lang="fr-BE" b="1" dirty="0">
                <a:solidFill>
                  <a:srgbClr val="024EA2"/>
                </a:solidFill>
              </a:rPr>
              <a:t>FOURNISSEURS</a:t>
            </a:r>
            <a:endParaRPr lang="en-GB" b="1" dirty="0">
              <a:solidFill>
                <a:srgbClr val="024EA2"/>
              </a:solidFill>
            </a:endParaRPr>
          </a:p>
        </p:txBody>
      </p:sp>
      <p:sp>
        <p:nvSpPr>
          <p:cNvPr id="12" name="Rounded Rectangle 11"/>
          <p:cNvSpPr/>
          <p:nvPr/>
        </p:nvSpPr>
        <p:spPr>
          <a:xfrm>
            <a:off x="3554580" y="2989385"/>
            <a:ext cx="404446" cy="2716823"/>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3554580" y="3193634"/>
            <a:ext cx="254977" cy="2031325"/>
          </a:xfrm>
          <a:prstGeom prst="rect">
            <a:avLst/>
          </a:prstGeom>
          <a:noFill/>
        </p:spPr>
        <p:txBody>
          <a:bodyPr wrap="square" rtlCol="0">
            <a:spAutoFit/>
          </a:bodyPr>
          <a:lstStyle/>
          <a:p>
            <a:r>
              <a:rPr lang="fr-BE" b="1" dirty="0">
                <a:solidFill>
                  <a:srgbClr val="024EA2"/>
                </a:solidFill>
              </a:rPr>
              <a:t>TRAVAUX</a:t>
            </a:r>
            <a:endParaRPr lang="en-GB" b="1" dirty="0">
              <a:solidFill>
                <a:srgbClr val="024EA2"/>
              </a:solidFill>
            </a:endParaRPr>
          </a:p>
        </p:txBody>
      </p:sp>
      <p:sp>
        <p:nvSpPr>
          <p:cNvPr id="14" name="Rounded Rectangle 13"/>
          <p:cNvSpPr/>
          <p:nvPr/>
        </p:nvSpPr>
        <p:spPr>
          <a:xfrm>
            <a:off x="7253654" y="3271999"/>
            <a:ext cx="3035767" cy="660299"/>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p:cNvSpPr txBox="1"/>
          <p:nvPr/>
        </p:nvSpPr>
        <p:spPr>
          <a:xfrm>
            <a:off x="7770974" y="3421374"/>
            <a:ext cx="1928237" cy="369332"/>
          </a:xfrm>
          <a:prstGeom prst="rect">
            <a:avLst/>
          </a:prstGeom>
          <a:noFill/>
        </p:spPr>
        <p:txBody>
          <a:bodyPr wrap="square" rtlCol="0">
            <a:spAutoFit/>
          </a:bodyPr>
          <a:lstStyle/>
          <a:p>
            <a:r>
              <a:rPr lang="fr-BE" b="1" dirty="0">
                <a:solidFill>
                  <a:srgbClr val="024EA2"/>
                </a:solidFill>
              </a:rPr>
              <a:t>SUBVENTIONS</a:t>
            </a:r>
            <a:endParaRPr lang="en-GB" b="1" dirty="0">
              <a:solidFill>
                <a:srgbClr val="024EA2"/>
              </a:solidFill>
            </a:endParaRPr>
          </a:p>
        </p:txBody>
      </p:sp>
      <p:sp>
        <p:nvSpPr>
          <p:cNvPr id="17" name="Slide Number Placeholder 16"/>
          <p:cNvSpPr>
            <a:spLocks noGrp="1"/>
          </p:cNvSpPr>
          <p:nvPr>
            <p:ph type="sldNum" sz="quarter" idx="12"/>
          </p:nvPr>
        </p:nvSpPr>
        <p:spPr/>
        <p:txBody>
          <a:bodyPr/>
          <a:lstStyle/>
          <a:p>
            <a:fld id="{F46C79FD-C571-418B-AB0F-5EE936C85276}" type="slidenum">
              <a:rPr lang="en-GB" smtClean="0"/>
              <a:t>9</a:t>
            </a:fld>
            <a:endParaRPr lang="en-GB" dirty="0"/>
          </a:p>
        </p:txBody>
      </p:sp>
      <p:sp>
        <p:nvSpPr>
          <p:cNvPr id="16" name="Rounded Rectangle 15"/>
          <p:cNvSpPr/>
          <p:nvPr/>
        </p:nvSpPr>
        <p:spPr>
          <a:xfrm>
            <a:off x="7253654" y="4300311"/>
            <a:ext cx="3816800" cy="1018300"/>
          </a:xfrm>
          <a:prstGeom prst="roundRect">
            <a:avLst/>
          </a:prstGeom>
          <a:noFill/>
          <a:ln w="38100">
            <a:solidFill>
              <a:srgbClr val="035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7253654" y="4348586"/>
            <a:ext cx="3888419" cy="923330"/>
          </a:xfrm>
          <a:prstGeom prst="rect">
            <a:avLst/>
          </a:prstGeom>
          <a:noFill/>
        </p:spPr>
        <p:txBody>
          <a:bodyPr wrap="square" rtlCol="0">
            <a:spAutoFit/>
          </a:bodyPr>
          <a:lstStyle/>
          <a:p>
            <a:r>
              <a:rPr lang="fr-BE" b="1" dirty="0">
                <a:solidFill>
                  <a:srgbClr val="024EA2"/>
                </a:solidFill>
              </a:rPr>
              <a:t>Conventions de contribution sous la forme de subvention pour des opérations de jumelage</a:t>
            </a:r>
            <a:endParaRPr lang="en-GB" b="1" dirty="0">
              <a:solidFill>
                <a:srgbClr val="024EA2"/>
              </a:solidFill>
            </a:endParaRPr>
          </a:p>
        </p:txBody>
      </p:sp>
    </p:spTree>
    <p:extLst>
      <p:ext uri="{BB962C8B-B14F-4D97-AF65-F5344CB8AC3E}">
        <p14:creationId xmlns:p14="http://schemas.microsoft.com/office/powerpoint/2010/main" val="791264551"/>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Responsible xmlns="33e07890-6196-4e26-9dd2-53178dae8e48">
      <UserInfo>
        <DisplayName/>
        <AccountId xsi:nil="true"/>
        <AccountType/>
      </UserInfo>
    </Responsibl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FDF3D715AA394A9B15E0E0FAA07E37" ma:contentTypeVersion="12" ma:contentTypeDescription="Create a new document." ma:contentTypeScope="" ma:versionID="641af357ff6632c508f3934825fa373a">
  <xsd:schema xmlns:xsd="http://www.w3.org/2001/XMLSchema" xmlns:xs="http://www.w3.org/2001/XMLSchema" xmlns:p="http://schemas.microsoft.com/office/2006/metadata/properties" xmlns:ns2="33e07890-6196-4e26-9dd2-53178dae8e48" xmlns:ns3="faa54b14-608b-44ba-8621-4287d9574b27" targetNamespace="http://schemas.microsoft.com/office/2006/metadata/properties" ma:root="true" ma:fieldsID="28086b8a2ab1d0b7c58e60b1f837d132" ns2:_="" ns3:_="">
    <xsd:import namespace="33e07890-6196-4e26-9dd2-53178dae8e48"/>
    <xsd:import namespace="faa54b14-608b-44ba-8621-4287d9574b2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Responsibl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07890-6196-4e26-9dd2-53178dae8e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Responsible" ma:index="18" nillable="true" ma:displayName="Proofreader" ma:format="Dropdown" ma:list="UserInfo" ma:SharePointGroup="0" ma:internalName="Responsib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a54b14-608b-44ba-8621-4287d9574b2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103007-45E7-488E-85F7-CF1498E67FAD}">
  <ds:schemaRefs>
    <ds:schemaRef ds:uri="http://schemas.microsoft.com/sharepoint/v3/contenttype/forms"/>
  </ds:schemaRefs>
</ds:datastoreItem>
</file>

<file path=customXml/itemProps2.xml><?xml version="1.0" encoding="utf-8"?>
<ds:datastoreItem xmlns:ds="http://schemas.openxmlformats.org/officeDocument/2006/customXml" ds:itemID="{F9EC08F0-180F-4E51-8A06-E5F21F8D8B12}">
  <ds:schemaRefs>
    <ds:schemaRef ds:uri="http://schemas.microsoft.com/office/2006/documentManagement/types"/>
    <ds:schemaRef ds:uri="http://schemas.microsoft.com/office/2006/metadata/properties"/>
    <ds:schemaRef ds:uri="http://purl.org/dc/elements/1.1/"/>
    <ds:schemaRef ds:uri="33e07890-6196-4e26-9dd2-53178dae8e48"/>
    <ds:schemaRef ds:uri="http://www.w3.org/XML/1998/namespace"/>
    <ds:schemaRef ds:uri="faa54b14-608b-44ba-8621-4287d9574b27"/>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2B745690-026F-4FDB-834C-DAF8D1D571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e07890-6196-4e26-9dd2-53178dae8e48"/>
    <ds:schemaRef ds:uri="faa54b14-608b-44ba-8621-4287d9574b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1747</TotalTime>
  <Words>2392</Words>
  <Application>Microsoft Office PowerPoint</Application>
  <PresentationFormat>Widescreen</PresentationFormat>
  <Paragraphs>371</Paragraphs>
  <Slides>40</Slides>
  <Notes>12</Notes>
  <HiddenSlides>2</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Office Theme</vt:lpstr>
      <vt:lpstr>Webinaire  pour Partenaires externes  Publication des Appels</vt:lpstr>
      <vt:lpstr>Agenda</vt:lpstr>
      <vt:lpstr>Introduction </vt:lpstr>
      <vt:lpstr>EU Actions extérieures </vt:lpstr>
      <vt:lpstr>A propos de la famille RELEX</vt:lpstr>
      <vt:lpstr>Instruments utilisés lors du Cadre financier multi-annuel (MFF) 2014-2020</vt:lpstr>
      <vt:lpstr>Actes de base pour l’Action Extérieure  dans MFF 2021-2027</vt:lpstr>
      <vt:lpstr>Modes de Management</vt:lpstr>
      <vt:lpstr>Types de mise en œuvre et de contrat</vt:lpstr>
      <vt:lpstr>Types de procédure</vt:lpstr>
      <vt:lpstr>Types de procédure: Appel à expression d’intérêt et attribution directe</vt:lpstr>
      <vt:lpstr>Types d’Appel </vt:lpstr>
      <vt:lpstr>Types de participants aux Appels</vt:lpstr>
      <vt:lpstr>Types de Contract (Section 6.1.1. PRAG)</vt:lpstr>
      <vt:lpstr>Ligne du temps d’une procédure d’appel d’offres ouvert international  pour un marché de travaux</vt:lpstr>
      <vt:lpstr>Exemple de ligne du temps pour une  Procédure restreinte</vt:lpstr>
      <vt:lpstr>Publication des Appels Comment sont-ils publiés ?</vt:lpstr>
      <vt:lpstr>Avis de pré-information Optionnel</vt:lpstr>
      <vt:lpstr>Outils IT pour la publication d’un appel</vt:lpstr>
      <vt:lpstr>Outils informatiques </vt:lpstr>
      <vt:lpstr>Développements importants</vt:lpstr>
      <vt:lpstr>Canaux de publication pour Appels d’Offres</vt:lpstr>
      <vt:lpstr>Point d’entrée unique pour Partenaires externes</vt:lpstr>
      <vt:lpstr> Directives concernant la Publication d’Appels (PRAG Annexe a11e)</vt:lpstr>
      <vt:lpstr>Publication des Appels d’Offres  (en période de transition)</vt:lpstr>
      <vt:lpstr>Publication des Appels à Propositions  </vt:lpstr>
      <vt:lpstr>Comment consulter un Appel</vt:lpstr>
      <vt:lpstr>PowerPoint Presentation</vt:lpstr>
      <vt:lpstr>Recherche d’Appels d’Offres</vt:lpstr>
      <vt:lpstr>PowerPoint Presentation</vt:lpstr>
      <vt:lpstr>PowerPoint Presentation</vt:lpstr>
      <vt:lpstr>PowerPoint Presentation</vt:lpstr>
      <vt:lpstr>L’onglet “document family” permet de consulter tous les avis relatifs à une procédure spécifique (Avis de pré-information, Avis de marché, Corrigendum d’un Avis de marché, etc.). </vt:lpstr>
      <vt:lpstr>Appels à Propositions</vt:lpstr>
      <vt:lpstr>Recherche d’Appels à Propositions</vt:lpstr>
      <vt:lpstr>Ressources</vt:lpstr>
      <vt:lpstr>PowerPoint Presentation</vt:lpstr>
      <vt:lpstr>PowerPoint Presentation</vt:lpstr>
      <vt:lpstr>Liens utiles</vt:lpstr>
      <vt:lpstr>Merci</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Procurement with publication</dc:title>
  <dc:creator>CALLEWAERT Bart (DEVCO)</dc:creator>
  <cp:lastModifiedBy>GONZALEZ ALBERTI Laura Maria (DEVCO-EXT)</cp:lastModifiedBy>
  <cp:revision>408</cp:revision>
  <dcterms:created xsi:type="dcterms:W3CDTF">2020-10-16T00:28:49Z</dcterms:created>
  <dcterms:modified xsi:type="dcterms:W3CDTF">2021-04-08T16:13:16Z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0x010100ECFDF3D715AA394A9B15E0E0FAA07E37</vt:lpwstr>
  </property>
</Properties>
</file>