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omments/comment3.xml" ContentType="application/vnd.openxmlformats-officedocument.presentationml.comment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omments/comment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0"/>
  </p:notesMasterIdLst>
  <p:handoutMasterIdLst>
    <p:handoutMasterId r:id="rId81"/>
  </p:handoutMasterIdLst>
  <p:sldIdLst>
    <p:sldId id="256" r:id="rId5"/>
    <p:sldId id="257" r:id="rId6"/>
    <p:sldId id="258" r:id="rId7"/>
    <p:sldId id="260" r:id="rId8"/>
    <p:sldId id="259" r:id="rId9"/>
    <p:sldId id="261" r:id="rId10"/>
    <p:sldId id="267" r:id="rId11"/>
    <p:sldId id="268" r:id="rId12"/>
    <p:sldId id="269" r:id="rId13"/>
    <p:sldId id="270" r:id="rId14"/>
    <p:sldId id="262" r:id="rId15"/>
    <p:sldId id="276" r:id="rId16"/>
    <p:sldId id="263" r:id="rId17"/>
    <p:sldId id="589" r:id="rId18"/>
    <p:sldId id="264" r:id="rId19"/>
    <p:sldId id="590" r:id="rId20"/>
    <p:sldId id="591" r:id="rId21"/>
    <p:sldId id="592" r:id="rId22"/>
    <p:sldId id="595" r:id="rId23"/>
    <p:sldId id="596" r:id="rId24"/>
    <p:sldId id="597" r:id="rId25"/>
    <p:sldId id="598" r:id="rId26"/>
    <p:sldId id="684" r:id="rId27"/>
    <p:sldId id="683" r:id="rId28"/>
    <p:sldId id="265" r:id="rId29"/>
    <p:sldId id="600" r:id="rId30"/>
    <p:sldId id="601" r:id="rId31"/>
    <p:sldId id="266" r:id="rId32"/>
    <p:sldId id="673" r:id="rId33"/>
    <p:sldId id="674" r:id="rId34"/>
    <p:sldId id="675" r:id="rId35"/>
    <p:sldId id="676" r:id="rId36"/>
    <p:sldId id="585" r:id="rId37"/>
    <p:sldId id="586" r:id="rId38"/>
    <p:sldId id="271" r:id="rId39"/>
    <p:sldId id="593" r:id="rId40"/>
    <p:sldId id="650" r:id="rId41"/>
    <p:sldId id="612" r:id="rId42"/>
    <p:sldId id="614" r:id="rId43"/>
    <p:sldId id="615" r:id="rId44"/>
    <p:sldId id="616" r:id="rId45"/>
    <p:sldId id="618" r:id="rId46"/>
    <p:sldId id="619" r:id="rId47"/>
    <p:sldId id="623" r:id="rId48"/>
    <p:sldId id="635" r:id="rId49"/>
    <p:sldId id="655" r:id="rId50"/>
    <p:sldId id="656" r:id="rId51"/>
    <p:sldId id="624" r:id="rId52"/>
    <p:sldId id="621" r:id="rId53"/>
    <p:sldId id="625" r:id="rId54"/>
    <p:sldId id="626" r:id="rId55"/>
    <p:sldId id="633" r:id="rId56"/>
    <p:sldId id="629" r:id="rId57"/>
    <p:sldId id="634" r:id="rId58"/>
    <p:sldId id="682" r:id="rId59"/>
    <p:sldId id="642" r:id="rId60"/>
    <p:sldId id="272" r:id="rId61"/>
    <p:sldId id="679" r:id="rId62"/>
    <p:sldId id="677" r:id="rId63"/>
    <p:sldId id="678" r:id="rId64"/>
    <p:sldId id="644" r:id="rId65"/>
    <p:sldId id="645" r:id="rId66"/>
    <p:sldId id="640" r:id="rId67"/>
    <p:sldId id="641" r:id="rId68"/>
    <p:sldId id="657" r:id="rId69"/>
    <p:sldId id="273" r:id="rId70"/>
    <p:sldId id="602" r:id="rId71"/>
    <p:sldId id="604" r:id="rId72"/>
    <p:sldId id="603" r:id="rId73"/>
    <p:sldId id="606" r:id="rId74"/>
    <p:sldId id="653" r:id="rId75"/>
    <p:sldId id="274" r:id="rId76"/>
    <p:sldId id="680" r:id="rId77"/>
    <p:sldId id="415" r:id="rId78"/>
    <p:sldId id="275"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id="{B8D098FF-7589-43A0-AB58-F49DC9E36D3D}">
          <p14:sldIdLst>
            <p14:sldId id="256"/>
            <p14:sldId id="257"/>
            <p14:sldId id="258"/>
          </p14:sldIdLst>
        </p14:section>
        <p14:section name="Situación actual" id="{E10B7D81-7D89-43C5-A8D6-73583D21AF9C}">
          <p14:sldIdLst>
            <p14:sldId id="260"/>
            <p14:sldId id="259"/>
            <p14:sldId id="261"/>
            <p14:sldId id="267"/>
            <p14:sldId id="268"/>
            <p14:sldId id="269"/>
            <p14:sldId id="270"/>
            <p14:sldId id="262"/>
            <p14:sldId id="276"/>
            <p14:sldId id="263"/>
            <p14:sldId id="589"/>
            <p14:sldId id="264"/>
            <p14:sldId id="590"/>
            <p14:sldId id="591"/>
            <p14:sldId id="592"/>
            <p14:sldId id="595"/>
            <p14:sldId id="596"/>
            <p14:sldId id="597"/>
            <p14:sldId id="598"/>
            <p14:sldId id="684"/>
            <p14:sldId id="683"/>
            <p14:sldId id="265"/>
            <p14:sldId id="600"/>
            <p14:sldId id="601"/>
            <p14:sldId id="266"/>
            <p14:sldId id="673"/>
            <p14:sldId id="674"/>
            <p14:sldId id="675"/>
            <p14:sldId id="676"/>
            <p14:sldId id="585"/>
            <p14:sldId id="586"/>
          </p14:sldIdLst>
        </p14:section>
        <p14:section name="Funding &amp; Tenders Portal" id="{80CB7CC0-B4A0-4C3B-AA22-F90A27CAFB14}">
          <p14:sldIdLst>
            <p14:sldId id="271"/>
            <p14:sldId id="593"/>
            <p14:sldId id="650"/>
            <p14:sldId id="612"/>
            <p14:sldId id="614"/>
            <p14:sldId id="615"/>
            <p14:sldId id="616"/>
            <p14:sldId id="618"/>
            <p14:sldId id="619"/>
            <p14:sldId id="623"/>
            <p14:sldId id="635"/>
            <p14:sldId id="655"/>
            <p14:sldId id="656"/>
            <p14:sldId id="624"/>
            <p14:sldId id="621"/>
            <p14:sldId id="625"/>
            <p14:sldId id="626"/>
            <p14:sldId id="633"/>
            <p14:sldId id="629"/>
            <p14:sldId id="634"/>
            <p14:sldId id="682"/>
            <p14:sldId id="642"/>
          </p14:sldIdLst>
        </p14:section>
        <p14:section name="Marco lógico" id="{62FE2B86-6DCA-4C87-9F8C-6824664E032D}">
          <p14:sldIdLst>
            <p14:sldId id="272"/>
            <p14:sldId id="679"/>
            <p14:sldId id="677"/>
            <p14:sldId id="678"/>
            <p14:sldId id="644"/>
            <p14:sldId id="645"/>
            <p14:sldId id="640"/>
            <p14:sldId id="641"/>
            <p14:sldId id="657"/>
          </p14:sldIdLst>
        </p14:section>
        <p14:section name="Características del sistema" id="{D801CB5B-656D-463E-8B8F-DE347198D259}">
          <p14:sldIdLst>
            <p14:sldId id="273"/>
            <p14:sldId id="602"/>
            <p14:sldId id="604"/>
            <p14:sldId id="603"/>
            <p14:sldId id="606"/>
            <p14:sldId id="653"/>
          </p14:sldIdLst>
        </p14:section>
        <p14:section name="Recursos" id="{C4E1C58B-90AA-4E11-8DBF-87D27D3A401B}">
          <p14:sldIdLst>
            <p14:sldId id="274"/>
            <p14:sldId id="680"/>
            <p14:sldId id="415"/>
            <p14:sldId id="27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n Garcia, Juan" initials="SGJ" lastIdx="16" clrIdx="0">
    <p:extLst>
      <p:ext uri="{19B8F6BF-5375-455C-9EA6-DF929625EA0E}">
        <p15:presenceInfo xmlns:p15="http://schemas.microsoft.com/office/powerpoint/2012/main" userId="S::jsandingarcia@deloitte.com::8eb68045-f4b0-4f31-aa4e-3c7463baf3fb" providerId="AD"/>
      </p:ext>
    </p:extLst>
  </p:cmAuthor>
  <p:cmAuthor id="4" name="GONZALEZ ALBERTI Laura Maria (INTPA-EXT)" initials="G(" lastIdx="25" clrIdx="1">
    <p:extLst>
      <p:ext uri="{19B8F6BF-5375-455C-9EA6-DF929625EA0E}">
        <p15:presenceInfo xmlns:p15="http://schemas.microsoft.com/office/powerpoint/2012/main" userId="S::laura-maria.gonzalez-alberti@ext.ec.europa.eu::63ee15dc-680d-4d0b-808d-9c8fb84636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B85C"/>
    <a:srgbClr val="FFFFCC"/>
    <a:srgbClr val="D3E8F9"/>
    <a:srgbClr val="E9CF0D"/>
    <a:srgbClr val="DE8022"/>
    <a:srgbClr val="C00000"/>
    <a:srgbClr val="55A71D"/>
    <a:srgbClr val="1C7C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06CEE1-4DCD-41D9-BB91-C2391B837C17}" v="9" dt="2021-05-05T21:46:50.457"/>
    <p1510:client id="{550D9209-196B-4478-BBA2-502D8EF56632}" v="506" dt="2021-05-06T09:28:32.131"/>
    <p1510:client id="{6301E416-CC20-4829-939E-B86C165223A2}" v="8" dt="2021-05-06T13:45:54.454"/>
    <p1510:client id="{6BB2275E-D7CE-4974-870A-34FEFBAF07E0}" v="6" dt="2021-05-06T17:57:12.892"/>
    <p1510:client id="{812950CE-F388-4949-A020-62CB281D15C3}" v="4062" dt="2021-05-05T18:05:12.257"/>
    <p1510:client id="{91344790-D1AF-441C-AA91-E76754118CC6}" v="6" dt="2021-05-05T21:54:08.300"/>
  </p1510:revLst>
</p1510:revInfo>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80814" autoAdjust="0"/>
  </p:normalViewPr>
  <p:slideViewPr>
    <p:cSldViewPr snapToGrid="0">
      <p:cViewPr varScale="1">
        <p:scale>
          <a:sx n="55" d="100"/>
          <a:sy n="55" d="100"/>
        </p:scale>
        <p:origin x="1068"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commentAuthors" Target="commentAuthor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88"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IN GARCIA Juan (INTPA-EXT)" userId="S::juan.sandin-garcia@ext.ec.europa.eu::5ffd1903-b0dc-445e-90f8-f464eb9087d9" providerId="AD" clId="Web-{4706CEE1-4DCD-41D9-BB91-C2391B837C17}"/>
    <pc:docChg chg="modSld">
      <pc:chgData name="SANDIN GARCIA Juan (INTPA-EXT)" userId="S::juan.sandin-garcia@ext.ec.europa.eu::5ffd1903-b0dc-445e-90f8-f464eb9087d9" providerId="AD" clId="Web-{4706CEE1-4DCD-41D9-BB91-C2391B837C17}" dt="2021-05-05T21:46:50.457" v="8" actId="20577"/>
      <pc:docMkLst>
        <pc:docMk/>
      </pc:docMkLst>
      <pc:sldChg chg="modSp">
        <pc:chgData name="SANDIN GARCIA Juan (INTPA-EXT)" userId="S::juan.sandin-garcia@ext.ec.europa.eu::5ffd1903-b0dc-445e-90f8-f464eb9087d9" providerId="AD" clId="Web-{4706CEE1-4DCD-41D9-BB91-C2391B837C17}" dt="2021-05-05T21:46:50.457" v="8" actId="20577"/>
        <pc:sldMkLst>
          <pc:docMk/>
          <pc:sldMk cId="875555749" sldId="267"/>
        </pc:sldMkLst>
        <pc:spChg chg="mod">
          <ac:chgData name="SANDIN GARCIA Juan (INTPA-EXT)" userId="S::juan.sandin-garcia@ext.ec.europa.eu::5ffd1903-b0dc-445e-90f8-f464eb9087d9" providerId="AD" clId="Web-{4706CEE1-4DCD-41D9-BB91-C2391B837C17}" dt="2021-05-05T21:46:50.457" v="8" actId="20577"/>
          <ac:spMkLst>
            <pc:docMk/>
            <pc:sldMk cId="875555749" sldId="267"/>
            <ac:spMk id="9" creationId="{00000000-0000-0000-0000-000000000000}"/>
          </ac:spMkLst>
        </pc:spChg>
      </pc:sldChg>
    </pc:docChg>
  </pc:docChgLst>
  <pc:docChgLst>
    <pc:chgData name="SANDIN GARCIA Juan (INTPA-EXT)" userId="S::juan.sandin-garcia@ext.ec.europa.eu::5ffd1903-b0dc-445e-90f8-f464eb9087d9" providerId="AD" clId="Web-{6301E416-CC20-4829-939E-B86C165223A2}"/>
    <pc:docChg chg="modSld">
      <pc:chgData name="SANDIN GARCIA Juan (INTPA-EXT)" userId="S::juan.sandin-garcia@ext.ec.europa.eu::5ffd1903-b0dc-445e-90f8-f464eb9087d9" providerId="AD" clId="Web-{6301E416-CC20-4829-939E-B86C165223A2}" dt="2021-05-06T13:45:54.454" v="7" actId="20577"/>
      <pc:docMkLst>
        <pc:docMk/>
      </pc:docMkLst>
      <pc:sldChg chg="modSp">
        <pc:chgData name="SANDIN GARCIA Juan (INTPA-EXT)" userId="S::juan.sandin-garcia@ext.ec.europa.eu::5ffd1903-b0dc-445e-90f8-f464eb9087d9" providerId="AD" clId="Web-{6301E416-CC20-4829-939E-B86C165223A2}" dt="2021-05-06T13:45:54.454" v="7" actId="20577"/>
        <pc:sldMkLst>
          <pc:docMk/>
          <pc:sldMk cId="2126710639" sldId="261"/>
        </pc:sldMkLst>
        <pc:spChg chg="mod">
          <ac:chgData name="SANDIN GARCIA Juan (INTPA-EXT)" userId="S::juan.sandin-garcia@ext.ec.europa.eu::5ffd1903-b0dc-445e-90f8-f464eb9087d9" providerId="AD" clId="Web-{6301E416-CC20-4829-939E-B86C165223A2}" dt="2021-05-06T13:45:54.454" v="7" actId="20577"/>
          <ac:spMkLst>
            <pc:docMk/>
            <pc:sldMk cId="2126710639" sldId="261"/>
            <ac:spMk id="2" creationId="{00000000-0000-0000-0000-000000000000}"/>
          </ac:spMkLst>
        </pc:spChg>
      </pc:sldChg>
    </pc:docChg>
  </pc:docChgLst>
  <pc:docChgLst>
    <pc:chgData name="SANDIN GARCIA Juan (INTPA-EXT)" userId="S::juan.sandin-garcia@ext.ec.europa.eu::5ffd1903-b0dc-445e-90f8-f464eb9087d9" providerId="AD" clId="Web-{550D9209-196B-4478-BBA2-502D8EF56632}"/>
    <pc:docChg chg="modSld">
      <pc:chgData name="SANDIN GARCIA Juan (INTPA-EXT)" userId="S::juan.sandin-garcia@ext.ec.europa.eu::5ffd1903-b0dc-445e-90f8-f464eb9087d9" providerId="AD" clId="Web-{550D9209-196B-4478-BBA2-502D8EF56632}" dt="2021-05-06T09:28:32.131" v="1643"/>
      <pc:docMkLst>
        <pc:docMk/>
      </pc:docMkLst>
      <pc:sldChg chg="modSp">
        <pc:chgData name="SANDIN GARCIA Juan (INTPA-EXT)" userId="S::juan.sandin-garcia@ext.ec.europa.eu::5ffd1903-b0dc-445e-90f8-f464eb9087d9" providerId="AD" clId="Web-{550D9209-196B-4478-BBA2-502D8EF56632}" dt="2021-05-06T08:38:51.006" v="78" actId="20577"/>
        <pc:sldMkLst>
          <pc:docMk/>
          <pc:sldMk cId="1740259487" sldId="257"/>
        </pc:sldMkLst>
        <pc:spChg chg="mod">
          <ac:chgData name="SANDIN GARCIA Juan (INTPA-EXT)" userId="S::juan.sandin-garcia@ext.ec.europa.eu::5ffd1903-b0dc-445e-90f8-f464eb9087d9" providerId="AD" clId="Web-{550D9209-196B-4478-BBA2-502D8EF56632}" dt="2021-05-06T08:38:51.006" v="78" actId="20577"/>
          <ac:spMkLst>
            <pc:docMk/>
            <pc:sldMk cId="1740259487" sldId="257"/>
            <ac:spMk id="2" creationId="{00000000-0000-0000-0000-000000000000}"/>
          </ac:spMkLst>
        </pc:spChg>
      </pc:sldChg>
      <pc:sldChg chg="modSp addAnim delAnim modNotes">
        <pc:chgData name="SANDIN GARCIA Juan (INTPA-EXT)" userId="S::juan.sandin-garcia@ext.ec.europa.eu::5ffd1903-b0dc-445e-90f8-f464eb9087d9" providerId="AD" clId="Web-{550D9209-196B-4478-BBA2-502D8EF56632}" dt="2021-05-06T09:09:36.998" v="834" actId="20577"/>
        <pc:sldMkLst>
          <pc:docMk/>
          <pc:sldMk cId="549889810" sldId="259"/>
        </pc:sldMkLst>
        <pc:spChg chg="mod">
          <ac:chgData name="SANDIN GARCIA Juan (INTPA-EXT)" userId="S::juan.sandin-garcia@ext.ec.europa.eu::5ffd1903-b0dc-445e-90f8-f464eb9087d9" providerId="AD" clId="Web-{550D9209-196B-4478-BBA2-502D8EF56632}" dt="2021-05-06T08:37:18.364" v="54" actId="20577"/>
          <ac:spMkLst>
            <pc:docMk/>
            <pc:sldMk cId="549889810" sldId="259"/>
            <ac:spMk id="2" creationId="{00000000-0000-0000-0000-000000000000}"/>
          </ac:spMkLst>
        </pc:spChg>
        <pc:spChg chg="mod">
          <ac:chgData name="SANDIN GARCIA Juan (INTPA-EXT)" userId="S::juan.sandin-garcia@ext.ec.europa.eu::5ffd1903-b0dc-445e-90f8-f464eb9087d9" providerId="AD" clId="Web-{550D9209-196B-4478-BBA2-502D8EF56632}" dt="2021-05-06T09:09:36.998" v="834" actId="20577"/>
          <ac:spMkLst>
            <pc:docMk/>
            <pc:sldMk cId="549889810" sldId="259"/>
            <ac:spMk id="8" creationId="{3E81F1CE-3C8D-4A72-B854-4B32C0E94113}"/>
          </ac:spMkLst>
        </pc:spChg>
        <pc:spChg chg="mod">
          <ac:chgData name="SANDIN GARCIA Juan (INTPA-EXT)" userId="S::juan.sandin-garcia@ext.ec.europa.eu::5ffd1903-b0dc-445e-90f8-f464eb9087d9" providerId="AD" clId="Web-{550D9209-196B-4478-BBA2-502D8EF56632}" dt="2021-05-06T09:09:35.951" v="819" actId="20577"/>
          <ac:spMkLst>
            <pc:docMk/>
            <pc:sldMk cId="549889810" sldId="259"/>
            <ac:spMk id="9" creationId="{FAF51B1E-EA5E-440E-8279-2FA694C92BED}"/>
          </ac:spMkLst>
        </pc:spChg>
        <pc:spChg chg="mod">
          <ac:chgData name="SANDIN GARCIA Juan (INTPA-EXT)" userId="S::juan.sandin-garcia@ext.ec.europa.eu::5ffd1903-b0dc-445e-90f8-f464eb9087d9" providerId="AD" clId="Web-{550D9209-196B-4478-BBA2-502D8EF56632}" dt="2021-05-06T09:09:31.388" v="809" actId="20577"/>
          <ac:spMkLst>
            <pc:docMk/>
            <pc:sldMk cId="549889810" sldId="259"/>
            <ac:spMk id="10" creationId="{BC6E62E7-0B7B-4489-9176-CED1D39B7DD9}"/>
          </ac:spMkLst>
        </pc:spChg>
      </pc:sldChg>
      <pc:sldChg chg="modSp">
        <pc:chgData name="SANDIN GARCIA Juan (INTPA-EXT)" userId="S::juan.sandin-garcia@ext.ec.europa.eu::5ffd1903-b0dc-445e-90f8-f464eb9087d9" providerId="AD" clId="Web-{550D9209-196B-4478-BBA2-502D8EF56632}" dt="2021-05-06T08:38:17.349" v="68" actId="20577"/>
        <pc:sldMkLst>
          <pc:docMk/>
          <pc:sldMk cId="2126710639" sldId="261"/>
        </pc:sldMkLst>
        <pc:spChg chg="mod">
          <ac:chgData name="SANDIN GARCIA Juan (INTPA-EXT)" userId="S::juan.sandin-garcia@ext.ec.europa.eu::5ffd1903-b0dc-445e-90f8-f464eb9087d9" providerId="AD" clId="Web-{550D9209-196B-4478-BBA2-502D8EF56632}" dt="2021-05-06T08:38:17.349" v="68" actId="20577"/>
          <ac:spMkLst>
            <pc:docMk/>
            <pc:sldMk cId="2126710639" sldId="261"/>
            <ac:spMk id="2" creationId="{00000000-0000-0000-0000-000000000000}"/>
          </ac:spMkLst>
        </pc:spChg>
      </pc:sldChg>
      <pc:sldChg chg="modSp">
        <pc:chgData name="SANDIN GARCIA Juan (INTPA-EXT)" userId="S::juan.sandin-garcia@ext.ec.europa.eu::5ffd1903-b0dc-445e-90f8-f464eb9087d9" providerId="AD" clId="Web-{550D9209-196B-4478-BBA2-502D8EF56632}" dt="2021-05-06T08:38:32.865" v="70" actId="20577"/>
        <pc:sldMkLst>
          <pc:docMk/>
          <pc:sldMk cId="3818340024" sldId="262"/>
        </pc:sldMkLst>
        <pc:spChg chg="mod">
          <ac:chgData name="SANDIN GARCIA Juan (INTPA-EXT)" userId="S::juan.sandin-garcia@ext.ec.europa.eu::5ffd1903-b0dc-445e-90f8-f464eb9087d9" providerId="AD" clId="Web-{550D9209-196B-4478-BBA2-502D8EF56632}" dt="2021-05-06T08:38:32.865" v="70" actId="20577"/>
          <ac:spMkLst>
            <pc:docMk/>
            <pc:sldMk cId="3818340024" sldId="262"/>
            <ac:spMk id="2" creationId="{00000000-0000-0000-0000-000000000000}"/>
          </ac:spMkLst>
        </pc:spChg>
      </pc:sldChg>
      <pc:sldChg chg="modSp modNotes">
        <pc:chgData name="SANDIN GARCIA Juan (INTPA-EXT)" userId="S::juan.sandin-garcia@ext.ec.europa.eu::5ffd1903-b0dc-445e-90f8-f464eb9087d9" providerId="AD" clId="Web-{550D9209-196B-4478-BBA2-502D8EF56632}" dt="2021-05-06T08:53:42.149" v="368"/>
        <pc:sldMkLst>
          <pc:docMk/>
          <pc:sldMk cId="875555749" sldId="267"/>
        </pc:sldMkLst>
        <pc:spChg chg="mod">
          <ac:chgData name="SANDIN GARCIA Juan (INTPA-EXT)" userId="S::juan.sandin-garcia@ext.ec.europa.eu::5ffd1903-b0dc-445e-90f8-f464eb9087d9" providerId="AD" clId="Web-{550D9209-196B-4478-BBA2-502D8EF56632}" dt="2021-05-06T08:52:08.835" v="313" actId="20577"/>
          <ac:spMkLst>
            <pc:docMk/>
            <pc:sldMk cId="875555749" sldId="267"/>
            <ac:spMk id="9" creationId="{00000000-0000-0000-0000-000000000000}"/>
          </ac:spMkLst>
        </pc:spChg>
      </pc:sldChg>
      <pc:sldChg chg="modSp modNotes">
        <pc:chgData name="SANDIN GARCIA Juan (INTPA-EXT)" userId="S::juan.sandin-garcia@ext.ec.europa.eu::5ffd1903-b0dc-445e-90f8-f464eb9087d9" providerId="AD" clId="Web-{550D9209-196B-4478-BBA2-502D8EF56632}" dt="2021-05-06T08:58:48.546" v="559"/>
        <pc:sldMkLst>
          <pc:docMk/>
          <pc:sldMk cId="1316489783" sldId="268"/>
        </pc:sldMkLst>
        <pc:spChg chg="mod">
          <ac:chgData name="SANDIN GARCIA Juan (INTPA-EXT)" userId="S::juan.sandin-garcia@ext.ec.europa.eu::5ffd1903-b0dc-445e-90f8-f464eb9087d9" providerId="AD" clId="Web-{550D9209-196B-4478-BBA2-502D8EF56632}" dt="2021-05-06T08:57:31.139" v="513" actId="20577"/>
          <ac:spMkLst>
            <pc:docMk/>
            <pc:sldMk cId="1316489783" sldId="268"/>
            <ac:spMk id="2" creationId="{00000000-0000-0000-0000-000000000000}"/>
          </ac:spMkLst>
        </pc:spChg>
      </pc:sldChg>
      <pc:sldChg chg="modNotes">
        <pc:chgData name="SANDIN GARCIA Juan (INTPA-EXT)" userId="S::juan.sandin-garcia@ext.ec.europa.eu::5ffd1903-b0dc-445e-90f8-f464eb9087d9" providerId="AD" clId="Web-{550D9209-196B-4478-BBA2-502D8EF56632}" dt="2021-05-06T09:07:20.635" v="766"/>
        <pc:sldMkLst>
          <pc:docMk/>
          <pc:sldMk cId="51083791" sldId="269"/>
        </pc:sldMkLst>
      </pc:sldChg>
      <pc:sldChg chg="modNotes">
        <pc:chgData name="SANDIN GARCIA Juan (INTPA-EXT)" userId="S::juan.sandin-garcia@ext.ec.europa.eu::5ffd1903-b0dc-445e-90f8-f464eb9087d9" providerId="AD" clId="Web-{550D9209-196B-4478-BBA2-502D8EF56632}" dt="2021-05-06T09:27:10.348" v="1634"/>
        <pc:sldMkLst>
          <pc:docMk/>
          <pc:sldMk cId="3050546839" sldId="270"/>
        </pc:sldMkLst>
      </pc:sldChg>
      <pc:sldChg chg="addAnim delAnim modAnim">
        <pc:chgData name="SANDIN GARCIA Juan (INTPA-EXT)" userId="S::juan.sandin-garcia@ext.ec.europa.eu::5ffd1903-b0dc-445e-90f8-f464eb9087d9" providerId="AD" clId="Web-{550D9209-196B-4478-BBA2-502D8EF56632}" dt="2021-05-06T09:28:32.131" v="1643"/>
        <pc:sldMkLst>
          <pc:docMk/>
          <pc:sldMk cId="3545408535" sldId="276"/>
        </pc:sldMkLst>
      </pc:sldChg>
    </pc:docChg>
  </pc:docChgLst>
  <pc:docChgLst>
    <pc:chgData name="Sandin Garcia, Juan" userId="8eb68045-f4b0-4f31-aa4e-3c7463baf3fb" providerId="ADAL" clId="{812950CE-F388-4949-A020-62CB281D15C3}"/>
    <pc:docChg chg="undo redo custSel addSld delSld modSld sldOrd modMainMaster modSection modNotesMaster">
      <pc:chgData name="Sandin Garcia, Juan" userId="8eb68045-f4b0-4f31-aa4e-3c7463baf3fb" providerId="ADAL" clId="{812950CE-F388-4949-A020-62CB281D15C3}" dt="2021-05-05T18:10:22.866" v="24993" actId="20577"/>
      <pc:docMkLst>
        <pc:docMk/>
      </pc:docMkLst>
      <pc:sldChg chg="modSp mod">
        <pc:chgData name="Sandin Garcia, Juan" userId="8eb68045-f4b0-4f31-aa4e-3c7463baf3fb" providerId="ADAL" clId="{812950CE-F388-4949-A020-62CB281D15C3}" dt="2021-05-05T16:57:12.888" v="21908" actId="948"/>
        <pc:sldMkLst>
          <pc:docMk/>
          <pc:sldMk cId="3466504556" sldId="256"/>
        </pc:sldMkLst>
        <pc:spChg chg="mod">
          <ac:chgData name="Sandin Garcia, Juan" userId="8eb68045-f4b0-4f31-aa4e-3c7463baf3fb" providerId="ADAL" clId="{812950CE-F388-4949-A020-62CB281D15C3}" dt="2021-05-03T15:23:16.226" v="13417" actId="20577"/>
          <ac:spMkLst>
            <pc:docMk/>
            <pc:sldMk cId="3466504556" sldId="256"/>
            <ac:spMk id="5" creationId="{00000000-0000-0000-0000-000000000000}"/>
          </ac:spMkLst>
        </pc:spChg>
        <pc:spChg chg="mod">
          <ac:chgData name="Sandin Garcia, Juan" userId="8eb68045-f4b0-4f31-aa4e-3c7463baf3fb" providerId="ADAL" clId="{812950CE-F388-4949-A020-62CB281D15C3}" dt="2021-05-05T16:57:12.888" v="21908" actId="948"/>
          <ac:spMkLst>
            <pc:docMk/>
            <pc:sldMk cId="3466504556" sldId="256"/>
            <ac:spMk id="6" creationId="{00000000-0000-0000-0000-000000000000}"/>
          </ac:spMkLst>
        </pc:spChg>
      </pc:sldChg>
      <pc:sldChg chg="modSp mod">
        <pc:chgData name="Sandin Garcia, Juan" userId="8eb68045-f4b0-4f31-aa4e-3c7463baf3fb" providerId="ADAL" clId="{812950CE-F388-4949-A020-62CB281D15C3}" dt="2021-05-05T15:47:03.873" v="20517" actId="404"/>
        <pc:sldMkLst>
          <pc:docMk/>
          <pc:sldMk cId="1740259487" sldId="257"/>
        </pc:sldMkLst>
        <pc:spChg chg="mod">
          <ac:chgData name="Sandin Garcia, Juan" userId="8eb68045-f4b0-4f31-aa4e-3c7463baf3fb" providerId="ADAL" clId="{812950CE-F388-4949-A020-62CB281D15C3}" dt="2021-05-05T15:47:03.873" v="20517" actId="404"/>
          <ac:spMkLst>
            <pc:docMk/>
            <pc:sldMk cId="1740259487" sldId="257"/>
            <ac:spMk id="2" creationId="{00000000-0000-0000-0000-000000000000}"/>
          </ac:spMkLst>
        </pc:spChg>
      </pc:sldChg>
      <pc:sldChg chg="addSp delSp modSp mod modAnim modNotesTx">
        <pc:chgData name="Sandin Garcia, Juan" userId="8eb68045-f4b0-4f31-aa4e-3c7463baf3fb" providerId="ADAL" clId="{812950CE-F388-4949-A020-62CB281D15C3}" dt="2021-05-05T17:04:48.218" v="22027" actId="1035"/>
        <pc:sldMkLst>
          <pc:docMk/>
          <pc:sldMk cId="549889810" sldId="259"/>
        </pc:sldMkLst>
        <pc:spChg chg="add del mod">
          <ac:chgData name="Sandin Garcia, Juan" userId="8eb68045-f4b0-4f31-aa4e-3c7463baf3fb" providerId="ADAL" clId="{812950CE-F388-4949-A020-62CB281D15C3}" dt="2021-05-05T17:03:49.324" v="22012" actId="478"/>
          <ac:spMkLst>
            <pc:docMk/>
            <pc:sldMk cId="549889810" sldId="259"/>
            <ac:spMk id="4" creationId="{23D3DB91-4A84-4396-96CB-97C23EA28F1E}"/>
          </ac:spMkLst>
        </pc:spChg>
        <pc:spChg chg="add del mod">
          <ac:chgData name="Sandin Garcia, Juan" userId="8eb68045-f4b0-4f31-aa4e-3c7463baf3fb" providerId="ADAL" clId="{812950CE-F388-4949-A020-62CB281D15C3}" dt="2021-05-05T16:59:56.891" v="21939" actId="478"/>
          <ac:spMkLst>
            <pc:docMk/>
            <pc:sldMk cId="549889810" sldId="259"/>
            <ac:spMk id="5" creationId="{A5733132-97CB-4628-968B-64594DF1B44F}"/>
          </ac:spMkLst>
        </pc:spChg>
        <pc:spChg chg="add del mod">
          <ac:chgData name="Sandin Garcia, Juan" userId="8eb68045-f4b0-4f31-aa4e-3c7463baf3fb" providerId="ADAL" clId="{812950CE-F388-4949-A020-62CB281D15C3}" dt="2021-05-05T17:03:46.227" v="22010" actId="478"/>
          <ac:spMkLst>
            <pc:docMk/>
            <pc:sldMk cId="549889810" sldId="259"/>
            <ac:spMk id="6" creationId="{94300081-8357-45F4-BEB0-B588C38A2948}"/>
          </ac:spMkLst>
        </pc:spChg>
        <pc:spChg chg="add del mod">
          <ac:chgData name="Sandin Garcia, Juan" userId="8eb68045-f4b0-4f31-aa4e-3c7463baf3fb" providerId="ADAL" clId="{812950CE-F388-4949-A020-62CB281D15C3}" dt="2021-05-05T17:03:47.946" v="22011" actId="478"/>
          <ac:spMkLst>
            <pc:docMk/>
            <pc:sldMk cId="549889810" sldId="259"/>
            <ac:spMk id="7" creationId="{4CDBBECB-788B-4E4A-8EE9-96EF83F6AA7B}"/>
          </ac:spMkLst>
        </pc:spChg>
        <pc:spChg chg="add mod">
          <ac:chgData name="Sandin Garcia, Juan" userId="8eb68045-f4b0-4f31-aa4e-3c7463baf3fb" providerId="ADAL" clId="{812950CE-F388-4949-A020-62CB281D15C3}" dt="2021-05-05T17:04:43.754" v="22023" actId="1035"/>
          <ac:spMkLst>
            <pc:docMk/>
            <pc:sldMk cId="549889810" sldId="259"/>
            <ac:spMk id="8" creationId="{3E81F1CE-3C8D-4A72-B854-4B32C0E94113}"/>
          </ac:spMkLst>
        </pc:spChg>
        <pc:spChg chg="add mod">
          <ac:chgData name="Sandin Garcia, Juan" userId="8eb68045-f4b0-4f31-aa4e-3c7463baf3fb" providerId="ADAL" clId="{812950CE-F388-4949-A020-62CB281D15C3}" dt="2021-05-05T17:03:32.679" v="22005" actId="1076"/>
          <ac:spMkLst>
            <pc:docMk/>
            <pc:sldMk cId="549889810" sldId="259"/>
            <ac:spMk id="9" creationId="{FAF51B1E-EA5E-440E-8279-2FA694C92BED}"/>
          </ac:spMkLst>
        </pc:spChg>
        <pc:spChg chg="add mod">
          <ac:chgData name="Sandin Garcia, Juan" userId="8eb68045-f4b0-4f31-aa4e-3c7463baf3fb" providerId="ADAL" clId="{812950CE-F388-4949-A020-62CB281D15C3}" dt="2021-05-05T17:04:48.218" v="22027" actId="1035"/>
          <ac:spMkLst>
            <pc:docMk/>
            <pc:sldMk cId="549889810" sldId="259"/>
            <ac:spMk id="10" creationId="{BC6E62E7-0B7B-4489-9176-CED1D39B7DD9}"/>
          </ac:spMkLst>
        </pc:spChg>
      </pc:sldChg>
      <pc:sldChg chg="modSp mod">
        <pc:chgData name="Sandin Garcia, Juan" userId="8eb68045-f4b0-4f31-aa4e-3c7463baf3fb" providerId="ADAL" clId="{812950CE-F388-4949-A020-62CB281D15C3}" dt="2021-05-05T17:01:30.599" v="21941" actId="313"/>
        <pc:sldMkLst>
          <pc:docMk/>
          <pc:sldMk cId="4185536000" sldId="260"/>
        </pc:sldMkLst>
        <pc:spChg chg="mod">
          <ac:chgData name="Sandin Garcia, Juan" userId="8eb68045-f4b0-4f31-aa4e-3c7463baf3fb" providerId="ADAL" clId="{812950CE-F388-4949-A020-62CB281D15C3}" dt="2021-05-05T17:01:30.599" v="21941" actId="313"/>
          <ac:spMkLst>
            <pc:docMk/>
            <pc:sldMk cId="4185536000" sldId="260"/>
            <ac:spMk id="3" creationId="{00000000-0000-0000-0000-000000000000}"/>
          </ac:spMkLst>
        </pc:spChg>
      </pc:sldChg>
      <pc:sldChg chg="modSp mod">
        <pc:chgData name="Sandin Garcia, Juan" userId="8eb68045-f4b0-4f31-aa4e-3c7463baf3fb" providerId="ADAL" clId="{812950CE-F388-4949-A020-62CB281D15C3}" dt="2021-05-03T12:33:55.684" v="11593" actId="790"/>
        <pc:sldMkLst>
          <pc:docMk/>
          <pc:sldMk cId="2126710639" sldId="261"/>
        </pc:sldMkLst>
        <pc:spChg chg="mod">
          <ac:chgData name="Sandin Garcia, Juan" userId="8eb68045-f4b0-4f31-aa4e-3c7463baf3fb" providerId="ADAL" clId="{812950CE-F388-4949-A020-62CB281D15C3}" dt="2021-05-03T12:33:55.684" v="11593" actId="790"/>
          <ac:spMkLst>
            <pc:docMk/>
            <pc:sldMk cId="2126710639" sldId="261"/>
            <ac:spMk id="2" creationId="{00000000-0000-0000-0000-000000000000}"/>
          </ac:spMkLst>
        </pc:spChg>
      </pc:sldChg>
      <pc:sldChg chg="modSp mod">
        <pc:chgData name="Sandin Garcia, Juan" userId="8eb68045-f4b0-4f31-aa4e-3c7463baf3fb" providerId="ADAL" clId="{812950CE-F388-4949-A020-62CB281D15C3}" dt="2021-05-03T12:34:12.178" v="11594" actId="790"/>
        <pc:sldMkLst>
          <pc:docMk/>
          <pc:sldMk cId="3818340024" sldId="262"/>
        </pc:sldMkLst>
        <pc:spChg chg="mod">
          <ac:chgData name="Sandin Garcia, Juan" userId="8eb68045-f4b0-4f31-aa4e-3c7463baf3fb" providerId="ADAL" clId="{812950CE-F388-4949-A020-62CB281D15C3}" dt="2021-05-03T12:34:12.178" v="11594" actId="790"/>
          <ac:spMkLst>
            <pc:docMk/>
            <pc:sldMk cId="3818340024" sldId="262"/>
            <ac:spMk id="2" creationId="{00000000-0000-0000-0000-000000000000}"/>
          </ac:spMkLst>
        </pc:spChg>
      </pc:sldChg>
      <pc:sldChg chg="modSp">
        <pc:chgData name="Sandin Garcia, Juan" userId="8eb68045-f4b0-4f31-aa4e-3c7463baf3fb" providerId="ADAL" clId="{812950CE-F388-4949-A020-62CB281D15C3}" dt="2021-05-05T15:24:13.362" v="19713"/>
        <pc:sldMkLst>
          <pc:docMk/>
          <pc:sldMk cId="838029275" sldId="266"/>
        </pc:sldMkLst>
        <pc:spChg chg="mod">
          <ac:chgData name="Sandin Garcia, Juan" userId="8eb68045-f4b0-4f31-aa4e-3c7463baf3fb" providerId="ADAL" clId="{812950CE-F388-4949-A020-62CB281D15C3}" dt="2021-05-05T15:24:13.362" v="19713"/>
          <ac:spMkLst>
            <pc:docMk/>
            <pc:sldMk cId="838029275" sldId="266"/>
            <ac:spMk id="2" creationId="{00000000-0000-0000-0000-000000000000}"/>
          </ac:spMkLst>
        </pc:spChg>
      </pc:sldChg>
      <pc:sldChg chg="modNotesTx">
        <pc:chgData name="Sandin Garcia, Juan" userId="8eb68045-f4b0-4f31-aa4e-3c7463baf3fb" providerId="ADAL" clId="{812950CE-F388-4949-A020-62CB281D15C3}" dt="2021-04-30T18:15:48.419" v="5196" actId="113"/>
        <pc:sldMkLst>
          <pc:docMk/>
          <pc:sldMk cId="1316489783" sldId="268"/>
        </pc:sldMkLst>
      </pc:sldChg>
      <pc:sldChg chg="modSp mod modNotesTx">
        <pc:chgData name="Sandin Garcia, Juan" userId="8eb68045-f4b0-4f31-aa4e-3c7463baf3fb" providerId="ADAL" clId="{812950CE-F388-4949-A020-62CB281D15C3}" dt="2021-05-05T17:01:43.266" v="21942" actId="313"/>
        <pc:sldMkLst>
          <pc:docMk/>
          <pc:sldMk cId="51083791" sldId="269"/>
        </pc:sldMkLst>
        <pc:spChg chg="mod">
          <ac:chgData name="Sandin Garcia, Juan" userId="8eb68045-f4b0-4f31-aa4e-3c7463baf3fb" providerId="ADAL" clId="{812950CE-F388-4949-A020-62CB281D15C3}" dt="2021-05-05T17:01:43.266" v="21942" actId="313"/>
          <ac:spMkLst>
            <pc:docMk/>
            <pc:sldMk cId="51083791" sldId="269"/>
            <ac:spMk id="5" creationId="{00000000-0000-0000-0000-000000000000}"/>
          </ac:spMkLst>
        </pc:spChg>
      </pc:sldChg>
      <pc:sldChg chg="addSp delSp modSp mod">
        <pc:chgData name="Sandin Garcia, Juan" userId="8eb68045-f4b0-4f31-aa4e-3c7463baf3fb" providerId="ADAL" clId="{812950CE-F388-4949-A020-62CB281D15C3}" dt="2021-05-05T17:10:30.771" v="22097" actId="1076"/>
        <pc:sldMkLst>
          <pc:docMk/>
          <pc:sldMk cId="3050546839" sldId="270"/>
        </pc:sldMkLst>
        <pc:picChg chg="add mod ord">
          <ac:chgData name="Sandin Garcia, Juan" userId="8eb68045-f4b0-4f31-aa4e-3c7463baf3fb" providerId="ADAL" clId="{812950CE-F388-4949-A020-62CB281D15C3}" dt="2021-05-05T17:10:30.771" v="22097" actId="1076"/>
          <ac:picMkLst>
            <pc:docMk/>
            <pc:sldMk cId="3050546839" sldId="270"/>
            <ac:picMk id="3" creationId="{32A2449B-9AB1-4451-98AC-57C3E6BC36E8}"/>
          </ac:picMkLst>
        </pc:picChg>
        <pc:picChg chg="add del mod">
          <ac:chgData name="Sandin Garcia, Juan" userId="8eb68045-f4b0-4f31-aa4e-3c7463baf3fb" providerId="ADAL" clId="{812950CE-F388-4949-A020-62CB281D15C3}" dt="2021-05-05T17:08:58.147" v="22090"/>
          <ac:picMkLst>
            <pc:docMk/>
            <pc:sldMk cId="3050546839" sldId="270"/>
            <ac:picMk id="4" creationId="{C0029224-64FE-4E38-B6EA-45D935B44DB1}"/>
          </ac:picMkLst>
        </pc:picChg>
        <pc:picChg chg="add mod">
          <ac:chgData name="Sandin Garcia, Juan" userId="8eb68045-f4b0-4f31-aa4e-3c7463baf3fb" providerId="ADAL" clId="{812950CE-F388-4949-A020-62CB281D15C3}" dt="2021-05-05T17:09:21.359" v="22091"/>
          <ac:picMkLst>
            <pc:docMk/>
            <pc:sldMk cId="3050546839" sldId="270"/>
            <ac:picMk id="5" creationId="{08241B43-4BC5-4B2B-B161-5C1EF9EC404A}"/>
          </ac:picMkLst>
        </pc:picChg>
        <pc:cxnChg chg="add mod">
          <ac:chgData name="Sandin Garcia, Juan" userId="8eb68045-f4b0-4f31-aa4e-3c7463baf3fb" providerId="ADAL" clId="{812950CE-F388-4949-A020-62CB281D15C3}" dt="2021-05-05T17:10:04.121" v="22092"/>
          <ac:cxnSpMkLst>
            <pc:docMk/>
            <pc:sldMk cId="3050546839" sldId="270"/>
            <ac:cxnSpMk id="6" creationId="{B0B2286B-8D1A-4B4B-9F30-C1B6AA839E5E}"/>
          </ac:cxnSpMkLst>
        </pc:cxnChg>
      </pc:sldChg>
      <pc:sldChg chg="modSp mod">
        <pc:chgData name="Sandin Garcia, Juan" userId="8eb68045-f4b0-4f31-aa4e-3c7463baf3fb" providerId="ADAL" clId="{812950CE-F388-4949-A020-62CB281D15C3}" dt="2021-05-05T18:10:22.866" v="24993" actId="20577"/>
        <pc:sldMkLst>
          <pc:docMk/>
          <pc:sldMk cId="1267792315" sldId="273"/>
        </pc:sldMkLst>
        <pc:spChg chg="mod">
          <ac:chgData name="Sandin Garcia, Juan" userId="8eb68045-f4b0-4f31-aa4e-3c7463baf3fb" providerId="ADAL" clId="{812950CE-F388-4949-A020-62CB281D15C3}" dt="2021-05-05T18:10:22.866" v="24993" actId="20577"/>
          <ac:spMkLst>
            <pc:docMk/>
            <pc:sldMk cId="1267792315" sldId="273"/>
            <ac:spMk id="2" creationId="{B79185F9-A305-4CC9-9650-4531768A6709}"/>
          </ac:spMkLst>
        </pc:spChg>
        <pc:spChg chg="mod">
          <ac:chgData name="Sandin Garcia, Juan" userId="8eb68045-f4b0-4f31-aa4e-3c7463baf3fb" providerId="ADAL" clId="{812950CE-F388-4949-A020-62CB281D15C3}" dt="2021-05-03T17:16:53.480" v="15550" actId="313"/>
          <ac:spMkLst>
            <pc:docMk/>
            <pc:sldMk cId="1267792315" sldId="273"/>
            <ac:spMk id="3" creationId="{D298988E-8C7C-4312-AA75-3CB1DF4F0973}"/>
          </ac:spMkLst>
        </pc:spChg>
      </pc:sldChg>
      <pc:sldChg chg="modSp new mod">
        <pc:chgData name="Sandin Garcia, Juan" userId="8eb68045-f4b0-4f31-aa4e-3c7463baf3fb" providerId="ADAL" clId="{812950CE-F388-4949-A020-62CB281D15C3}" dt="2021-05-03T17:17:43.626" v="15557" actId="790"/>
        <pc:sldMkLst>
          <pc:docMk/>
          <pc:sldMk cId="3316738271" sldId="274"/>
        </pc:sldMkLst>
        <pc:spChg chg="mod">
          <ac:chgData name="Sandin Garcia, Juan" userId="8eb68045-f4b0-4f31-aa4e-3c7463baf3fb" providerId="ADAL" clId="{812950CE-F388-4949-A020-62CB281D15C3}" dt="2021-05-03T17:17:39.247" v="15556" actId="790"/>
          <ac:spMkLst>
            <pc:docMk/>
            <pc:sldMk cId="3316738271" sldId="274"/>
            <ac:spMk id="2" creationId="{C2BF41BC-8787-4799-B3E3-05ABEDC361E1}"/>
          </ac:spMkLst>
        </pc:spChg>
        <pc:spChg chg="mod">
          <ac:chgData name="Sandin Garcia, Juan" userId="8eb68045-f4b0-4f31-aa4e-3c7463baf3fb" providerId="ADAL" clId="{812950CE-F388-4949-A020-62CB281D15C3}" dt="2021-05-03T17:17:43.626" v="15557" actId="790"/>
          <ac:spMkLst>
            <pc:docMk/>
            <pc:sldMk cId="3316738271" sldId="274"/>
            <ac:spMk id="3" creationId="{08439561-FE85-480B-B5EB-1329F1F1761F}"/>
          </ac:spMkLst>
        </pc:spChg>
      </pc:sldChg>
      <pc:sldChg chg="modSp new mod">
        <pc:chgData name="Sandin Garcia, Juan" userId="8eb68045-f4b0-4f31-aa4e-3c7463baf3fb" providerId="ADAL" clId="{812950CE-F388-4949-A020-62CB281D15C3}" dt="2021-05-03T17:26:34.212" v="15647" actId="790"/>
        <pc:sldMkLst>
          <pc:docMk/>
          <pc:sldMk cId="484538962" sldId="275"/>
        </pc:sldMkLst>
        <pc:spChg chg="mod">
          <ac:chgData name="Sandin Garcia, Juan" userId="8eb68045-f4b0-4f31-aa4e-3c7463baf3fb" providerId="ADAL" clId="{812950CE-F388-4949-A020-62CB281D15C3}" dt="2021-05-03T17:26:34.212" v="15647" actId="790"/>
          <ac:spMkLst>
            <pc:docMk/>
            <pc:sldMk cId="484538962" sldId="275"/>
            <ac:spMk id="2" creationId="{42A34750-F408-49D5-89F1-34C04247637D}"/>
          </ac:spMkLst>
        </pc:spChg>
      </pc:sldChg>
      <pc:sldChg chg="addSp delSp modSp new mod ord modAnim">
        <pc:chgData name="Sandin Garcia, Juan" userId="8eb68045-f4b0-4f31-aa4e-3c7463baf3fb" providerId="ADAL" clId="{812950CE-F388-4949-A020-62CB281D15C3}" dt="2021-05-03T15:23:23.523" v="13427" actId="20577"/>
        <pc:sldMkLst>
          <pc:docMk/>
          <pc:sldMk cId="3545408535" sldId="276"/>
        </pc:sldMkLst>
        <pc:spChg chg="del">
          <ac:chgData name="Sandin Garcia, Juan" userId="8eb68045-f4b0-4f31-aa4e-3c7463baf3fb" providerId="ADAL" clId="{812950CE-F388-4949-A020-62CB281D15C3}" dt="2021-04-30T12:23:26.970" v="70"/>
          <ac:spMkLst>
            <pc:docMk/>
            <pc:sldMk cId="3545408535" sldId="276"/>
            <ac:spMk id="2" creationId="{ED99B645-CCEE-4E60-9D0C-2F42CAAB80E6}"/>
          </ac:spMkLst>
        </pc:spChg>
        <pc:spChg chg="mod">
          <ac:chgData name="Sandin Garcia, Juan" userId="8eb68045-f4b0-4f31-aa4e-3c7463baf3fb" providerId="ADAL" clId="{812950CE-F388-4949-A020-62CB281D15C3}" dt="2021-05-03T12:34:28.256" v="11595" actId="790"/>
          <ac:spMkLst>
            <pc:docMk/>
            <pc:sldMk cId="3545408535" sldId="276"/>
            <ac:spMk id="3" creationId="{0938C02B-2432-487A-A8B6-2F0B2DC2660B}"/>
          </ac:spMkLst>
        </pc:spChg>
        <pc:spChg chg="mod">
          <ac:chgData name="Sandin Garcia, Juan" userId="8eb68045-f4b0-4f31-aa4e-3c7463baf3fb" providerId="ADAL" clId="{812950CE-F388-4949-A020-62CB281D15C3}" dt="2021-04-30T12:23:17.965" v="68"/>
          <ac:spMkLst>
            <pc:docMk/>
            <pc:sldMk cId="3545408535" sldId="276"/>
            <ac:spMk id="5" creationId="{3A270DD9-0177-4FC8-865F-863C4A2196FA}"/>
          </ac:spMkLst>
        </pc:spChg>
        <pc:spChg chg="mod">
          <ac:chgData name="Sandin Garcia, Juan" userId="8eb68045-f4b0-4f31-aa4e-3c7463baf3fb" providerId="ADAL" clId="{812950CE-F388-4949-A020-62CB281D15C3}" dt="2021-04-30T12:23:17.965" v="68"/>
          <ac:spMkLst>
            <pc:docMk/>
            <pc:sldMk cId="3545408535" sldId="276"/>
            <ac:spMk id="6" creationId="{4484F8C3-C372-48ED-B970-F68F77F74271}"/>
          </ac:spMkLst>
        </pc:spChg>
        <pc:spChg chg="mod">
          <ac:chgData name="Sandin Garcia, Juan" userId="8eb68045-f4b0-4f31-aa4e-3c7463baf3fb" providerId="ADAL" clId="{812950CE-F388-4949-A020-62CB281D15C3}" dt="2021-04-30T12:23:17.965" v="68"/>
          <ac:spMkLst>
            <pc:docMk/>
            <pc:sldMk cId="3545408535" sldId="276"/>
            <ac:spMk id="7" creationId="{AE89A9D4-A7B7-47A0-BE69-4DC69EF92C6F}"/>
          </ac:spMkLst>
        </pc:spChg>
        <pc:spChg chg="mod">
          <ac:chgData name="Sandin Garcia, Juan" userId="8eb68045-f4b0-4f31-aa4e-3c7463baf3fb" providerId="ADAL" clId="{812950CE-F388-4949-A020-62CB281D15C3}" dt="2021-04-30T12:23:17.965" v="68"/>
          <ac:spMkLst>
            <pc:docMk/>
            <pc:sldMk cId="3545408535" sldId="276"/>
            <ac:spMk id="8" creationId="{F7BE7E0A-9165-4C3C-872C-871B8BA7B4C1}"/>
          </ac:spMkLst>
        </pc:spChg>
        <pc:spChg chg="mod">
          <ac:chgData name="Sandin Garcia, Juan" userId="8eb68045-f4b0-4f31-aa4e-3c7463baf3fb" providerId="ADAL" clId="{812950CE-F388-4949-A020-62CB281D15C3}" dt="2021-04-30T12:23:17.965" v="68"/>
          <ac:spMkLst>
            <pc:docMk/>
            <pc:sldMk cId="3545408535" sldId="276"/>
            <ac:spMk id="10" creationId="{C1B92565-EA14-43D7-851E-4480066376D1}"/>
          </ac:spMkLst>
        </pc:spChg>
        <pc:spChg chg="mod">
          <ac:chgData name="Sandin Garcia, Juan" userId="8eb68045-f4b0-4f31-aa4e-3c7463baf3fb" providerId="ADAL" clId="{812950CE-F388-4949-A020-62CB281D15C3}" dt="2021-04-30T12:23:17.965" v="68"/>
          <ac:spMkLst>
            <pc:docMk/>
            <pc:sldMk cId="3545408535" sldId="276"/>
            <ac:spMk id="11" creationId="{8FA30A6C-B95D-4833-A397-28480F50117D}"/>
          </ac:spMkLst>
        </pc:spChg>
        <pc:spChg chg="add del mod">
          <ac:chgData name="Sandin Garcia, Juan" userId="8eb68045-f4b0-4f31-aa4e-3c7463baf3fb" providerId="ADAL" clId="{812950CE-F388-4949-A020-62CB281D15C3}" dt="2021-04-30T12:23:20.245" v="69"/>
          <ac:spMkLst>
            <pc:docMk/>
            <pc:sldMk cId="3545408535" sldId="276"/>
            <ac:spMk id="12" creationId="{F559F33E-59EE-4407-B3D4-90B0F17BA316}"/>
          </ac:spMkLst>
        </pc:spChg>
        <pc:spChg chg="add del mod">
          <ac:chgData name="Sandin Garcia, Juan" userId="8eb68045-f4b0-4f31-aa4e-3c7463baf3fb" providerId="ADAL" clId="{812950CE-F388-4949-A020-62CB281D15C3}" dt="2021-04-30T12:23:20.245" v="69"/>
          <ac:spMkLst>
            <pc:docMk/>
            <pc:sldMk cId="3545408535" sldId="276"/>
            <ac:spMk id="13" creationId="{3385FA4F-5E92-4DEA-8093-AC9A024158A8}"/>
          </ac:spMkLst>
        </pc:spChg>
        <pc:spChg chg="add del mod">
          <ac:chgData name="Sandin Garcia, Juan" userId="8eb68045-f4b0-4f31-aa4e-3c7463baf3fb" providerId="ADAL" clId="{812950CE-F388-4949-A020-62CB281D15C3}" dt="2021-04-30T12:23:20.245" v="69"/>
          <ac:spMkLst>
            <pc:docMk/>
            <pc:sldMk cId="3545408535" sldId="276"/>
            <ac:spMk id="14" creationId="{64BE377B-7DA3-4D6C-922A-F252E60B16A8}"/>
          </ac:spMkLst>
        </pc:spChg>
        <pc:spChg chg="add del mod">
          <ac:chgData name="Sandin Garcia, Juan" userId="8eb68045-f4b0-4f31-aa4e-3c7463baf3fb" providerId="ADAL" clId="{812950CE-F388-4949-A020-62CB281D15C3}" dt="2021-04-30T12:23:20.245" v="69"/>
          <ac:spMkLst>
            <pc:docMk/>
            <pc:sldMk cId="3545408535" sldId="276"/>
            <ac:spMk id="15" creationId="{71B0890A-EE5D-416D-AB3E-BFF969CDC87B}"/>
          </ac:spMkLst>
        </pc:spChg>
        <pc:spChg chg="add del mod">
          <ac:chgData name="Sandin Garcia, Juan" userId="8eb68045-f4b0-4f31-aa4e-3c7463baf3fb" providerId="ADAL" clId="{812950CE-F388-4949-A020-62CB281D15C3}" dt="2021-04-30T12:23:20.245" v="69"/>
          <ac:spMkLst>
            <pc:docMk/>
            <pc:sldMk cId="3545408535" sldId="276"/>
            <ac:spMk id="16" creationId="{D9CC633C-922B-479B-A304-3A8C6A7DD884}"/>
          </ac:spMkLst>
        </pc:spChg>
        <pc:spChg chg="add del mod">
          <ac:chgData name="Sandin Garcia, Juan" userId="8eb68045-f4b0-4f31-aa4e-3c7463baf3fb" providerId="ADAL" clId="{812950CE-F388-4949-A020-62CB281D15C3}" dt="2021-04-30T12:23:20.245" v="69"/>
          <ac:spMkLst>
            <pc:docMk/>
            <pc:sldMk cId="3545408535" sldId="276"/>
            <ac:spMk id="17" creationId="{AC355938-EA29-4B91-9573-1E2CAEFBEDA8}"/>
          </ac:spMkLst>
        </pc:spChg>
        <pc:spChg chg="mod topLvl">
          <ac:chgData name="Sandin Garcia, Juan" userId="8eb68045-f4b0-4f31-aa4e-3c7463baf3fb" providerId="ADAL" clId="{812950CE-F388-4949-A020-62CB281D15C3}" dt="2021-05-03T12:34:28.256" v="11595" actId="790"/>
          <ac:spMkLst>
            <pc:docMk/>
            <pc:sldMk cId="3545408535" sldId="276"/>
            <ac:spMk id="19" creationId="{A2F31451-89D4-4001-9B83-1F7EFEA98654}"/>
          </ac:spMkLst>
        </pc:spChg>
        <pc:spChg chg="mod topLvl">
          <ac:chgData name="Sandin Garcia, Juan" userId="8eb68045-f4b0-4f31-aa4e-3c7463baf3fb" providerId="ADAL" clId="{812950CE-F388-4949-A020-62CB281D15C3}" dt="2021-05-03T12:34:28.256" v="11595" actId="790"/>
          <ac:spMkLst>
            <pc:docMk/>
            <pc:sldMk cId="3545408535" sldId="276"/>
            <ac:spMk id="20" creationId="{9ACB567B-7DCE-4C32-8AAD-FD31C3182522}"/>
          </ac:spMkLst>
        </pc:spChg>
        <pc:spChg chg="mod topLvl">
          <ac:chgData name="Sandin Garcia, Juan" userId="8eb68045-f4b0-4f31-aa4e-3c7463baf3fb" providerId="ADAL" clId="{812950CE-F388-4949-A020-62CB281D15C3}" dt="2021-05-03T12:34:28.256" v="11595" actId="790"/>
          <ac:spMkLst>
            <pc:docMk/>
            <pc:sldMk cId="3545408535" sldId="276"/>
            <ac:spMk id="21" creationId="{3B5B46FA-EAA0-4DB4-9697-4430EA5E2E61}"/>
          </ac:spMkLst>
        </pc:spChg>
        <pc:spChg chg="mod topLvl">
          <ac:chgData name="Sandin Garcia, Juan" userId="8eb68045-f4b0-4f31-aa4e-3c7463baf3fb" providerId="ADAL" clId="{812950CE-F388-4949-A020-62CB281D15C3}" dt="2021-05-03T12:34:28.256" v="11595" actId="790"/>
          <ac:spMkLst>
            <pc:docMk/>
            <pc:sldMk cId="3545408535" sldId="276"/>
            <ac:spMk id="22" creationId="{0A72A501-8674-47B9-A6D4-F67226BE850A}"/>
          </ac:spMkLst>
        </pc:spChg>
        <pc:spChg chg="mod">
          <ac:chgData name="Sandin Garcia, Juan" userId="8eb68045-f4b0-4f31-aa4e-3c7463baf3fb" providerId="ADAL" clId="{812950CE-F388-4949-A020-62CB281D15C3}" dt="2021-05-03T12:34:28.256" v="11595" actId="790"/>
          <ac:spMkLst>
            <pc:docMk/>
            <pc:sldMk cId="3545408535" sldId="276"/>
            <ac:spMk id="24" creationId="{01036E10-39FB-4289-A7B4-DC03B40C8C75}"/>
          </ac:spMkLst>
        </pc:spChg>
        <pc:spChg chg="mod">
          <ac:chgData name="Sandin Garcia, Juan" userId="8eb68045-f4b0-4f31-aa4e-3c7463baf3fb" providerId="ADAL" clId="{812950CE-F388-4949-A020-62CB281D15C3}" dt="2021-05-03T12:34:28.256" v="11595" actId="790"/>
          <ac:spMkLst>
            <pc:docMk/>
            <pc:sldMk cId="3545408535" sldId="276"/>
            <ac:spMk id="25" creationId="{FF04437E-5F47-4FE4-8CA2-018C38C2529E}"/>
          </ac:spMkLst>
        </pc:spChg>
        <pc:spChg chg="add mod">
          <ac:chgData name="Sandin Garcia, Juan" userId="8eb68045-f4b0-4f31-aa4e-3c7463baf3fb" providerId="ADAL" clId="{812950CE-F388-4949-A020-62CB281D15C3}" dt="2021-05-03T15:12:26.092" v="13212" actId="2"/>
          <ac:spMkLst>
            <pc:docMk/>
            <pc:sldMk cId="3545408535" sldId="276"/>
            <ac:spMk id="26" creationId="{15E03BD4-32A9-4158-8080-64EE966B7DAB}"/>
          </ac:spMkLst>
        </pc:spChg>
        <pc:spChg chg="add mod">
          <ac:chgData name="Sandin Garcia, Juan" userId="8eb68045-f4b0-4f31-aa4e-3c7463baf3fb" providerId="ADAL" clId="{812950CE-F388-4949-A020-62CB281D15C3}" dt="2021-05-03T12:35:04.670" v="11603" actId="313"/>
          <ac:spMkLst>
            <pc:docMk/>
            <pc:sldMk cId="3545408535" sldId="276"/>
            <ac:spMk id="27" creationId="{7DE3A3E7-41E7-4EC4-AB9C-E821B9BD8A6D}"/>
          </ac:spMkLst>
        </pc:spChg>
        <pc:spChg chg="add mod">
          <ac:chgData name="Sandin Garcia, Juan" userId="8eb68045-f4b0-4f31-aa4e-3c7463baf3fb" providerId="ADAL" clId="{812950CE-F388-4949-A020-62CB281D15C3}" dt="2021-05-03T15:23:23.523" v="13427" actId="20577"/>
          <ac:spMkLst>
            <pc:docMk/>
            <pc:sldMk cId="3545408535" sldId="276"/>
            <ac:spMk id="28" creationId="{B4073BD1-C283-42EF-9A8E-6B9C67A67635}"/>
          </ac:spMkLst>
        </pc:spChg>
        <pc:spChg chg="add del mod">
          <ac:chgData name="Sandin Garcia, Juan" userId="8eb68045-f4b0-4f31-aa4e-3c7463baf3fb" providerId="ADAL" clId="{812950CE-F388-4949-A020-62CB281D15C3}" dt="2021-04-30T12:30:28.719" v="210" actId="478"/>
          <ac:spMkLst>
            <pc:docMk/>
            <pc:sldMk cId="3545408535" sldId="276"/>
            <ac:spMk id="29" creationId="{285CB249-7D90-44E0-8EF5-6CB590DF5624}"/>
          </ac:spMkLst>
        </pc:spChg>
        <pc:spChg chg="add mod">
          <ac:chgData name="Sandin Garcia, Juan" userId="8eb68045-f4b0-4f31-aa4e-3c7463baf3fb" providerId="ADAL" clId="{812950CE-F388-4949-A020-62CB281D15C3}" dt="2021-05-03T12:34:28.256" v="11595" actId="790"/>
          <ac:spMkLst>
            <pc:docMk/>
            <pc:sldMk cId="3545408535" sldId="276"/>
            <ac:spMk id="30" creationId="{8A560899-F2CE-45E5-B5DD-331920E3FD79}"/>
          </ac:spMkLst>
        </pc:spChg>
        <pc:spChg chg="add mod">
          <ac:chgData name="Sandin Garcia, Juan" userId="8eb68045-f4b0-4f31-aa4e-3c7463baf3fb" providerId="ADAL" clId="{812950CE-F388-4949-A020-62CB281D15C3}" dt="2021-05-03T12:35:15.073" v="11606" actId="313"/>
          <ac:spMkLst>
            <pc:docMk/>
            <pc:sldMk cId="3545408535" sldId="276"/>
            <ac:spMk id="31" creationId="{4410E6AB-4109-41BE-BF1C-D56F0ACAC7A7}"/>
          </ac:spMkLst>
        </pc:spChg>
        <pc:spChg chg="add mod">
          <ac:chgData name="Sandin Garcia, Juan" userId="8eb68045-f4b0-4f31-aa4e-3c7463baf3fb" providerId="ADAL" clId="{812950CE-F388-4949-A020-62CB281D15C3}" dt="2021-05-03T12:34:50.368" v="11601"/>
          <ac:spMkLst>
            <pc:docMk/>
            <pc:sldMk cId="3545408535" sldId="276"/>
            <ac:spMk id="33" creationId="{EBDCCD1D-2BAB-4A0F-8713-8D8B2D21F451}"/>
          </ac:spMkLst>
        </pc:spChg>
        <pc:grpChg chg="add del mod">
          <ac:chgData name="Sandin Garcia, Juan" userId="8eb68045-f4b0-4f31-aa4e-3c7463baf3fb" providerId="ADAL" clId="{812950CE-F388-4949-A020-62CB281D15C3}" dt="2021-04-30T12:23:20.245" v="69"/>
          <ac:grpSpMkLst>
            <pc:docMk/>
            <pc:sldMk cId="3545408535" sldId="276"/>
            <ac:grpSpMk id="4" creationId="{0DCFAAE4-EAB8-4C3D-8F7B-6CF427FAC77B}"/>
          </ac:grpSpMkLst>
        </pc:grpChg>
        <pc:grpChg chg="mod">
          <ac:chgData name="Sandin Garcia, Juan" userId="8eb68045-f4b0-4f31-aa4e-3c7463baf3fb" providerId="ADAL" clId="{812950CE-F388-4949-A020-62CB281D15C3}" dt="2021-04-30T12:23:17.965" v="68"/>
          <ac:grpSpMkLst>
            <pc:docMk/>
            <pc:sldMk cId="3545408535" sldId="276"/>
            <ac:grpSpMk id="9" creationId="{6CF1659E-508D-4313-A9B3-F754FA8C2FBA}"/>
          </ac:grpSpMkLst>
        </pc:grpChg>
        <pc:grpChg chg="add del mod">
          <ac:chgData name="Sandin Garcia, Juan" userId="8eb68045-f4b0-4f31-aa4e-3c7463baf3fb" providerId="ADAL" clId="{812950CE-F388-4949-A020-62CB281D15C3}" dt="2021-04-30T12:24:28.487" v="80" actId="165"/>
          <ac:grpSpMkLst>
            <pc:docMk/>
            <pc:sldMk cId="3545408535" sldId="276"/>
            <ac:grpSpMk id="18" creationId="{DC259C8C-A7C8-40D6-9163-E0D1D17C3AC9}"/>
          </ac:grpSpMkLst>
        </pc:grpChg>
        <pc:grpChg chg="mod topLvl">
          <ac:chgData name="Sandin Garcia, Juan" userId="8eb68045-f4b0-4f31-aa4e-3c7463baf3fb" providerId="ADAL" clId="{812950CE-F388-4949-A020-62CB281D15C3}" dt="2021-04-30T12:45:52.726" v="843" actId="20577"/>
          <ac:grpSpMkLst>
            <pc:docMk/>
            <pc:sldMk cId="3545408535" sldId="276"/>
            <ac:grpSpMk id="23" creationId="{0154C40B-2072-441D-8324-D193AB7BA9CF}"/>
          </ac:grpSpMkLst>
        </pc:grpChg>
        <pc:grpChg chg="add mod">
          <ac:chgData name="Sandin Garcia, Juan" userId="8eb68045-f4b0-4f31-aa4e-3c7463baf3fb" providerId="ADAL" clId="{812950CE-F388-4949-A020-62CB281D15C3}" dt="2021-04-30T12:45:52.726" v="843" actId="20577"/>
          <ac:grpSpMkLst>
            <pc:docMk/>
            <pc:sldMk cId="3545408535" sldId="276"/>
            <ac:grpSpMk id="32" creationId="{2CA3471B-2428-4435-8D85-469788D088DE}"/>
          </ac:grpSpMkLst>
        </pc:grpChg>
      </pc:sldChg>
      <pc:sldChg chg="addSp delSp modSp mod">
        <pc:chgData name="Sandin Garcia, Juan" userId="8eb68045-f4b0-4f31-aa4e-3c7463baf3fb" providerId="ADAL" clId="{812950CE-F388-4949-A020-62CB281D15C3}" dt="2021-05-05T17:02:42.051" v="21999" actId="1036"/>
        <pc:sldMkLst>
          <pc:docMk/>
          <pc:sldMk cId="1096816110" sldId="415"/>
        </pc:sldMkLst>
        <pc:spChg chg="add del mod">
          <ac:chgData name="Sandin Garcia, Juan" userId="8eb68045-f4b0-4f31-aa4e-3c7463baf3fb" providerId="ADAL" clId="{812950CE-F388-4949-A020-62CB281D15C3}" dt="2021-05-05T17:01:46.732" v="21943" actId="313"/>
          <ac:spMkLst>
            <pc:docMk/>
            <pc:sldMk cId="1096816110" sldId="415"/>
            <ac:spMk id="2" creationId="{4DA8BBF2-A1E4-4831-8EB4-C98A5E3ED358}"/>
          </ac:spMkLst>
        </pc:spChg>
        <pc:spChg chg="add del mod">
          <ac:chgData name="Sandin Garcia, Juan" userId="8eb68045-f4b0-4f31-aa4e-3c7463baf3fb" providerId="ADAL" clId="{812950CE-F388-4949-A020-62CB281D15C3}" dt="2021-05-03T17:18:08.751" v="15563" actId="478"/>
          <ac:spMkLst>
            <pc:docMk/>
            <pc:sldMk cId="1096816110" sldId="415"/>
            <ac:spMk id="3" creationId="{00000000-0000-0000-0000-000000000000}"/>
          </ac:spMkLst>
        </pc:spChg>
        <pc:spChg chg="add del mod">
          <ac:chgData name="Sandin Garcia, Juan" userId="8eb68045-f4b0-4f31-aa4e-3c7463baf3fb" providerId="ADAL" clId="{812950CE-F388-4949-A020-62CB281D15C3}" dt="2021-05-03T17:21:16.321" v="15601" actId="313"/>
          <ac:spMkLst>
            <pc:docMk/>
            <pc:sldMk cId="1096816110" sldId="415"/>
            <ac:spMk id="4" creationId="{00000000-0000-0000-0000-000000000000}"/>
          </ac:spMkLst>
        </pc:spChg>
        <pc:spChg chg="del mod">
          <ac:chgData name="Sandin Garcia, Juan" userId="8eb68045-f4b0-4f31-aa4e-3c7463baf3fb" providerId="ADAL" clId="{812950CE-F388-4949-A020-62CB281D15C3}" dt="2021-05-03T06:15:48.330" v="7051" actId="478"/>
          <ac:spMkLst>
            <pc:docMk/>
            <pc:sldMk cId="1096816110" sldId="415"/>
            <ac:spMk id="5" creationId="{00000000-0000-0000-0000-000000000000}"/>
          </ac:spMkLst>
        </pc:spChg>
        <pc:spChg chg="add del mod">
          <ac:chgData name="Sandin Garcia, Juan" userId="8eb68045-f4b0-4f31-aa4e-3c7463baf3fb" providerId="ADAL" clId="{812950CE-F388-4949-A020-62CB281D15C3}" dt="2021-05-03T17:18:05.460" v="15562" actId="478"/>
          <ac:spMkLst>
            <pc:docMk/>
            <pc:sldMk cId="1096816110" sldId="415"/>
            <ac:spMk id="6" creationId="{2E8EDBD4-BD1E-4118-BBE0-FD1EE5A84827}"/>
          </ac:spMkLst>
        </pc:spChg>
        <pc:spChg chg="add del mod">
          <ac:chgData name="Sandin Garcia, Juan" userId="8eb68045-f4b0-4f31-aa4e-3c7463baf3fb" providerId="ADAL" clId="{812950CE-F388-4949-A020-62CB281D15C3}" dt="2021-05-03T17:18:05.460" v="15562" actId="478"/>
          <ac:spMkLst>
            <pc:docMk/>
            <pc:sldMk cId="1096816110" sldId="415"/>
            <ac:spMk id="8" creationId="{ED39446F-EF06-4335-91AC-ACE739C3B408}"/>
          </ac:spMkLst>
        </pc:spChg>
        <pc:picChg chg="mod">
          <ac:chgData name="Sandin Garcia, Juan" userId="8eb68045-f4b0-4f31-aa4e-3c7463baf3fb" providerId="ADAL" clId="{812950CE-F388-4949-A020-62CB281D15C3}" dt="2021-05-05T17:02:28.266" v="21980" actId="1036"/>
          <ac:picMkLst>
            <pc:docMk/>
            <pc:sldMk cId="1096816110" sldId="415"/>
            <ac:picMk id="5" creationId="{E6518CE6-AC58-4BE1-A81F-197923AA4EA2}"/>
          </ac:picMkLst>
        </pc:picChg>
        <pc:picChg chg="mod">
          <ac:chgData name="Sandin Garcia, Juan" userId="8eb68045-f4b0-4f31-aa4e-3c7463baf3fb" providerId="ADAL" clId="{812950CE-F388-4949-A020-62CB281D15C3}" dt="2021-05-05T17:02:37.737" v="21986" actId="1035"/>
          <ac:picMkLst>
            <pc:docMk/>
            <pc:sldMk cId="1096816110" sldId="415"/>
            <ac:picMk id="6" creationId="{49B25974-507A-4424-80F7-9DF8BF8C309F}"/>
          </ac:picMkLst>
        </pc:picChg>
        <pc:picChg chg="mod">
          <ac:chgData name="Sandin Garcia, Juan" userId="8eb68045-f4b0-4f31-aa4e-3c7463baf3fb" providerId="ADAL" clId="{812950CE-F388-4949-A020-62CB281D15C3}" dt="2021-05-05T17:02:42.051" v="21999" actId="1036"/>
          <ac:picMkLst>
            <pc:docMk/>
            <pc:sldMk cId="1096816110" sldId="415"/>
            <ac:picMk id="8" creationId="{7D984EFF-8D6E-4B05-9550-5ADC5B86C765}"/>
          </ac:picMkLst>
        </pc:picChg>
      </pc:sldChg>
      <pc:sldChg chg="addSp delSp modSp del mod">
        <pc:chgData name="Sandin Garcia, Juan" userId="8eb68045-f4b0-4f31-aa4e-3c7463baf3fb" providerId="ADAL" clId="{812950CE-F388-4949-A020-62CB281D15C3}" dt="2021-05-03T06:19:18.073" v="7169" actId="47"/>
        <pc:sldMkLst>
          <pc:docMk/>
          <pc:sldMk cId="3775181383" sldId="477"/>
        </pc:sldMkLst>
        <pc:spChg chg="add del mod">
          <ac:chgData name="Sandin Garcia, Juan" userId="8eb68045-f4b0-4f31-aa4e-3c7463baf3fb" providerId="ADAL" clId="{812950CE-F388-4949-A020-62CB281D15C3}" dt="2021-05-03T06:16:49.191" v="7068"/>
          <ac:spMkLst>
            <pc:docMk/>
            <pc:sldMk cId="3775181383" sldId="477"/>
            <ac:spMk id="2" creationId="{93AFA136-FDD8-4A08-86B3-3C93EAF4FD6E}"/>
          </ac:spMkLst>
        </pc:spChg>
        <pc:spChg chg="add del mod">
          <ac:chgData name="Sandin Garcia, Juan" userId="8eb68045-f4b0-4f31-aa4e-3c7463baf3fb" providerId="ADAL" clId="{812950CE-F388-4949-A020-62CB281D15C3}" dt="2021-05-03T06:16:49.191" v="7068"/>
          <ac:spMkLst>
            <pc:docMk/>
            <pc:sldMk cId="3775181383" sldId="477"/>
            <ac:spMk id="3" creationId="{5D485E7C-C57D-4FEE-9D80-A8AC58E1A2D3}"/>
          </ac:spMkLst>
        </pc:spChg>
        <pc:spChg chg="mod">
          <ac:chgData name="Sandin Garcia, Juan" userId="8eb68045-f4b0-4f31-aa4e-3c7463baf3fb" providerId="ADAL" clId="{812950CE-F388-4949-A020-62CB281D15C3}" dt="2021-05-03T06:17:57.824" v="7079" actId="21"/>
          <ac:spMkLst>
            <pc:docMk/>
            <pc:sldMk cId="3775181383" sldId="477"/>
            <ac:spMk id="6" creationId="{00000000-0000-0000-0000-000000000000}"/>
          </ac:spMkLst>
        </pc:spChg>
        <pc:spChg chg="add del mod">
          <ac:chgData name="Sandin Garcia, Juan" userId="8eb68045-f4b0-4f31-aa4e-3c7463baf3fb" providerId="ADAL" clId="{812950CE-F388-4949-A020-62CB281D15C3}" dt="2021-05-03T06:16:49.191" v="7068"/>
          <ac:spMkLst>
            <pc:docMk/>
            <pc:sldMk cId="3775181383" sldId="477"/>
            <ac:spMk id="7" creationId="{8ABD7E43-B613-40CE-B81E-FA662C2722EB}"/>
          </ac:spMkLst>
        </pc:spChg>
        <pc:spChg chg="del mod">
          <ac:chgData name="Sandin Garcia, Juan" userId="8eb68045-f4b0-4f31-aa4e-3c7463baf3fb" providerId="ADAL" clId="{812950CE-F388-4949-A020-62CB281D15C3}" dt="2021-05-03T06:17:46.045" v="7077"/>
          <ac:spMkLst>
            <pc:docMk/>
            <pc:sldMk cId="3775181383" sldId="477"/>
            <ac:spMk id="99331" creationId="{00000000-0000-0000-0000-000000000000}"/>
          </ac:spMkLst>
        </pc:spChg>
        <pc:picChg chg="del">
          <ac:chgData name="Sandin Garcia, Juan" userId="8eb68045-f4b0-4f31-aa4e-3c7463baf3fb" providerId="ADAL" clId="{812950CE-F388-4949-A020-62CB281D15C3}" dt="2021-05-03T06:16:59.534" v="7070" actId="21"/>
          <ac:picMkLst>
            <pc:docMk/>
            <pc:sldMk cId="3775181383" sldId="477"/>
            <ac:picMk id="5" creationId="{00000000-0000-0000-0000-000000000000}"/>
          </ac:picMkLst>
        </pc:picChg>
      </pc:sldChg>
      <pc:sldChg chg="addSp delSp modSp mod">
        <pc:chgData name="Sandin Garcia, Juan" userId="8eb68045-f4b0-4f31-aa4e-3c7463baf3fb" providerId="ADAL" clId="{812950CE-F388-4949-A020-62CB281D15C3}" dt="2021-05-03T17:26:04.623" v="15646" actId="1036"/>
        <pc:sldMkLst>
          <pc:docMk/>
          <pc:sldMk cId="633406965" sldId="502"/>
        </pc:sldMkLst>
        <pc:spChg chg="add mod">
          <ac:chgData name="Sandin Garcia, Juan" userId="8eb68045-f4b0-4f31-aa4e-3c7463baf3fb" providerId="ADAL" clId="{812950CE-F388-4949-A020-62CB281D15C3}" dt="2021-05-03T17:26:00.495" v="15627" actId="20577"/>
          <ac:spMkLst>
            <pc:docMk/>
            <pc:sldMk cId="633406965" sldId="502"/>
            <ac:spMk id="2" creationId="{D27A826E-A42D-4BAA-8D01-6059FBD7B36D}"/>
          </ac:spMkLst>
        </pc:spChg>
        <pc:spChg chg="del mod">
          <ac:chgData name="Sandin Garcia, Juan" userId="8eb68045-f4b0-4f31-aa4e-3c7463baf3fb" providerId="ADAL" clId="{812950CE-F388-4949-A020-62CB281D15C3}" dt="2021-05-03T06:16:26.779" v="7066"/>
          <ac:spMkLst>
            <pc:docMk/>
            <pc:sldMk cId="633406965" sldId="502"/>
            <ac:spMk id="3" creationId="{00000000-0000-0000-0000-000000000000}"/>
          </ac:spMkLst>
        </pc:spChg>
        <pc:spChg chg="mod">
          <ac:chgData name="Sandin Garcia, Juan" userId="8eb68045-f4b0-4f31-aa4e-3c7463baf3fb" providerId="ADAL" clId="{812950CE-F388-4949-A020-62CB281D15C3}" dt="2021-05-03T17:18:23.632" v="15564" actId="790"/>
          <ac:spMkLst>
            <pc:docMk/>
            <pc:sldMk cId="633406965" sldId="502"/>
            <ac:spMk id="4" creationId="{E9FC1E0C-08DB-4055-B9C5-D677FB30006F}"/>
          </ac:spMkLst>
        </pc:spChg>
        <pc:spChg chg="del mod">
          <ac:chgData name="Sandin Garcia, Juan" userId="8eb68045-f4b0-4f31-aa4e-3c7463baf3fb" providerId="ADAL" clId="{812950CE-F388-4949-A020-62CB281D15C3}" dt="2021-05-03T06:16:04.043" v="7054" actId="478"/>
          <ac:spMkLst>
            <pc:docMk/>
            <pc:sldMk cId="633406965" sldId="502"/>
            <ac:spMk id="9" creationId="{00000000-0000-0000-0000-000000000000}"/>
          </ac:spMkLst>
        </pc:spChg>
        <pc:picChg chg="add del mod">
          <ac:chgData name="Sandin Garcia, Juan" userId="8eb68045-f4b0-4f31-aa4e-3c7463baf3fb" providerId="ADAL" clId="{812950CE-F388-4949-A020-62CB281D15C3}" dt="2021-05-03T17:23:35.739" v="15614" actId="478"/>
          <ac:picMkLst>
            <pc:docMk/>
            <pc:sldMk cId="633406965" sldId="502"/>
            <ac:picMk id="5" creationId="{8DB79340-DCB3-4EBA-A7E0-AC0BE4426F1E}"/>
          </ac:picMkLst>
        </pc:picChg>
        <pc:picChg chg="add mod">
          <ac:chgData name="Sandin Garcia, Juan" userId="8eb68045-f4b0-4f31-aa4e-3c7463baf3fb" providerId="ADAL" clId="{812950CE-F388-4949-A020-62CB281D15C3}" dt="2021-05-03T17:26:04.623" v="15646" actId="1036"/>
          <ac:picMkLst>
            <pc:docMk/>
            <pc:sldMk cId="633406965" sldId="502"/>
            <ac:picMk id="7" creationId="{30B1FE4D-E99F-4FFB-B0D6-6A98F9CFF7E0}"/>
          </ac:picMkLst>
        </pc:picChg>
        <pc:picChg chg="del mod">
          <ac:chgData name="Sandin Garcia, Juan" userId="8eb68045-f4b0-4f31-aa4e-3c7463baf3fb" providerId="ADAL" clId="{812950CE-F388-4949-A020-62CB281D15C3}" dt="2021-05-03T17:23:58.330" v="15622" actId="478"/>
          <ac:picMkLst>
            <pc:docMk/>
            <pc:sldMk cId="633406965" sldId="502"/>
            <ac:picMk id="8" creationId="{B0239EC0-898A-4282-87DB-4AEA62D9E023}"/>
          </ac:picMkLst>
        </pc:picChg>
      </pc:sldChg>
      <pc:sldChg chg="addSp delSp modSp mod modAnim">
        <pc:chgData name="Sandin Garcia, Juan" userId="8eb68045-f4b0-4f31-aa4e-3c7463baf3fb" providerId="ADAL" clId="{812950CE-F388-4949-A020-62CB281D15C3}" dt="2021-05-05T15:17:23.587" v="19521" actId="207"/>
        <pc:sldMkLst>
          <pc:docMk/>
          <pc:sldMk cId="1083764470" sldId="585"/>
        </pc:sldMkLst>
        <pc:spChg chg="add mod">
          <ac:chgData name="Sandin Garcia, Juan" userId="8eb68045-f4b0-4f31-aa4e-3c7463baf3fb" providerId="ADAL" clId="{812950CE-F388-4949-A020-62CB281D15C3}" dt="2021-05-05T15:08:50.140" v="19469"/>
          <ac:spMkLst>
            <pc:docMk/>
            <pc:sldMk cId="1083764470" sldId="585"/>
            <ac:spMk id="2" creationId="{AE78A421-E506-4753-80B2-AAF591A03B5B}"/>
          </ac:spMkLst>
        </pc:spChg>
        <pc:spChg chg="mod">
          <ac:chgData name="Sandin Garcia, Juan" userId="8eb68045-f4b0-4f31-aa4e-3c7463baf3fb" providerId="ADAL" clId="{812950CE-F388-4949-A020-62CB281D15C3}" dt="2021-05-05T15:02:08.614" v="18938" actId="1076"/>
          <ac:spMkLst>
            <pc:docMk/>
            <pc:sldMk cId="1083764470" sldId="585"/>
            <ac:spMk id="4" creationId="{00000000-0000-0000-0000-000000000000}"/>
          </ac:spMkLst>
        </pc:spChg>
        <pc:spChg chg="mod">
          <ac:chgData name="Sandin Garcia, Juan" userId="8eb68045-f4b0-4f31-aa4e-3c7463baf3fb" providerId="ADAL" clId="{812950CE-F388-4949-A020-62CB281D15C3}" dt="2021-05-05T15:17:20.635" v="19520" actId="207"/>
          <ac:spMkLst>
            <pc:docMk/>
            <pc:sldMk cId="1083764470" sldId="585"/>
            <ac:spMk id="8" creationId="{00000000-0000-0000-0000-000000000000}"/>
          </ac:spMkLst>
        </pc:spChg>
        <pc:spChg chg="del mod">
          <ac:chgData name="Sandin Garcia, Juan" userId="8eb68045-f4b0-4f31-aa4e-3c7463baf3fb" providerId="ADAL" clId="{812950CE-F388-4949-A020-62CB281D15C3}" dt="2021-05-03T15:04:37.952" v="13160" actId="21"/>
          <ac:spMkLst>
            <pc:docMk/>
            <pc:sldMk cId="1083764470" sldId="585"/>
            <ac:spMk id="11" creationId="{00000000-0000-0000-0000-000000000000}"/>
          </ac:spMkLst>
        </pc:spChg>
        <pc:spChg chg="del mod">
          <ac:chgData name="Sandin Garcia, Juan" userId="8eb68045-f4b0-4f31-aa4e-3c7463baf3fb" providerId="ADAL" clId="{812950CE-F388-4949-A020-62CB281D15C3}" dt="2021-05-03T13:32:57.886" v="12081" actId="478"/>
          <ac:spMkLst>
            <pc:docMk/>
            <pc:sldMk cId="1083764470" sldId="585"/>
            <ac:spMk id="12" creationId="{00000000-0000-0000-0000-000000000000}"/>
          </ac:spMkLst>
        </pc:spChg>
        <pc:spChg chg="del">
          <ac:chgData name="Sandin Garcia, Juan" userId="8eb68045-f4b0-4f31-aa4e-3c7463baf3fb" providerId="ADAL" clId="{812950CE-F388-4949-A020-62CB281D15C3}" dt="2021-05-03T15:04:37.952" v="13160" actId="21"/>
          <ac:spMkLst>
            <pc:docMk/>
            <pc:sldMk cId="1083764470" sldId="585"/>
            <ac:spMk id="14" creationId="{00000000-0000-0000-0000-000000000000}"/>
          </ac:spMkLst>
        </pc:spChg>
        <pc:spChg chg="del">
          <ac:chgData name="Sandin Garcia, Juan" userId="8eb68045-f4b0-4f31-aa4e-3c7463baf3fb" providerId="ADAL" clId="{812950CE-F388-4949-A020-62CB281D15C3}" dt="2021-05-03T15:04:37.952" v="13160" actId="21"/>
          <ac:spMkLst>
            <pc:docMk/>
            <pc:sldMk cId="1083764470" sldId="585"/>
            <ac:spMk id="17" creationId="{00000000-0000-0000-0000-000000000000}"/>
          </ac:spMkLst>
        </pc:spChg>
        <pc:spChg chg="mod">
          <ac:chgData name="Sandin Garcia, Juan" userId="8eb68045-f4b0-4f31-aa4e-3c7463baf3fb" providerId="ADAL" clId="{812950CE-F388-4949-A020-62CB281D15C3}" dt="2021-05-05T15:02:29.445" v="18945" actId="207"/>
          <ac:spMkLst>
            <pc:docMk/>
            <pc:sldMk cId="1083764470" sldId="585"/>
            <ac:spMk id="18" creationId="{00000000-0000-0000-0000-000000000000}"/>
          </ac:spMkLst>
        </pc:spChg>
        <pc:spChg chg="mod">
          <ac:chgData name="Sandin Garcia, Juan" userId="8eb68045-f4b0-4f31-aa4e-3c7463baf3fb" providerId="ADAL" clId="{812950CE-F388-4949-A020-62CB281D15C3}" dt="2021-05-03T14:26:23.333" v="12888"/>
          <ac:spMkLst>
            <pc:docMk/>
            <pc:sldMk cId="1083764470" sldId="585"/>
            <ac:spMk id="30" creationId="{F1A0EA3A-DB42-477E-A0E0-3198673F1E8F}"/>
          </ac:spMkLst>
        </pc:spChg>
        <pc:spChg chg="mod">
          <ac:chgData name="Sandin Garcia, Juan" userId="8eb68045-f4b0-4f31-aa4e-3c7463baf3fb" providerId="ADAL" clId="{812950CE-F388-4949-A020-62CB281D15C3}" dt="2021-05-03T15:43:31.572" v="13680"/>
          <ac:spMkLst>
            <pc:docMk/>
            <pc:sldMk cId="1083764470" sldId="585"/>
            <ac:spMk id="31" creationId="{00000000-0000-0000-0000-000000000000}"/>
          </ac:spMkLst>
        </pc:spChg>
        <pc:spChg chg="del mod">
          <ac:chgData name="Sandin Garcia, Juan" userId="8eb68045-f4b0-4f31-aa4e-3c7463baf3fb" providerId="ADAL" clId="{812950CE-F388-4949-A020-62CB281D15C3}" dt="2021-05-03T14:26:21.948" v="12886" actId="478"/>
          <ac:spMkLst>
            <pc:docMk/>
            <pc:sldMk cId="1083764470" sldId="585"/>
            <ac:spMk id="35" creationId="{00000000-0000-0000-0000-000000000000}"/>
          </ac:spMkLst>
        </pc:spChg>
        <pc:spChg chg="mod">
          <ac:chgData name="Sandin Garcia, Juan" userId="8eb68045-f4b0-4f31-aa4e-3c7463baf3fb" providerId="ADAL" clId="{812950CE-F388-4949-A020-62CB281D15C3}" dt="2021-05-05T15:17:23.587" v="19521" actId="207"/>
          <ac:spMkLst>
            <pc:docMk/>
            <pc:sldMk cId="1083764470" sldId="585"/>
            <ac:spMk id="40" creationId="{00000000-0000-0000-0000-000000000000}"/>
          </ac:spMkLst>
        </pc:spChg>
        <pc:spChg chg="del">
          <ac:chgData name="Sandin Garcia, Juan" userId="8eb68045-f4b0-4f31-aa4e-3c7463baf3fb" providerId="ADAL" clId="{812950CE-F388-4949-A020-62CB281D15C3}" dt="2021-05-03T12:25:24.427" v="11415" actId="478"/>
          <ac:spMkLst>
            <pc:docMk/>
            <pc:sldMk cId="1083764470" sldId="585"/>
            <ac:spMk id="42" creationId="{00000000-0000-0000-0000-000000000000}"/>
          </ac:spMkLst>
        </pc:spChg>
        <pc:spChg chg="del">
          <ac:chgData name="Sandin Garcia, Juan" userId="8eb68045-f4b0-4f31-aa4e-3c7463baf3fb" providerId="ADAL" clId="{812950CE-F388-4949-A020-62CB281D15C3}" dt="2021-05-03T15:04:37.952" v="13160" actId="21"/>
          <ac:spMkLst>
            <pc:docMk/>
            <pc:sldMk cId="1083764470" sldId="585"/>
            <ac:spMk id="43" creationId="{00000000-0000-0000-0000-000000000000}"/>
          </ac:spMkLst>
        </pc:spChg>
        <pc:spChg chg="del">
          <ac:chgData name="Sandin Garcia, Juan" userId="8eb68045-f4b0-4f31-aa4e-3c7463baf3fb" providerId="ADAL" clId="{812950CE-F388-4949-A020-62CB281D15C3}" dt="2021-05-03T15:04:37.952" v="13160" actId="21"/>
          <ac:spMkLst>
            <pc:docMk/>
            <pc:sldMk cId="1083764470" sldId="585"/>
            <ac:spMk id="44" creationId="{00000000-0000-0000-0000-000000000000}"/>
          </ac:spMkLst>
        </pc:spChg>
        <pc:grpChg chg="add del mod">
          <ac:chgData name="Sandin Garcia, Juan" userId="8eb68045-f4b0-4f31-aa4e-3c7463baf3fb" providerId="ADAL" clId="{812950CE-F388-4949-A020-62CB281D15C3}" dt="2021-05-05T15:06:09.309" v="19245" actId="478"/>
          <ac:grpSpMkLst>
            <pc:docMk/>
            <pc:sldMk cId="1083764470" sldId="585"/>
            <ac:grpSpMk id="12" creationId="{39229301-A074-49AF-BC49-681C46EE8853}"/>
          </ac:grpSpMkLst>
        </pc:grpChg>
        <pc:grpChg chg="add del mod">
          <ac:chgData name="Sandin Garcia, Juan" userId="8eb68045-f4b0-4f31-aa4e-3c7463baf3fb" providerId="ADAL" clId="{812950CE-F388-4949-A020-62CB281D15C3}" dt="2021-05-05T14:59:39.307" v="18828" actId="478"/>
          <ac:grpSpMkLst>
            <pc:docMk/>
            <pc:sldMk cId="1083764470" sldId="585"/>
            <ac:grpSpMk id="22" creationId="{F5EA7F8D-2FD8-4219-B529-4C5061B687CC}"/>
          </ac:grpSpMkLst>
        </pc:grpChg>
        <pc:grpChg chg="add del mod">
          <ac:chgData name="Sandin Garcia, Juan" userId="8eb68045-f4b0-4f31-aa4e-3c7463baf3fb" providerId="ADAL" clId="{812950CE-F388-4949-A020-62CB281D15C3}" dt="2021-05-05T15:00:19.420" v="18849" actId="478"/>
          <ac:grpSpMkLst>
            <pc:docMk/>
            <pc:sldMk cId="1083764470" sldId="585"/>
            <ac:grpSpMk id="25" creationId="{F1FA427F-BFCD-40E3-9CB2-E7D2A44E8145}"/>
          </ac:grpSpMkLst>
        </pc:grpChg>
        <pc:grpChg chg="add del mod">
          <ac:chgData name="Sandin Garcia, Juan" userId="8eb68045-f4b0-4f31-aa4e-3c7463baf3fb" providerId="ADAL" clId="{812950CE-F388-4949-A020-62CB281D15C3}" dt="2021-05-05T14:56:46.988" v="18776" actId="478"/>
          <ac:grpSpMkLst>
            <pc:docMk/>
            <pc:sldMk cId="1083764470" sldId="585"/>
            <ac:grpSpMk id="29" creationId="{C4D14466-67CF-444B-B6DC-B63C4C406CB0}"/>
          </ac:grpSpMkLst>
        </pc:grpChg>
        <pc:grpChg chg="add del mod">
          <ac:chgData name="Sandin Garcia, Juan" userId="8eb68045-f4b0-4f31-aa4e-3c7463baf3fb" providerId="ADAL" clId="{812950CE-F388-4949-A020-62CB281D15C3}" dt="2021-05-05T15:06:19.852" v="19249" actId="478"/>
          <ac:grpSpMkLst>
            <pc:docMk/>
            <pc:sldMk cId="1083764470" sldId="585"/>
            <ac:grpSpMk id="33" creationId="{7B849D5B-84DA-4143-BB2A-A8399FD1F329}"/>
          </ac:grpSpMkLst>
        </pc:grpChg>
        <pc:picChg chg="del">
          <ac:chgData name="Sandin Garcia, Juan" userId="8eb68045-f4b0-4f31-aa4e-3c7463baf3fb" providerId="ADAL" clId="{812950CE-F388-4949-A020-62CB281D15C3}" dt="2021-05-03T14:23:33.028" v="12851" actId="478"/>
          <ac:picMkLst>
            <pc:docMk/>
            <pc:sldMk cId="1083764470" sldId="585"/>
            <ac:picMk id="6" creationId="{00000000-0000-0000-0000-000000000000}"/>
          </ac:picMkLst>
        </pc:picChg>
        <pc:picChg chg="del">
          <ac:chgData name="Sandin Garcia, Juan" userId="8eb68045-f4b0-4f31-aa4e-3c7463baf3fb" providerId="ADAL" clId="{812950CE-F388-4949-A020-62CB281D15C3}" dt="2021-05-03T14:23:32.465" v="12850" actId="478"/>
          <ac:picMkLst>
            <pc:docMk/>
            <pc:sldMk cId="1083764470" sldId="585"/>
            <ac:picMk id="7" creationId="{00000000-0000-0000-0000-000000000000}"/>
          </ac:picMkLst>
        </pc:picChg>
        <pc:picChg chg="del">
          <ac:chgData name="Sandin Garcia, Juan" userId="8eb68045-f4b0-4f31-aa4e-3c7463baf3fb" providerId="ADAL" clId="{812950CE-F388-4949-A020-62CB281D15C3}" dt="2021-05-03T14:13:59.835" v="12704" actId="478"/>
          <ac:picMkLst>
            <pc:docMk/>
            <pc:sldMk cId="1083764470" sldId="585"/>
            <ac:picMk id="16" creationId="{00000000-0000-0000-0000-000000000000}"/>
          </ac:picMkLst>
        </pc:picChg>
        <pc:picChg chg="del">
          <ac:chgData name="Sandin Garcia, Juan" userId="8eb68045-f4b0-4f31-aa4e-3c7463baf3fb" providerId="ADAL" clId="{812950CE-F388-4949-A020-62CB281D15C3}" dt="2021-05-03T14:23:34.217" v="12853" actId="478"/>
          <ac:picMkLst>
            <pc:docMk/>
            <pc:sldMk cId="1083764470" sldId="585"/>
            <ac:picMk id="19" creationId="{00000000-0000-0000-0000-000000000000}"/>
          </ac:picMkLst>
        </pc:picChg>
        <pc:picChg chg="add del mod">
          <ac:chgData name="Sandin Garcia, Juan" userId="8eb68045-f4b0-4f31-aa4e-3c7463baf3fb" providerId="ADAL" clId="{812950CE-F388-4949-A020-62CB281D15C3}" dt="2021-05-05T14:56:46.340" v="18775" actId="478"/>
          <ac:picMkLst>
            <pc:docMk/>
            <pc:sldMk cId="1083764470" sldId="585"/>
            <ac:picMk id="19" creationId="{3DFFB42E-5B56-4AD9-97AD-AA1E2CFD54EE}"/>
          </ac:picMkLst>
        </pc:picChg>
        <pc:picChg chg="del">
          <ac:chgData name="Sandin Garcia, Juan" userId="8eb68045-f4b0-4f31-aa4e-3c7463baf3fb" providerId="ADAL" clId="{812950CE-F388-4949-A020-62CB281D15C3}" dt="2021-05-03T14:23:33.749" v="12852" actId="478"/>
          <ac:picMkLst>
            <pc:docMk/>
            <pc:sldMk cId="1083764470" sldId="585"/>
            <ac:picMk id="20" creationId="{00000000-0000-0000-0000-000000000000}"/>
          </ac:picMkLst>
        </pc:picChg>
        <pc:picChg chg="add mod">
          <ac:chgData name="Sandin Garcia, Juan" userId="8eb68045-f4b0-4f31-aa4e-3c7463baf3fb" providerId="ADAL" clId="{812950CE-F388-4949-A020-62CB281D15C3}" dt="2021-05-03T14:23:44.494" v="12855" actId="1076"/>
          <ac:picMkLst>
            <pc:docMk/>
            <pc:sldMk cId="1083764470" sldId="585"/>
            <ac:picMk id="21" creationId="{70EC8E83-237C-47AC-918F-B6BE37F0B14B}"/>
          </ac:picMkLst>
        </pc:picChg>
        <pc:picChg chg="mod">
          <ac:chgData name="Sandin Garcia, Juan" userId="8eb68045-f4b0-4f31-aa4e-3c7463baf3fb" providerId="ADAL" clId="{812950CE-F388-4949-A020-62CB281D15C3}" dt="2021-05-03T14:23:40.003" v="12854" actId="1076"/>
          <ac:picMkLst>
            <pc:docMk/>
            <pc:sldMk cId="1083764470" sldId="585"/>
            <ac:picMk id="23" creationId="{4D236267-4855-49A1-84EB-26213ED2BF32}"/>
          </ac:picMkLst>
        </pc:picChg>
        <pc:picChg chg="mod">
          <ac:chgData name="Sandin Garcia, Juan" userId="8eb68045-f4b0-4f31-aa4e-3c7463baf3fb" providerId="ADAL" clId="{812950CE-F388-4949-A020-62CB281D15C3}" dt="2021-05-03T14:23:40.003" v="12854" actId="1076"/>
          <ac:picMkLst>
            <pc:docMk/>
            <pc:sldMk cId="1083764470" sldId="585"/>
            <ac:picMk id="24" creationId="{A16E0EF4-9761-4553-8CFE-D028F20C0026}"/>
          </ac:picMkLst>
        </pc:picChg>
        <pc:picChg chg="mod">
          <ac:chgData name="Sandin Garcia, Juan" userId="8eb68045-f4b0-4f31-aa4e-3c7463baf3fb" providerId="ADAL" clId="{812950CE-F388-4949-A020-62CB281D15C3}" dt="2021-05-03T14:24:41.294" v="12865" actId="1076"/>
          <ac:picMkLst>
            <pc:docMk/>
            <pc:sldMk cId="1083764470" sldId="585"/>
            <ac:picMk id="26" creationId="{0420F1A6-8909-4AD3-AA5E-3A41EA373937}"/>
          </ac:picMkLst>
        </pc:picChg>
        <pc:picChg chg="mod">
          <ac:chgData name="Sandin Garcia, Juan" userId="8eb68045-f4b0-4f31-aa4e-3c7463baf3fb" providerId="ADAL" clId="{812950CE-F388-4949-A020-62CB281D15C3}" dt="2021-05-03T14:24:41.294" v="12865" actId="1076"/>
          <ac:picMkLst>
            <pc:docMk/>
            <pc:sldMk cId="1083764470" sldId="585"/>
            <ac:picMk id="27" creationId="{44281BA0-F1DF-43C2-B682-4DCBC5432CED}"/>
          </ac:picMkLst>
        </pc:picChg>
        <pc:picChg chg="add del mod">
          <ac:chgData name="Sandin Garcia, Juan" userId="8eb68045-f4b0-4f31-aa4e-3c7463baf3fb" providerId="ADAL" clId="{812950CE-F388-4949-A020-62CB281D15C3}" dt="2021-05-03T14:26:22.490" v="12887" actId="478"/>
          <ac:picMkLst>
            <pc:docMk/>
            <pc:sldMk cId="1083764470" sldId="585"/>
            <ac:picMk id="28" creationId="{6E08E695-645B-43AC-8F6A-EDD4E4ACEFD0}"/>
          </ac:picMkLst>
        </pc:picChg>
        <pc:picChg chg="mod">
          <ac:chgData name="Sandin Garcia, Juan" userId="8eb68045-f4b0-4f31-aa4e-3c7463baf3fb" providerId="ADAL" clId="{812950CE-F388-4949-A020-62CB281D15C3}" dt="2021-05-03T14:26:23.333" v="12888"/>
          <ac:picMkLst>
            <pc:docMk/>
            <pc:sldMk cId="1083764470" sldId="585"/>
            <ac:picMk id="32" creationId="{D1E4B59B-4E8B-455F-836D-A7AF15136B3B}"/>
          </ac:picMkLst>
        </pc:picChg>
        <pc:picChg chg="del mod">
          <ac:chgData name="Sandin Garcia, Juan" userId="8eb68045-f4b0-4f31-aa4e-3c7463baf3fb" providerId="ADAL" clId="{812950CE-F388-4949-A020-62CB281D15C3}" dt="2021-05-03T14:24:59.498" v="12870" actId="478"/>
          <ac:picMkLst>
            <pc:docMk/>
            <pc:sldMk cId="1083764470" sldId="585"/>
            <ac:picMk id="38" creationId="{00000000-0000-0000-0000-000000000000}"/>
          </ac:picMkLst>
        </pc:picChg>
        <pc:cxnChg chg="add mod">
          <ac:chgData name="Sandin Garcia, Juan" userId="8eb68045-f4b0-4f31-aa4e-3c7463baf3fb" providerId="ADAL" clId="{812950CE-F388-4949-A020-62CB281D15C3}" dt="2021-05-05T15:02:16.988" v="18944" actId="1036"/>
          <ac:cxnSpMkLst>
            <pc:docMk/>
            <pc:sldMk cId="1083764470" sldId="585"/>
            <ac:cxnSpMk id="5" creationId="{427933A8-6B4C-464E-BF61-0F69F1E33067}"/>
          </ac:cxnSpMkLst>
        </pc:cxnChg>
        <pc:cxnChg chg="add mod">
          <ac:chgData name="Sandin Garcia, Juan" userId="8eb68045-f4b0-4f31-aa4e-3c7463baf3fb" providerId="ADAL" clId="{812950CE-F388-4949-A020-62CB281D15C3}" dt="2021-05-05T15:02:16.988" v="18944" actId="1036"/>
          <ac:cxnSpMkLst>
            <pc:docMk/>
            <pc:sldMk cId="1083764470" sldId="585"/>
            <ac:cxnSpMk id="28" creationId="{123B1271-ED51-4996-BB4E-B3BBB85A93D4}"/>
          </ac:cxnSpMkLst>
        </pc:cxnChg>
        <pc:cxnChg chg="mod">
          <ac:chgData name="Sandin Garcia, Juan" userId="8eb68045-f4b0-4f31-aa4e-3c7463baf3fb" providerId="ADAL" clId="{812950CE-F388-4949-A020-62CB281D15C3}" dt="2021-05-05T14:59:53.929" v="18832"/>
          <ac:cxnSpMkLst>
            <pc:docMk/>
            <pc:sldMk cId="1083764470" sldId="585"/>
            <ac:cxnSpMk id="34" creationId="{7C80502A-C30B-4EA2-A212-D3076D5891CF}"/>
          </ac:cxnSpMkLst>
        </pc:cxnChg>
        <pc:cxnChg chg="mod">
          <ac:chgData name="Sandin Garcia, Juan" userId="8eb68045-f4b0-4f31-aa4e-3c7463baf3fb" providerId="ADAL" clId="{812950CE-F388-4949-A020-62CB281D15C3}" dt="2021-05-05T15:01:31.732" v="18897" actId="1037"/>
          <ac:cxnSpMkLst>
            <pc:docMk/>
            <pc:sldMk cId="1083764470" sldId="585"/>
            <ac:cxnSpMk id="35" creationId="{C36115E6-F232-4BBA-BA4E-4FB72C548B03}"/>
          </ac:cxnSpMkLst>
        </pc:cxnChg>
        <pc:cxnChg chg="add mod">
          <ac:chgData name="Sandin Garcia, Juan" userId="8eb68045-f4b0-4f31-aa4e-3c7463baf3fb" providerId="ADAL" clId="{812950CE-F388-4949-A020-62CB281D15C3}" dt="2021-05-05T15:06:16.126" v="19247" actId="1076"/>
          <ac:cxnSpMkLst>
            <pc:docMk/>
            <pc:sldMk cId="1083764470" sldId="585"/>
            <ac:cxnSpMk id="36" creationId="{00BCDF46-CF08-49BA-B222-F9560816325C}"/>
          </ac:cxnSpMkLst>
        </pc:cxnChg>
        <pc:cxnChg chg="add mod">
          <ac:chgData name="Sandin Garcia, Juan" userId="8eb68045-f4b0-4f31-aa4e-3c7463baf3fb" providerId="ADAL" clId="{812950CE-F388-4949-A020-62CB281D15C3}" dt="2021-05-05T15:06:34.725" v="19252" actId="14100"/>
          <ac:cxnSpMkLst>
            <pc:docMk/>
            <pc:sldMk cId="1083764470" sldId="585"/>
            <ac:cxnSpMk id="37" creationId="{63FD3D72-4150-4184-A7AC-C3BC3BAE5256}"/>
          </ac:cxnSpMkLst>
        </pc:cxnChg>
      </pc:sldChg>
      <pc:sldChg chg="addSp delSp modSp mod modAnim">
        <pc:chgData name="Sandin Garcia, Juan" userId="8eb68045-f4b0-4f31-aa4e-3c7463baf3fb" providerId="ADAL" clId="{812950CE-F388-4949-A020-62CB281D15C3}" dt="2021-05-05T15:20:55.958" v="19582" actId="11529"/>
        <pc:sldMkLst>
          <pc:docMk/>
          <pc:sldMk cId="2376897105" sldId="586"/>
        </pc:sldMkLst>
        <pc:spChg chg="del mod">
          <ac:chgData name="Sandin Garcia, Juan" userId="8eb68045-f4b0-4f31-aa4e-3c7463baf3fb" providerId="ADAL" clId="{812950CE-F388-4949-A020-62CB281D15C3}" dt="2021-05-03T14:06:43.316" v="12569" actId="478"/>
          <ac:spMkLst>
            <pc:docMk/>
            <pc:sldMk cId="2376897105" sldId="586"/>
            <ac:spMk id="2" creationId="{00000000-0000-0000-0000-000000000000}"/>
          </ac:spMkLst>
        </pc:spChg>
        <pc:spChg chg="del mod">
          <ac:chgData name="Sandin Garcia, Juan" userId="8eb68045-f4b0-4f31-aa4e-3c7463baf3fb" providerId="ADAL" clId="{812950CE-F388-4949-A020-62CB281D15C3}" dt="2021-05-03T14:06:45.325" v="12571" actId="478"/>
          <ac:spMkLst>
            <pc:docMk/>
            <pc:sldMk cId="2376897105" sldId="586"/>
            <ac:spMk id="3" creationId="{00000000-0000-0000-0000-000000000000}"/>
          </ac:spMkLst>
        </pc:spChg>
        <pc:spChg chg="mod topLvl">
          <ac:chgData name="Sandin Garcia, Juan" userId="8eb68045-f4b0-4f31-aa4e-3c7463baf3fb" providerId="ADAL" clId="{812950CE-F388-4949-A020-62CB281D15C3}" dt="2021-05-05T15:19:11.102" v="19552" actId="1037"/>
          <ac:spMkLst>
            <pc:docMk/>
            <pc:sldMk cId="2376897105" sldId="586"/>
            <ac:spMk id="7"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10" creationId="{00000000-0000-0000-0000-000000000000}"/>
          </ac:spMkLst>
        </pc:spChg>
        <pc:spChg chg="del mod">
          <ac:chgData name="Sandin Garcia, Juan" userId="8eb68045-f4b0-4f31-aa4e-3c7463baf3fb" providerId="ADAL" clId="{812950CE-F388-4949-A020-62CB281D15C3}" dt="2021-05-03T13:41:58.029" v="12374" actId="478"/>
          <ac:spMkLst>
            <pc:docMk/>
            <pc:sldMk cId="2376897105" sldId="586"/>
            <ac:spMk id="11"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15" creationId="{00000000-0000-0000-0000-000000000000}"/>
          </ac:spMkLst>
        </pc:spChg>
        <pc:spChg chg="mod">
          <ac:chgData name="Sandin Garcia, Juan" userId="8eb68045-f4b0-4f31-aa4e-3c7463baf3fb" providerId="ADAL" clId="{812950CE-F388-4949-A020-62CB281D15C3}" dt="2021-05-05T15:19:23.394" v="19554" actId="688"/>
          <ac:spMkLst>
            <pc:docMk/>
            <pc:sldMk cId="2376897105" sldId="586"/>
            <ac:spMk id="18" creationId="{00000000-0000-0000-0000-000000000000}"/>
          </ac:spMkLst>
        </pc:spChg>
        <pc:spChg chg="del mod">
          <ac:chgData name="Sandin Garcia, Juan" userId="8eb68045-f4b0-4f31-aa4e-3c7463baf3fb" providerId="ADAL" clId="{812950CE-F388-4949-A020-62CB281D15C3}" dt="2021-05-03T13:23:21.140" v="11755" actId="478"/>
          <ac:spMkLst>
            <pc:docMk/>
            <pc:sldMk cId="2376897105" sldId="586"/>
            <ac:spMk id="19" creationId="{00000000-0000-0000-0000-000000000000}"/>
          </ac:spMkLst>
        </pc:spChg>
        <pc:spChg chg="mod">
          <ac:chgData name="Sandin Garcia, Juan" userId="8eb68045-f4b0-4f31-aa4e-3c7463baf3fb" providerId="ADAL" clId="{812950CE-F388-4949-A020-62CB281D15C3}" dt="2021-05-05T15:08:54.064" v="19470" actId="6549"/>
          <ac:spMkLst>
            <pc:docMk/>
            <pc:sldMk cId="2376897105" sldId="586"/>
            <ac:spMk id="22" creationId="{00000000-0000-0000-0000-000000000000}"/>
          </ac:spMkLst>
        </pc:spChg>
        <pc:spChg chg="mod">
          <ac:chgData name="Sandin Garcia, Juan" userId="8eb68045-f4b0-4f31-aa4e-3c7463baf3fb" providerId="ADAL" clId="{812950CE-F388-4949-A020-62CB281D15C3}" dt="2021-05-03T14:20:00.826" v="12769" actId="164"/>
          <ac:spMkLst>
            <pc:docMk/>
            <pc:sldMk cId="2376897105" sldId="586"/>
            <ac:spMk id="24"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25"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28"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32"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35" creationId="{00000000-0000-0000-0000-000000000000}"/>
          </ac:spMkLst>
        </pc:spChg>
        <pc:spChg chg="del">
          <ac:chgData name="Sandin Garcia, Juan" userId="8eb68045-f4b0-4f31-aa4e-3c7463baf3fb" providerId="ADAL" clId="{812950CE-F388-4949-A020-62CB281D15C3}" dt="2021-05-03T13:23:19.029" v="11754" actId="478"/>
          <ac:spMkLst>
            <pc:docMk/>
            <pc:sldMk cId="2376897105" sldId="586"/>
            <ac:spMk id="36" creationId="{00000000-0000-0000-0000-000000000000}"/>
          </ac:spMkLst>
        </pc:spChg>
        <pc:spChg chg="mod">
          <ac:chgData name="Sandin Garcia, Juan" userId="8eb68045-f4b0-4f31-aa4e-3c7463baf3fb" providerId="ADAL" clId="{812950CE-F388-4949-A020-62CB281D15C3}" dt="2021-05-03T15:05:54.174" v="13177" actId="20577"/>
          <ac:spMkLst>
            <pc:docMk/>
            <pc:sldMk cId="2376897105" sldId="586"/>
            <ac:spMk id="38" creationId="{00000000-0000-0000-0000-000000000000}"/>
          </ac:spMkLst>
        </pc:spChg>
        <pc:spChg chg="del mod">
          <ac:chgData name="Sandin Garcia, Juan" userId="8eb68045-f4b0-4f31-aa4e-3c7463baf3fb" providerId="ADAL" clId="{812950CE-F388-4949-A020-62CB281D15C3}" dt="2021-05-03T13:40:54.941" v="12351" actId="478"/>
          <ac:spMkLst>
            <pc:docMk/>
            <pc:sldMk cId="2376897105" sldId="586"/>
            <ac:spMk id="39" creationId="{00000000-0000-0000-0000-000000000000}"/>
          </ac:spMkLst>
        </pc:spChg>
        <pc:spChg chg="del mod">
          <ac:chgData name="Sandin Garcia, Juan" userId="8eb68045-f4b0-4f31-aa4e-3c7463baf3fb" providerId="ADAL" clId="{812950CE-F388-4949-A020-62CB281D15C3}" dt="2021-05-03T14:20:10.923" v="12771" actId="478"/>
          <ac:spMkLst>
            <pc:docMk/>
            <pc:sldMk cId="2376897105" sldId="586"/>
            <ac:spMk id="41"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42"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43" creationId="{00000000-0000-0000-0000-000000000000}"/>
          </ac:spMkLst>
        </pc:spChg>
        <pc:spChg chg="mod">
          <ac:chgData name="Sandin Garcia, Juan" userId="8eb68045-f4b0-4f31-aa4e-3c7463baf3fb" providerId="ADAL" clId="{812950CE-F388-4949-A020-62CB281D15C3}" dt="2021-05-05T15:19:11.102" v="19552" actId="1037"/>
          <ac:spMkLst>
            <pc:docMk/>
            <pc:sldMk cId="2376897105" sldId="586"/>
            <ac:spMk id="44" creationId="{00000000-0000-0000-0000-000000000000}"/>
          </ac:spMkLst>
        </pc:spChg>
        <pc:spChg chg="del">
          <ac:chgData name="Sandin Garcia, Juan" userId="8eb68045-f4b0-4f31-aa4e-3c7463baf3fb" providerId="ADAL" clId="{812950CE-F388-4949-A020-62CB281D15C3}" dt="2021-05-03T13:40:26.818" v="12343" actId="478"/>
          <ac:spMkLst>
            <pc:docMk/>
            <pc:sldMk cId="2376897105" sldId="586"/>
            <ac:spMk id="48" creationId="{00000000-0000-0000-0000-000000000000}"/>
          </ac:spMkLst>
        </pc:spChg>
        <pc:spChg chg="add del mod">
          <ac:chgData name="Sandin Garcia, Juan" userId="8eb68045-f4b0-4f31-aa4e-3c7463baf3fb" providerId="ADAL" clId="{812950CE-F388-4949-A020-62CB281D15C3}" dt="2021-05-05T14:55:50.579" v="18730" actId="478"/>
          <ac:spMkLst>
            <pc:docMk/>
            <pc:sldMk cId="2376897105" sldId="586"/>
            <ac:spMk id="49" creationId="{58C5235D-26B7-4FAB-9399-AC8806347EFB}"/>
          </ac:spMkLst>
        </pc:spChg>
        <pc:spChg chg="add del mod">
          <ac:chgData name="Sandin Garcia, Juan" userId="8eb68045-f4b0-4f31-aa4e-3c7463baf3fb" providerId="ADAL" clId="{812950CE-F388-4949-A020-62CB281D15C3}" dt="2021-05-05T14:55:54.362" v="18731" actId="478"/>
          <ac:spMkLst>
            <pc:docMk/>
            <pc:sldMk cId="2376897105" sldId="586"/>
            <ac:spMk id="50" creationId="{B07F614A-FFD0-494C-83BF-4FA3940339D7}"/>
          </ac:spMkLst>
        </pc:spChg>
        <pc:spChg chg="mod">
          <ac:chgData name="Sandin Garcia, Juan" userId="8eb68045-f4b0-4f31-aa4e-3c7463baf3fb" providerId="ADAL" clId="{812950CE-F388-4949-A020-62CB281D15C3}" dt="2021-05-03T14:18:45.974" v="12760"/>
          <ac:spMkLst>
            <pc:docMk/>
            <pc:sldMk cId="2376897105" sldId="586"/>
            <ac:spMk id="62" creationId="{443D8538-BFB9-4853-B425-EF5AD782553B}"/>
          </ac:spMkLst>
        </pc:spChg>
        <pc:spChg chg="mod">
          <ac:chgData name="Sandin Garcia, Juan" userId="8eb68045-f4b0-4f31-aa4e-3c7463baf3fb" providerId="ADAL" clId="{812950CE-F388-4949-A020-62CB281D15C3}" dt="2021-05-03T14:20:12.485" v="12773"/>
          <ac:spMkLst>
            <pc:docMk/>
            <pc:sldMk cId="2376897105" sldId="586"/>
            <ac:spMk id="65" creationId="{F61B7D1E-CC1C-44AB-9898-9AA9FD91B29C}"/>
          </ac:spMkLst>
        </pc:spChg>
        <pc:spChg chg="add mod">
          <ac:chgData name="Sandin Garcia, Juan" userId="8eb68045-f4b0-4f31-aa4e-3c7463baf3fb" providerId="ADAL" clId="{812950CE-F388-4949-A020-62CB281D15C3}" dt="2021-05-05T15:19:11.102" v="19552" actId="1037"/>
          <ac:spMkLst>
            <pc:docMk/>
            <pc:sldMk cId="2376897105" sldId="586"/>
            <ac:spMk id="73" creationId="{AF5A6842-5D5E-4CFE-899C-7D1F6F183DA0}"/>
          </ac:spMkLst>
        </pc:spChg>
        <pc:spChg chg="add mod">
          <ac:chgData name="Sandin Garcia, Juan" userId="8eb68045-f4b0-4f31-aa4e-3c7463baf3fb" providerId="ADAL" clId="{812950CE-F388-4949-A020-62CB281D15C3}" dt="2021-05-03T15:04:55.663" v="13164" actId="114"/>
          <ac:spMkLst>
            <pc:docMk/>
            <pc:sldMk cId="2376897105" sldId="586"/>
            <ac:spMk id="74" creationId="{C852113C-48EA-4143-8038-3E72FC8FCAD4}"/>
          </ac:spMkLst>
        </pc:spChg>
        <pc:spChg chg="add mod">
          <ac:chgData name="Sandin Garcia, Juan" userId="8eb68045-f4b0-4f31-aa4e-3c7463baf3fb" providerId="ADAL" clId="{812950CE-F388-4949-A020-62CB281D15C3}" dt="2021-05-03T15:22:30.860" v="13378" actId="1038"/>
          <ac:spMkLst>
            <pc:docMk/>
            <pc:sldMk cId="2376897105" sldId="586"/>
            <ac:spMk id="75" creationId="{01690E82-9968-4AA8-B05D-34BD054ED5AA}"/>
          </ac:spMkLst>
        </pc:spChg>
        <pc:spChg chg="add mod">
          <ac:chgData name="Sandin Garcia, Juan" userId="8eb68045-f4b0-4f31-aa4e-3c7463baf3fb" providerId="ADAL" clId="{812950CE-F388-4949-A020-62CB281D15C3}" dt="2021-05-03T15:22:40.899" v="13401" actId="20577"/>
          <ac:spMkLst>
            <pc:docMk/>
            <pc:sldMk cId="2376897105" sldId="586"/>
            <ac:spMk id="76" creationId="{BDF761D6-0B9D-46CA-83F2-9740D16A5DC3}"/>
          </ac:spMkLst>
        </pc:spChg>
        <pc:spChg chg="add del mod">
          <ac:chgData name="Sandin Garcia, Juan" userId="8eb68045-f4b0-4f31-aa4e-3c7463baf3fb" providerId="ADAL" clId="{812950CE-F388-4949-A020-62CB281D15C3}" dt="2021-05-03T15:05:23.252" v="13172" actId="478"/>
          <ac:spMkLst>
            <pc:docMk/>
            <pc:sldMk cId="2376897105" sldId="586"/>
            <ac:spMk id="77" creationId="{F60E29D0-1BAD-48DF-B974-15D72522D984}"/>
          </ac:spMkLst>
        </pc:spChg>
        <pc:spChg chg="add del mod">
          <ac:chgData name="Sandin Garcia, Juan" userId="8eb68045-f4b0-4f31-aa4e-3c7463baf3fb" providerId="ADAL" clId="{812950CE-F388-4949-A020-62CB281D15C3}" dt="2021-05-03T15:05:07.425" v="13167" actId="478"/>
          <ac:spMkLst>
            <pc:docMk/>
            <pc:sldMk cId="2376897105" sldId="586"/>
            <ac:spMk id="78" creationId="{278E0BC7-BCD7-47DA-BA18-9AFFA7ABDCA5}"/>
          </ac:spMkLst>
        </pc:spChg>
        <pc:grpChg chg="add del mod">
          <ac:chgData name="Sandin Garcia, Juan" userId="8eb68045-f4b0-4f31-aa4e-3c7463baf3fb" providerId="ADAL" clId="{812950CE-F388-4949-A020-62CB281D15C3}" dt="2021-05-03T14:03:44.923" v="12506" actId="478"/>
          <ac:grpSpMkLst>
            <pc:docMk/>
            <pc:sldMk cId="2376897105" sldId="586"/>
            <ac:grpSpMk id="5" creationId="{15F68056-3984-4F47-94AB-304589D9873F}"/>
          </ac:grpSpMkLst>
        </pc:grpChg>
        <pc:grpChg chg="add del mod">
          <ac:chgData name="Sandin Garcia, Juan" userId="8eb68045-f4b0-4f31-aa4e-3c7463baf3fb" providerId="ADAL" clId="{812950CE-F388-4949-A020-62CB281D15C3}" dt="2021-05-05T15:06:45.173" v="19253" actId="478"/>
          <ac:grpSpMkLst>
            <pc:docMk/>
            <pc:sldMk cId="2376897105" sldId="586"/>
            <ac:grpSpMk id="12" creationId="{A6FCF081-9689-406B-B4C8-FA904BD6531F}"/>
          </ac:grpSpMkLst>
        </pc:grpChg>
        <pc:grpChg chg="add del mod">
          <ac:chgData name="Sandin Garcia, Juan" userId="8eb68045-f4b0-4f31-aa4e-3c7463baf3fb" providerId="ADAL" clId="{812950CE-F388-4949-A020-62CB281D15C3}" dt="2021-05-05T14:56:28.396" v="18768" actId="478"/>
          <ac:grpSpMkLst>
            <pc:docMk/>
            <pc:sldMk cId="2376897105" sldId="586"/>
            <ac:grpSpMk id="13" creationId="{0CB40B27-BFA3-465B-88CA-0763645B5F7C}"/>
          </ac:grpSpMkLst>
        </pc:grpChg>
        <pc:grpChg chg="add del mod">
          <ac:chgData name="Sandin Garcia, Juan" userId="8eb68045-f4b0-4f31-aa4e-3c7463baf3fb" providerId="ADAL" clId="{812950CE-F388-4949-A020-62CB281D15C3}" dt="2021-05-05T14:54:00.629" v="18727" actId="478"/>
          <ac:grpSpMkLst>
            <pc:docMk/>
            <pc:sldMk cId="2376897105" sldId="586"/>
            <ac:grpSpMk id="21" creationId="{854BC6B9-46BD-4FF4-B949-DDB777B7FF93}"/>
          </ac:grpSpMkLst>
        </pc:grpChg>
        <pc:grpChg chg="add del mod">
          <ac:chgData name="Sandin Garcia, Juan" userId="8eb68045-f4b0-4f31-aa4e-3c7463baf3fb" providerId="ADAL" clId="{812950CE-F388-4949-A020-62CB281D15C3}" dt="2021-05-05T15:06:45.173" v="19253" actId="478"/>
          <ac:grpSpMkLst>
            <pc:docMk/>
            <pc:sldMk cId="2376897105" sldId="586"/>
            <ac:grpSpMk id="51" creationId="{84B608BA-BE7D-49ED-AE78-F25D983A1081}"/>
          </ac:grpSpMkLst>
        </pc:grpChg>
        <pc:grpChg chg="add del mod">
          <ac:chgData name="Sandin Garcia, Juan" userId="8eb68045-f4b0-4f31-aa4e-3c7463baf3fb" providerId="ADAL" clId="{812950CE-F388-4949-A020-62CB281D15C3}" dt="2021-05-03T14:13:32.865" v="12700" actId="478"/>
          <ac:grpSpMkLst>
            <pc:docMk/>
            <pc:sldMk cId="2376897105" sldId="586"/>
            <ac:grpSpMk id="54" creationId="{E5F06D2F-92F6-40E2-AA77-1A201E2CA6F8}"/>
          </ac:grpSpMkLst>
        </pc:grpChg>
        <pc:grpChg chg="add del mod">
          <ac:chgData name="Sandin Garcia, Juan" userId="8eb68045-f4b0-4f31-aa4e-3c7463baf3fb" providerId="ADAL" clId="{812950CE-F388-4949-A020-62CB281D15C3}" dt="2021-05-03T14:13:30.802" v="12699"/>
          <ac:grpSpMkLst>
            <pc:docMk/>
            <pc:sldMk cId="2376897105" sldId="586"/>
            <ac:grpSpMk id="57" creationId="{AF03370A-1EA6-433E-9315-13530A1CC1B1}"/>
          </ac:grpSpMkLst>
        </pc:grpChg>
        <pc:grpChg chg="add del mod">
          <ac:chgData name="Sandin Garcia, Juan" userId="8eb68045-f4b0-4f31-aa4e-3c7463baf3fb" providerId="ADAL" clId="{812950CE-F388-4949-A020-62CB281D15C3}" dt="2021-05-03T14:18:47.250" v="12761"/>
          <ac:grpSpMkLst>
            <pc:docMk/>
            <pc:sldMk cId="2376897105" sldId="586"/>
            <ac:grpSpMk id="60" creationId="{A72CC606-E3E5-4013-B377-EA31DCA5A454}"/>
          </ac:grpSpMkLst>
        </pc:grpChg>
        <pc:grpChg chg="add del mod">
          <ac:chgData name="Sandin Garcia, Juan" userId="8eb68045-f4b0-4f31-aa4e-3c7463baf3fb" providerId="ADAL" clId="{812950CE-F388-4949-A020-62CB281D15C3}" dt="2021-05-05T14:56:13.500" v="18767" actId="478"/>
          <ac:grpSpMkLst>
            <pc:docMk/>
            <pc:sldMk cId="2376897105" sldId="586"/>
            <ac:grpSpMk id="63" creationId="{7463552E-636F-4F91-93DA-3D918684AAD9}"/>
          </ac:grpSpMkLst>
        </pc:grpChg>
        <pc:grpChg chg="add del mod">
          <ac:chgData name="Sandin Garcia, Juan" userId="8eb68045-f4b0-4f31-aa4e-3c7463baf3fb" providerId="ADAL" clId="{812950CE-F388-4949-A020-62CB281D15C3}" dt="2021-05-05T15:06:45.173" v="19253" actId="478"/>
          <ac:grpSpMkLst>
            <pc:docMk/>
            <pc:sldMk cId="2376897105" sldId="586"/>
            <ac:grpSpMk id="67" creationId="{9E6DAC78-FD8C-4C38-8FF2-C6F37FD876E6}"/>
          </ac:grpSpMkLst>
        </pc:grpChg>
        <pc:grpChg chg="add del mod">
          <ac:chgData name="Sandin Garcia, Juan" userId="8eb68045-f4b0-4f31-aa4e-3c7463baf3fb" providerId="ADAL" clId="{812950CE-F388-4949-A020-62CB281D15C3}" dt="2021-05-05T15:06:45.173" v="19253" actId="478"/>
          <ac:grpSpMkLst>
            <pc:docMk/>
            <pc:sldMk cId="2376897105" sldId="586"/>
            <ac:grpSpMk id="70" creationId="{0B070444-D5D0-4EDD-BA17-31B666795DF4}"/>
          </ac:grpSpMkLst>
        </pc:grpChg>
        <pc:picChg chg="add mod">
          <ac:chgData name="Sandin Garcia, Juan" userId="8eb68045-f4b0-4f31-aa4e-3c7463baf3fb" providerId="ADAL" clId="{812950CE-F388-4949-A020-62CB281D15C3}" dt="2021-05-05T15:19:11.102" v="19552" actId="1037"/>
          <ac:picMkLst>
            <pc:docMk/>
            <pc:sldMk cId="2376897105" sldId="586"/>
            <ac:picMk id="6" creationId="{1027A877-AB0B-4DC4-8E57-826324EA1B7C}"/>
          </ac:picMkLst>
        </pc:picChg>
        <pc:picChg chg="del mod">
          <ac:chgData name="Sandin Garcia, Juan" userId="8eb68045-f4b0-4f31-aa4e-3c7463baf3fb" providerId="ADAL" clId="{812950CE-F388-4949-A020-62CB281D15C3}" dt="2021-05-03T14:22:19.233" v="12804" actId="478"/>
          <ac:picMkLst>
            <pc:docMk/>
            <pc:sldMk cId="2376897105" sldId="586"/>
            <ac:picMk id="8" creationId="{00000000-0000-0000-0000-000000000000}"/>
          </ac:picMkLst>
        </pc:picChg>
        <pc:picChg chg="del mod">
          <ac:chgData name="Sandin Garcia, Juan" userId="8eb68045-f4b0-4f31-aa4e-3c7463baf3fb" providerId="ADAL" clId="{812950CE-F388-4949-A020-62CB281D15C3}" dt="2021-05-03T14:22:18.417" v="12803" actId="478"/>
          <ac:picMkLst>
            <pc:docMk/>
            <pc:sldMk cId="2376897105" sldId="586"/>
            <ac:picMk id="9" creationId="{00000000-0000-0000-0000-000000000000}"/>
          </ac:picMkLst>
        </pc:picChg>
        <pc:picChg chg="add del mod">
          <ac:chgData name="Sandin Garcia, Juan" userId="8eb68045-f4b0-4f31-aa4e-3c7463baf3fb" providerId="ADAL" clId="{812950CE-F388-4949-A020-62CB281D15C3}" dt="2021-05-03T14:03:41.476" v="12504" actId="478"/>
          <ac:picMkLst>
            <pc:docMk/>
            <pc:sldMk cId="2376897105" sldId="586"/>
            <ac:picMk id="14" creationId="{00000000-0000-0000-0000-000000000000}"/>
          </ac:picMkLst>
        </pc:picChg>
        <pc:picChg chg="del mod">
          <ac:chgData name="Sandin Garcia, Juan" userId="8eb68045-f4b0-4f31-aa4e-3c7463baf3fb" providerId="ADAL" clId="{812950CE-F388-4949-A020-62CB281D15C3}" dt="2021-05-03T14:22:52.032" v="12846" actId="478"/>
          <ac:picMkLst>
            <pc:docMk/>
            <pc:sldMk cId="2376897105" sldId="586"/>
            <ac:picMk id="16" creationId="{00000000-0000-0000-0000-000000000000}"/>
          </ac:picMkLst>
        </pc:picChg>
        <pc:picChg chg="del mod">
          <ac:chgData name="Sandin Garcia, Juan" userId="8eb68045-f4b0-4f31-aa4e-3c7463baf3fb" providerId="ADAL" clId="{812950CE-F388-4949-A020-62CB281D15C3}" dt="2021-05-03T14:22:52.032" v="12846" actId="478"/>
          <ac:picMkLst>
            <pc:docMk/>
            <pc:sldMk cId="2376897105" sldId="586"/>
            <ac:picMk id="17" creationId="{00000000-0000-0000-0000-000000000000}"/>
          </ac:picMkLst>
        </pc:picChg>
        <pc:picChg chg="mod">
          <ac:chgData name="Sandin Garcia, Juan" userId="8eb68045-f4b0-4f31-aa4e-3c7463baf3fb" providerId="ADAL" clId="{812950CE-F388-4949-A020-62CB281D15C3}" dt="2021-05-03T14:20:00.826" v="12769" actId="164"/>
          <ac:picMkLst>
            <pc:docMk/>
            <pc:sldMk cId="2376897105" sldId="586"/>
            <ac:picMk id="20" creationId="{00000000-0000-0000-0000-000000000000}"/>
          </ac:picMkLst>
        </pc:picChg>
        <pc:picChg chg="del">
          <ac:chgData name="Sandin Garcia, Juan" userId="8eb68045-f4b0-4f31-aa4e-3c7463baf3fb" providerId="ADAL" clId="{812950CE-F388-4949-A020-62CB281D15C3}" dt="2021-05-03T14:09:45.689" v="12607" actId="478"/>
          <ac:picMkLst>
            <pc:docMk/>
            <pc:sldMk cId="2376897105" sldId="586"/>
            <ac:picMk id="26" creationId="{00000000-0000-0000-0000-000000000000}"/>
          </ac:picMkLst>
        </pc:picChg>
        <pc:picChg chg="del">
          <ac:chgData name="Sandin Garcia, Juan" userId="8eb68045-f4b0-4f31-aa4e-3c7463baf3fb" providerId="ADAL" clId="{812950CE-F388-4949-A020-62CB281D15C3}" dt="2021-05-03T14:09:45.139" v="12606" actId="478"/>
          <ac:picMkLst>
            <pc:docMk/>
            <pc:sldMk cId="2376897105" sldId="586"/>
            <ac:picMk id="27" creationId="{00000000-0000-0000-0000-000000000000}"/>
          </ac:picMkLst>
        </pc:picChg>
        <pc:picChg chg="del">
          <ac:chgData name="Sandin Garcia, Juan" userId="8eb68045-f4b0-4f31-aa4e-3c7463baf3fb" providerId="ADAL" clId="{812950CE-F388-4949-A020-62CB281D15C3}" dt="2021-05-03T14:04:40.547" v="12525" actId="478"/>
          <ac:picMkLst>
            <pc:docMk/>
            <pc:sldMk cId="2376897105" sldId="586"/>
            <ac:picMk id="31" creationId="{00000000-0000-0000-0000-000000000000}"/>
          </ac:picMkLst>
        </pc:picChg>
        <pc:picChg chg="mod">
          <ac:chgData name="Sandin Garcia, Juan" userId="8eb68045-f4b0-4f31-aa4e-3c7463baf3fb" providerId="ADAL" clId="{812950CE-F388-4949-A020-62CB281D15C3}" dt="2021-05-03T14:13:48.348" v="12703" actId="1035"/>
          <ac:picMkLst>
            <pc:docMk/>
            <pc:sldMk cId="2376897105" sldId="586"/>
            <ac:picMk id="33" creationId="{00000000-0000-0000-0000-000000000000}"/>
          </ac:picMkLst>
        </pc:picChg>
        <pc:picChg chg="mod">
          <ac:chgData name="Sandin Garcia, Juan" userId="8eb68045-f4b0-4f31-aa4e-3c7463baf3fb" providerId="ADAL" clId="{812950CE-F388-4949-A020-62CB281D15C3}" dt="2021-05-03T14:13:48.348" v="12703" actId="1035"/>
          <ac:picMkLst>
            <pc:docMk/>
            <pc:sldMk cId="2376897105" sldId="586"/>
            <ac:picMk id="34" creationId="{00000000-0000-0000-0000-000000000000}"/>
          </ac:picMkLst>
        </pc:picChg>
        <pc:picChg chg="del mod">
          <ac:chgData name="Sandin Garcia, Juan" userId="8eb68045-f4b0-4f31-aa4e-3c7463baf3fb" providerId="ADAL" clId="{812950CE-F388-4949-A020-62CB281D15C3}" dt="2021-05-03T14:20:11.637" v="12772" actId="478"/>
          <ac:picMkLst>
            <pc:docMk/>
            <pc:sldMk cId="2376897105" sldId="586"/>
            <ac:picMk id="37" creationId="{00000000-0000-0000-0000-000000000000}"/>
          </ac:picMkLst>
        </pc:picChg>
        <pc:picChg chg="del mod">
          <ac:chgData name="Sandin Garcia, Juan" userId="8eb68045-f4b0-4f31-aa4e-3c7463baf3fb" providerId="ADAL" clId="{812950CE-F388-4949-A020-62CB281D15C3}" dt="2021-05-03T14:20:59.739" v="12782" actId="478"/>
          <ac:picMkLst>
            <pc:docMk/>
            <pc:sldMk cId="2376897105" sldId="586"/>
            <ac:picMk id="40" creationId="{00000000-0000-0000-0000-000000000000}"/>
          </ac:picMkLst>
        </pc:picChg>
        <pc:picChg chg="add mod">
          <ac:chgData name="Sandin Garcia, Juan" userId="8eb68045-f4b0-4f31-aa4e-3c7463baf3fb" providerId="ADAL" clId="{812950CE-F388-4949-A020-62CB281D15C3}" dt="2021-05-05T15:19:11.102" v="19552" actId="1037"/>
          <ac:picMkLst>
            <pc:docMk/>
            <pc:sldMk cId="2376897105" sldId="586"/>
            <ac:picMk id="45" creationId="{34EFD536-0D9B-4980-9820-80890A7C1BD2}"/>
          </ac:picMkLst>
        </pc:picChg>
        <pc:picChg chg="add del mod topLvl">
          <ac:chgData name="Sandin Garcia, Juan" userId="8eb68045-f4b0-4f31-aa4e-3c7463baf3fb" providerId="ADAL" clId="{812950CE-F388-4949-A020-62CB281D15C3}" dt="2021-05-03T14:03:44.923" v="12506" actId="478"/>
          <ac:picMkLst>
            <pc:docMk/>
            <pc:sldMk cId="2376897105" sldId="586"/>
            <ac:picMk id="46" creationId="{00000000-0000-0000-0000-000000000000}"/>
          </ac:picMkLst>
        </pc:picChg>
        <pc:picChg chg="add del mod">
          <ac:chgData name="Sandin Garcia, Juan" userId="8eb68045-f4b0-4f31-aa4e-3c7463baf3fb" providerId="ADAL" clId="{812950CE-F388-4949-A020-62CB281D15C3}" dt="2021-05-05T15:03:10.877" v="18948" actId="478"/>
          <ac:picMkLst>
            <pc:docMk/>
            <pc:sldMk cId="2376897105" sldId="586"/>
            <ac:picMk id="46" creationId="{DECF4AB2-C195-4CDF-BED7-1121BDC026E3}"/>
          </ac:picMkLst>
        </pc:picChg>
        <pc:picChg chg="del">
          <ac:chgData name="Sandin Garcia, Juan" userId="8eb68045-f4b0-4f31-aa4e-3c7463baf3fb" providerId="ADAL" clId="{812950CE-F388-4949-A020-62CB281D15C3}" dt="2021-05-03T14:04:41.120" v="12526" actId="478"/>
          <ac:picMkLst>
            <pc:docMk/>
            <pc:sldMk cId="2376897105" sldId="586"/>
            <ac:picMk id="47" creationId="{00000000-0000-0000-0000-000000000000}"/>
          </ac:picMkLst>
        </pc:picChg>
        <pc:picChg chg="add del mod">
          <ac:chgData name="Sandin Garcia, Juan" userId="8eb68045-f4b0-4f31-aa4e-3c7463baf3fb" providerId="ADAL" clId="{812950CE-F388-4949-A020-62CB281D15C3}" dt="2021-05-05T15:03:09.453" v="18946" actId="478"/>
          <ac:picMkLst>
            <pc:docMk/>
            <pc:sldMk cId="2376897105" sldId="586"/>
            <ac:picMk id="47" creationId="{6A59454C-63D9-4C87-B536-153611FC1693}"/>
          </ac:picMkLst>
        </pc:picChg>
        <pc:picChg chg="add del mod">
          <ac:chgData name="Sandin Garcia, Juan" userId="8eb68045-f4b0-4f31-aa4e-3c7463baf3fb" providerId="ADAL" clId="{812950CE-F388-4949-A020-62CB281D15C3}" dt="2021-05-05T15:03:10.152" v="18947" actId="478"/>
          <ac:picMkLst>
            <pc:docMk/>
            <pc:sldMk cId="2376897105" sldId="586"/>
            <ac:picMk id="48" creationId="{EC4D6AB1-5EAC-4281-A7B4-1644770EEDF6}"/>
          </ac:picMkLst>
        </pc:picChg>
        <pc:picChg chg="mod">
          <ac:chgData name="Sandin Garcia, Juan" userId="8eb68045-f4b0-4f31-aa4e-3c7463baf3fb" providerId="ADAL" clId="{812950CE-F388-4949-A020-62CB281D15C3}" dt="2021-05-03T14:13:48.348" v="12703" actId="1035"/>
          <ac:picMkLst>
            <pc:docMk/>
            <pc:sldMk cId="2376897105" sldId="586"/>
            <ac:picMk id="52" creationId="{D4C7C778-B22A-4AAC-B2EC-142708CC79AB}"/>
          </ac:picMkLst>
        </pc:picChg>
        <pc:picChg chg="mod">
          <ac:chgData name="Sandin Garcia, Juan" userId="8eb68045-f4b0-4f31-aa4e-3c7463baf3fb" providerId="ADAL" clId="{812950CE-F388-4949-A020-62CB281D15C3}" dt="2021-05-03T14:13:48.348" v="12703" actId="1035"/>
          <ac:picMkLst>
            <pc:docMk/>
            <pc:sldMk cId="2376897105" sldId="586"/>
            <ac:picMk id="53" creationId="{4912285D-6C71-41A2-A743-E3473AEB1CC0}"/>
          </ac:picMkLst>
        </pc:picChg>
        <pc:picChg chg="mod">
          <ac:chgData name="Sandin Garcia, Juan" userId="8eb68045-f4b0-4f31-aa4e-3c7463baf3fb" providerId="ADAL" clId="{812950CE-F388-4949-A020-62CB281D15C3}" dt="2021-05-03T14:13:24.127" v="12697"/>
          <ac:picMkLst>
            <pc:docMk/>
            <pc:sldMk cId="2376897105" sldId="586"/>
            <ac:picMk id="55" creationId="{57DA13F8-D7C9-4E5A-8E90-F970FCBBE1CF}"/>
          </ac:picMkLst>
        </pc:picChg>
        <pc:picChg chg="mod">
          <ac:chgData name="Sandin Garcia, Juan" userId="8eb68045-f4b0-4f31-aa4e-3c7463baf3fb" providerId="ADAL" clId="{812950CE-F388-4949-A020-62CB281D15C3}" dt="2021-05-03T14:13:24.127" v="12697"/>
          <ac:picMkLst>
            <pc:docMk/>
            <pc:sldMk cId="2376897105" sldId="586"/>
            <ac:picMk id="56" creationId="{003C4020-8FFB-4627-861D-DE2EA4D47245}"/>
          </ac:picMkLst>
        </pc:picChg>
        <pc:picChg chg="mod">
          <ac:chgData name="Sandin Garcia, Juan" userId="8eb68045-f4b0-4f31-aa4e-3c7463baf3fb" providerId="ADAL" clId="{812950CE-F388-4949-A020-62CB281D15C3}" dt="2021-05-03T14:13:28.934" v="12698"/>
          <ac:picMkLst>
            <pc:docMk/>
            <pc:sldMk cId="2376897105" sldId="586"/>
            <ac:picMk id="58" creationId="{CF688379-A929-4EF5-8E95-58E81F23E913}"/>
          </ac:picMkLst>
        </pc:picChg>
        <pc:picChg chg="mod">
          <ac:chgData name="Sandin Garcia, Juan" userId="8eb68045-f4b0-4f31-aa4e-3c7463baf3fb" providerId="ADAL" clId="{812950CE-F388-4949-A020-62CB281D15C3}" dt="2021-05-03T14:13:28.934" v="12698"/>
          <ac:picMkLst>
            <pc:docMk/>
            <pc:sldMk cId="2376897105" sldId="586"/>
            <ac:picMk id="59" creationId="{E6A6615C-1FBD-4049-B660-649E1CCB43CD}"/>
          </ac:picMkLst>
        </pc:picChg>
        <pc:picChg chg="mod">
          <ac:chgData name="Sandin Garcia, Juan" userId="8eb68045-f4b0-4f31-aa4e-3c7463baf3fb" providerId="ADAL" clId="{812950CE-F388-4949-A020-62CB281D15C3}" dt="2021-05-03T14:18:45.974" v="12760"/>
          <ac:picMkLst>
            <pc:docMk/>
            <pc:sldMk cId="2376897105" sldId="586"/>
            <ac:picMk id="61" creationId="{E2BF57B4-5127-4480-8E89-928F3F90504D}"/>
          </ac:picMkLst>
        </pc:picChg>
        <pc:picChg chg="mod">
          <ac:chgData name="Sandin Garcia, Juan" userId="8eb68045-f4b0-4f31-aa4e-3c7463baf3fb" providerId="ADAL" clId="{812950CE-F388-4949-A020-62CB281D15C3}" dt="2021-05-03T14:20:12.485" v="12773"/>
          <ac:picMkLst>
            <pc:docMk/>
            <pc:sldMk cId="2376897105" sldId="586"/>
            <ac:picMk id="64" creationId="{375A14ED-17D0-4D91-A029-AEFAC6D6BCEC}"/>
          </ac:picMkLst>
        </pc:picChg>
        <pc:picChg chg="add mod">
          <ac:chgData name="Sandin Garcia, Juan" userId="8eb68045-f4b0-4f31-aa4e-3c7463baf3fb" providerId="ADAL" clId="{812950CE-F388-4949-A020-62CB281D15C3}" dt="2021-05-03T14:21:30.767" v="12788" actId="164"/>
          <ac:picMkLst>
            <pc:docMk/>
            <pc:sldMk cId="2376897105" sldId="586"/>
            <ac:picMk id="66" creationId="{8287482E-6FED-4B74-8E8F-F0F9ADFE6BC4}"/>
          </ac:picMkLst>
        </pc:picChg>
        <pc:picChg chg="mod">
          <ac:chgData name="Sandin Garcia, Juan" userId="8eb68045-f4b0-4f31-aa4e-3c7463baf3fb" providerId="ADAL" clId="{812950CE-F388-4949-A020-62CB281D15C3}" dt="2021-05-03T14:22:35.517" v="12845" actId="1076"/>
          <ac:picMkLst>
            <pc:docMk/>
            <pc:sldMk cId="2376897105" sldId="586"/>
            <ac:picMk id="68" creationId="{32AB0867-F496-4EAC-9D2B-78A4B8DFD5E0}"/>
          </ac:picMkLst>
        </pc:picChg>
        <pc:picChg chg="mod">
          <ac:chgData name="Sandin Garcia, Juan" userId="8eb68045-f4b0-4f31-aa4e-3c7463baf3fb" providerId="ADAL" clId="{812950CE-F388-4949-A020-62CB281D15C3}" dt="2021-05-03T14:22:35.517" v="12845" actId="1076"/>
          <ac:picMkLst>
            <pc:docMk/>
            <pc:sldMk cId="2376897105" sldId="586"/>
            <ac:picMk id="69" creationId="{6DA42896-B1C6-43EE-8392-399702900970}"/>
          </ac:picMkLst>
        </pc:picChg>
        <pc:picChg chg="mod">
          <ac:chgData name="Sandin Garcia, Juan" userId="8eb68045-f4b0-4f31-aa4e-3c7463baf3fb" providerId="ADAL" clId="{812950CE-F388-4949-A020-62CB281D15C3}" dt="2021-05-05T14:55:07.034" v="18729" actId="14100"/>
          <ac:picMkLst>
            <pc:docMk/>
            <pc:sldMk cId="2376897105" sldId="586"/>
            <ac:picMk id="71" creationId="{1030976E-1136-476E-BCC8-BCBA193B9412}"/>
          </ac:picMkLst>
        </pc:picChg>
        <pc:picChg chg="mod">
          <ac:chgData name="Sandin Garcia, Juan" userId="8eb68045-f4b0-4f31-aa4e-3c7463baf3fb" providerId="ADAL" clId="{812950CE-F388-4949-A020-62CB281D15C3}" dt="2021-05-05T14:55:07.034" v="18729" actId="14100"/>
          <ac:picMkLst>
            <pc:docMk/>
            <pc:sldMk cId="2376897105" sldId="586"/>
            <ac:picMk id="72" creationId="{CF1B57FA-DCC6-47AD-9571-E796434EAB96}"/>
          </ac:picMkLst>
        </pc:picChg>
        <pc:cxnChg chg="add del mod">
          <ac:chgData name="Sandin Garcia, Juan" userId="8eb68045-f4b0-4f31-aa4e-3c7463baf3fb" providerId="ADAL" clId="{812950CE-F388-4949-A020-62CB281D15C3}" dt="2021-05-05T15:20:55.958" v="19582" actId="11529"/>
          <ac:cxnSpMkLst>
            <pc:docMk/>
            <pc:sldMk cId="2376897105" sldId="586"/>
            <ac:cxnSpMk id="3" creationId="{9B832872-A761-45D3-9D5B-003BF5E05150}"/>
          </ac:cxnSpMkLst>
        </pc:cxnChg>
        <pc:cxnChg chg="add mod">
          <ac:chgData name="Sandin Garcia, Juan" userId="8eb68045-f4b0-4f31-aa4e-3c7463baf3fb" providerId="ADAL" clId="{812950CE-F388-4949-A020-62CB281D15C3}" dt="2021-05-05T15:19:11.102" v="19552" actId="1037"/>
          <ac:cxnSpMkLst>
            <pc:docMk/>
            <pc:sldMk cId="2376897105" sldId="586"/>
            <ac:cxnSpMk id="54" creationId="{01B4F843-C912-42DB-B953-0F819DD8BB69}"/>
          </ac:cxnSpMkLst>
        </pc:cxnChg>
        <pc:cxnChg chg="add mod">
          <ac:chgData name="Sandin Garcia, Juan" userId="8eb68045-f4b0-4f31-aa4e-3c7463baf3fb" providerId="ADAL" clId="{812950CE-F388-4949-A020-62CB281D15C3}" dt="2021-05-05T15:19:11.102" v="19552" actId="1037"/>
          <ac:cxnSpMkLst>
            <pc:docMk/>
            <pc:sldMk cId="2376897105" sldId="586"/>
            <ac:cxnSpMk id="55" creationId="{FC932579-7713-447D-83CE-C58E392FC2FA}"/>
          </ac:cxnSpMkLst>
        </pc:cxnChg>
        <pc:cxnChg chg="add mod">
          <ac:chgData name="Sandin Garcia, Juan" userId="8eb68045-f4b0-4f31-aa4e-3c7463baf3fb" providerId="ADAL" clId="{812950CE-F388-4949-A020-62CB281D15C3}" dt="2021-05-05T15:19:11.102" v="19552" actId="1037"/>
          <ac:cxnSpMkLst>
            <pc:docMk/>
            <pc:sldMk cId="2376897105" sldId="586"/>
            <ac:cxnSpMk id="56" creationId="{15032368-94C1-49FB-88A1-F59E5269F291}"/>
          </ac:cxnSpMkLst>
        </pc:cxnChg>
        <pc:cxnChg chg="add mod">
          <ac:chgData name="Sandin Garcia, Juan" userId="8eb68045-f4b0-4f31-aa4e-3c7463baf3fb" providerId="ADAL" clId="{812950CE-F388-4949-A020-62CB281D15C3}" dt="2021-05-05T15:19:11.102" v="19552" actId="1037"/>
          <ac:cxnSpMkLst>
            <pc:docMk/>
            <pc:sldMk cId="2376897105" sldId="586"/>
            <ac:cxnSpMk id="57" creationId="{12E5A103-26A5-4321-B1A2-F2B0E6733B33}"/>
          </ac:cxnSpMkLst>
        </pc:cxnChg>
      </pc:sldChg>
      <pc:sldChg chg="add del">
        <pc:chgData name="Sandin Garcia, Juan" userId="8eb68045-f4b0-4f31-aa4e-3c7463baf3fb" providerId="ADAL" clId="{812950CE-F388-4949-A020-62CB281D15C3}" dt="2021-04-30T14:10:04.222" v="1831" actId="47"/>
        <pc:sldMkLst>
          <pc:docMk/>
          <pc:sldMk cId="3266192268" sldId="588"/>
        </pc:sldMkLst>
      </pc:sldChg>
      <pc:sldChg chg="modSp new mod">
        <pc:chgData name="Sandin Garcia, Juan" userId="8eb68045-f4b0-4f31-aa4e-3c7463baf3fb" providerId="ADAL" clId="{812950CE-F388-4949-A020-62CB281D15C3}" dt="2021-05-03T15:12:39.971" v="13219" actId="313"/>
        <pc:sldMkLst>
          <pc:docMk/>
          <pc:sldMk cId="3494276016" sldId="589"/>
        </pc:sldMkLst>
        <pc:spChg chg="mod">
          <ac:chgData name="Sandin Garcia, Juan" userId="8eb68045-f4b0-4f31-aa4e-3c7463baf3fb" providerId="ADAL" clId="{812950CE-F388-4949-A020-62CB281D15C3}" dt="2021-05-03T15:12:39.971" v="13219" actId="313"/>
          <ac:spMkLst>
            <pc:docMk/>
            <pc:sldMk cId="3494276016" sldId="589"/>
            <ac:spMk id="2" creationId="{7B4CA682-543C-4017-8BAE-F4C0AE6B2050}"/>
          </ac:spMkLst>
        </pc:spChg>
        <pc:spChg chg="mod">
          <ac:chgData name="Sandin Garcia, Juan" userId="8eb68045-f4b0-4f31-aa4e-3c7463baf3fb" providerId="ADAL" clId="{812950CE-F388-4949-A020-62CB281D15C3}" dt="2021-05-03T12:35:25.913" v="11607" actId="790"/>
          <ac:spMkLst>
            <pc:docMk/>
            <pc:sldMk cId="3494276016" sldId="589"/>
            <ac:spMk id="3" creationId="{66CB5595-3FA0-46EE-8B2C-0587F9529E0E}"/>
          </ac:spMkLst>
        </pc:spChg>
      </pc:sldChg>
      <pc:sldChg chg="new del">
        <pc:chgData name="Sandin Garcia, Juan" userId="8eb68045-f4b0-4f31-aa4e-3c7463baf3fb" providerId="ADAL" clId="{812950CE-F388-4949-A020-62CB281D15C3}" dt="2021-04-30T14:10:49.296" v="1833" actId="680"/>
        <pc:sldMkLst>
          <pc:docMk/>
          <pc:sldMk cId="2062295805" sldId="590"/>
        </pc:sldMkLst>
      </pc:sldChg>
      <pc:sldChg chg="addSp delSp modSp new mod modNotesTx">
        <pc:chgData name="Sandin Garcia, Juan" userId="8eb68045-f4b0-4f31-aa4e-3c7463baf3fb" providerId="ADAL" clId="{812950CE-F388-4949-A020-62CB281D15C3}" dt="2021-05-05T15:48:20.342" v="20717" actId="1038"/>
        <pc:sldMkLst>
          <pc:docMk/>
          <pc:sldMk cId="3869418542" sldId="590"/>
        </pc:sldMkLst>
        <pc:spChg chg="mod">
          <ac:chgData name="Sandin Garcia, Juan" userId="8eb68045-f4b0-4f31-aa4e-3c7463baf3fb" providerId="ADAL" clId="{812950CE-F388-4949-A020-62CB281D15C3}" dt="2021-05-05T15:48:20.342" v="20717" actId="1038"/>
          <ac:spMkLst>
            <pc:docMk/>
            <pc:sldMk cId="3869418542" sldId="590"/>
            <ac:spMk id="2" creationId="{1ED4E3E2-4C17-4C78-A1B0-3F8F9FE02AB3}"/>
          </ac:spMkLst>
        </pc:spChg>
        <pc:spChg chg="mod">
          <ac:chgData name="Sandin Garcia, Juan" userId="8eb68045-f4b0-4f31-aa4e-3c7463baf3fb" providerId="ADAL" clId="{812950CE-F388-4949-A020-62CB281D15C3}" dt="2021-05-03T12:35:53.658" v="11608" actId="790"/>
          <ac:spMkLst>
            <pc:docMk/>
            <pc:sldMk cId="3869418542" sldId="590"/>
            <ac:spMk id="3" creationId="{4296BE29-C5F6-40A4-A962-70EA1193F915}"/>
          </ac:spMkLst>
        </pc:spChg>
        <pc:spChg chg="add del mod">
          <ac:chgData name="Sandin Garcia, Juan" userId="8eb68045-f4b0-4f31-aa4e-3c7463baf3fb" providerId="ADAL" clId="{812950CE-F388-4949-A020-62CB281D15C3}" dt="2021-04-30T14:30:31.622" v="2040"/>
          <ac:spMkLst>
            <pc:docMk/>
            <pc:sldMk cId="3869418542" sldId="590"/>
            <ac:spMk id="4" creationId="{CF02F8A6-E114-4D84-87CF-2362292012B2}"/>
          </ac:spMkLst>
        </pc:spChg>
      </pc:sldChg>
      <pc:sldChg chg="addSp delSp modSp new add del mod">
        <pc:chgData name="Sandin Garcia, Juan" userId="8eb68045-f4b0-4f31-aa4e-3c7463baf3fb" providerId="ADAL" clId="{812950CE-F388-4949-A020-62CB281D15C3}" dt="2021-05-03T15:33:43.259" v="13583" actId="478"/>
        <pc:sldMkLst>
          <pc:docMk/>
          <pc:sldMk cId="3866393176" sldId="591"/>
        </pc:sldMkLst>
        <pc:spChg chg="del">
          <ac:chgData name="Sandin Garcia, Juan" userId="8eb68045-f4b0-4f31-aa4e-3c7463baf3fb" providerId="ADAL" clId="{812950CE-F388-4949-A020-62CB281D15C3}" dt="2021-04-30T14:30:59.357" v="2042" actId="1032"/>
          <ac:spMkLst>
            <pc:docMk/>
            <pc:sldMk cId="3866393176" sldId="591"/>
            <ac:spMk id="2" creationId="{B21E20D1-C6F6-48FB-AA23-16643E40B205}"/>
          </ac:spMkLst>
        </pc:spChg>
        <pc:spChg chg="add del mod">
          <ac:chgData name="Sandin Garcia, Juan" userId="8eb68045-f4b0-4f31-aa4e-3c7463baf3fb" providerId="ADAL" clId="{812950CE-F388-4949-A020-62CB281D15C3}" dt="2021-05-03T15:33:43.259" v="13583" actId="478"/>
          <ac:spMkLst>
            <pc:docMk/>
            <pc:sldMk cId="3866393176" sldId="591"/>
            <ac:spMk id="3" creationId="{068DBD7E-18C9-4584-880F-7429DB327EA7}"/>
          </ac:spMkLst>
        </pc:spChg>
        <pc:spChg chg="del">
          <ac:chgData name="Sandin Garcia, Juan" userId="8eb68045-f4b0-4f31-aa4e-3c7463baf3fb" providerId="ADAL" clId="{812950CE-F388-4949-A020-62CB281D15C3}" dt="2021-04-30T14:31:17.426" v="2043" actId="1032"/>
          <ac:spMkLst>
            <pc:docMk/>
            <pc:sldMk cId="3866393176" sldId="591"/>
            <ac:spMk id="3" creationId="{2C8F9F75-387A-462B-A7FF-D1287BD96BC8}"/>
          </ac:spMkLst>
        </pc:spChg>
        <pc:spChg chg="mod">
          <ac:chgData name="Sandin Garcia, Juan" userId="8eb68045-f4b0-4f31-aa4e-3c7463baf3fb" providerId="ADAL" clId="{812950CE-F388-4949-A020-62CB281D15C3}" dt="2021-04-30T14:56:44.875" v="2307" actId="20577"/>
          <ac:spMkLst>
            <pc:docMk/>
            <pc:sldMk cId="3866393176" sldId="591"/>
            <ac:spMk id="4" creationId="{BB594E60-60F0-4528-97E2-DA4436B8D6D4}"/>
          </ac:spMkLst>
        </pc:spChg>
        <pc:graphicFrameChg chg="add mod">
          <ac:chgData name="Sandin Garcia, Juan" userId="8eb68045-f4b0-4f31-aa4e-3c7463baf3fb" providerId="ADAL" clId="{812950CE-F388-4949-A020-62CB281D15C3}" dt="2021-05-03T15:31:26.330" v="13552" actId="20577"/>
          <ac:graphicFrameMkLst>
            <pc:docMk/>
            <pc:sldMk cId="3866393176" sldId="591"/>
            <ac:graphicFrameMk id="5" creationId="{84C2C055-61C8-4F6B-ADDD-50EC7ADD7BE7}"/>
          </ac:graphicFrameMkLst>
        </pc:graphicFrameChg>
        <pc:graphicFrameChg chg="add del mod">
          <ac:chgData name="Sandin Garcia, Juan" userId="8eb68045-f4b0-4f31-aa4e-3c7463baf3fb" providerId="ADAL" clId="{812950CE-F388-4949-A020-62CB281D15C3}" dt="2021-05-03T15:33:43.259" v="13583" actId="478"/>
          <ac:graphicFrameMkLst>
            <pc:docMk/>
            <pc:sldMk cId="3866393176" sldId="591"/>
            <ac:graphicFrameMk id="6" creationId="{D8B928F6-C503-4A78-9A23-ED2582560FF0}"/>
          </ac:graphicFrameMkLst>
        </pc:graphicFrameChg>
        <pc:graphicFrameChg chg="add del mod">
          <ac:chgData name="Sandin Garcia, Juan" userId="8eb68045-f4b0-4f31-aa4e-3c7463baf3fb" providerId="ADAL" clId="{812950CE-F388-4949-A020-62CB281D15C3}" dt="2021-05-03T15:33:42.904" v="13582"/>
          <ac:graphicFrameMkLst>
            <pc:docMk/>
            <pc:sldMk cId="3866393176" sldId="591"/>
            <ac:graphicFrameMk id="7" creationId="{205745ED-2442-4CEE-B94D-F49D5BAF66DB}"/>
          </ac:graphicFrameMkLst>
        </pc:graphicFrameChg>
      </pc:sldChg>
      <pc:sldChg chg="addSp delSp modSp new mod">
        <pc:chgData name="Sandin Garcia, Juan" userId="8eb68045-f4b0-4f31-aa4e-3c7463baf3fb" providerId="ADAL" clId="{812950CE-F388-4949-A020-62CB281D15C3}" dt="2021-05-03T12:38:12.339" v="11626"/>
        <pc:sldMkLst>
          <pc:docMk/>
          <pc:sldMk cId="2291384462" sldId="592"/>
        </pc:sldMkLst>
        <pc:spChg chg="del">
          <ac:chgData name="Sandin Garcia, Juan" userId="8eb68045-f4b0-4f31-aa4e-3c7463baf3fb" providerId="ADAL" clId="{812950CE-F388-4949-A020-62CB281D15C3}" dt="2021-04-30T14:56:24.321" v="2303"/>
          <ac:spMkLst>
            <pc:docMk/>
            <pc:sldMk cId="2291384462" sldId="592"/>
            <ac:spMk id="2" creationId="{DB6FF1DC-E5C5-4F33-A658-0FFB65E67316}"/>
          </ac:spMkLst>
        </pc:spChg>
        <pc:spChg chg="del">
          <ac:chgData name="Sandin Garcia, Juan" userId="8eb68045-f4b0-4f31-aa4e-3c7463baf3fb" providerId="ADAL" clId="{812950CE-F388-4949-A020-62CB281D15C3}" dt="2021-04-30T14:56:24.321" v="2303"/>
          <ac:spMkLst>
            <pc:docMk/>
            <pc:sldMk cId="2291384462" sldId="592"/>
            <ac:spMk id="3" creationId="{0AED9629-3AF0-4DCD-8C6E-A1E5DA032F41}"/>
          </ac:spMkLst>
        </pc:spChg>
        <pc:spChg chg="del">
          <ac:chgData name="Sandin Garcia, Juan" userId="8eb68045-f4b0-4f31-aa4e-3c7463baf3fb" providerId="ADAL" clId="{812950CE-F388-4949-A020-62CB281D15C3}" dt="2021-04-30T14:56:24.321" v="2303"/>
          <ac:spMkLst>
            <pc:docMk/>
            <pc:sldMk cId="2291384462" sldId="592"/>
            <ac:spMk id="4" creationId="{4027D9A4-2878-47A5-B62D-0488391517EF}"/>
          </ac:spMkLst>
        </pc:spChg>
        <pc:spChg chg="add del mod">
          <ac:chgData name="Sandin Garcia, Juan" userId="8eb68045-f4b0-4f31-aa4e-3c7463baf3fb" providerId="ADAL" clId="{812950CE-F388-4949-A020-62CB281D15C3}" dt="2021-04-30T14:56:27.136" v="2304"/>
          <ac:spMkLst>
            <pc:docMk/>
            <pc:sldMk cId="2291384462" sldId="592"/>
            <ac:spMk id="5" creationId="{8B4D4DE9-A0CF-46BC-BB66-EAB2985A67B4}"/>
          </ac:spMkLst>
        </pc:spChg>
        <pc:spChg chg="add del mod">
          <ac:chgData name="Sandin Garcia, Juan" userId="8eb68045-f4b0-4f31-aa4e-3c7463baf3fb" providerId="ADAL" clId="{812950CE-F388-4949-A020-62CB281D15C3}" dt="2021-04-30T14:56:27.136" v="2304"/>
          <ac:spMkLst>
            <pc:docMk/>
            <pc:sldMk cId="2291384462" sldId="592"/>
            <ac:spMk id="6" creationId="{0AA6F332-8FA0-4746-8576-FA524014BE35}"/>
          </ac:spMkLst>
        </pc:spChg>
        <pc:spChg chg="add del mod">
          <ac:chgData name="Sandin Garcia, Juan" userId="8eb68045-f4b0-4f31-aa4e-3c7463baf3fb" providerId="ADAL" clId="{812950CE-F388-4949-A020-62CB281D15C3}" dt="2021-04-30T14:56:27.136" v="2304"/>
          <ac:spMkLst>
            <pc:docMk/>
            <pc:sldMk cId="2291384462" sldId="592"/>
            <ac:spMk id="7" creationId="{E828A8D4-F978-463D-9D83-FA06C309AFA9}"/>
          </ac:spMkLst>
        </pc:spChg>
        <pc:spChg chg="add mod">
          <ac:chgData name="Sandin Garcia, Juan" userId="8eb68045-f4b0-4f31-aa4e-3c7463baf3fb" providerId="ADAL" clId="{812950CE-F388-4949-A020-62CB281D15C3}" dt="2021-05-03T12:37:33.772" v="11611" actId="790"/>
          <ac:spMkLst>
            <pc:docMk/>
            <pc:sldMk cId="2291384462" sldId="592"/>
            <ac:spMk id="8" creationId="{BA5959F5-21D7-41DC-9489-2223417D3EFD}"/>
          </ac:spMkLst>
        </pc:spChg>
        <pc:spChg chg="add mod">
          <ac:chgData name="Sandin Garcia, Juan" userId="8eb68045-f4b0-4f31-aa4e-3c7463baf3fb" providerId="ADAL" clId="{812950CE-F388-4949-A020-62CB281D15C3}" dt="2021-05-03T12:37:41.526" v="11612" actId="313"/>
          <ac:spMkLst>
            <pc:docMk/>
            <pc:sldMk cId="2291384462" sldId="592"/>
            <ac:spMk id="9" creationId="{307E9B5A-6F3F-4889-A7C9-859B7DF4E658}"/>
          </ac:spMkLst>
        </pc:spChg>
        <pc:spChg chg="add mod">
          <ac:chgData name="Sandin Garcia, Juan" userId="8eb68045-f4b0-4f31-aa4e-3c7463baf3fb" providerId="ADAL" clId="{812950CE-F388-4949-A020-62CB281D15C3}" dt="2021-05-03T12:37:50.446" v="11618" actId="313"/>
          <ac:spMkLst>
            <pc:docMk/>
            <pc:sldMk cId="2291384462" sldId="592"/>
            <ac:spMk id="10" creationId="{3F585D80-B843-491B-BAB8-8D7A24308681}"/>
          </ac:spMkLst>
        </pc:spChg>
        <pc:spChg chg="add mod">
          <ac:chgData name="Sandin Garcia, Juan" userId="8eb68045-f4b0-4f31-aa4e-3c7463baf3fb" providerId="ADAL" clId="{812950CE-F388-4949-A020-62CB281D15C3}" dt="2021-05-03T12:37:33.772" v="11611" actId="790"/>
          <ac:spMkLst>
            <pc:docMk/>
            <pc:sldMk cId="2291384462" sldId="592"/>
            <ac:spMk id="11" creationId="{7FDFDE47-C0A8-4788-A5A6-B8E6D67387A9}"/>
          </ac:spMkLst>
        </pc:spChg>
        <pc:spChg chg="add mod">
          <ac:chgData name="Sandin Garcia, Juan" userId="8eb68045-f4b0-4f31-aa4e-3c7463baf3fb" providerId="ADAL" clId="{812950CE-F388-4949-A020-62CB281D15C3}" dt="2021-05-03T12:38:12.339" v="11626"/>
          <ac:spMkLst>
            <pc:docMk/>
            <pc:sldMk cId="2291384462" sldId="592"/>
            <ac:spMk id="12" creationId="{EAE12A47-D349-49BA-98F0-2C7AE87C4340}"/>
          </ac:spMkLst>
        </pc:spChg>
      </pc:sldChg>
      <pc:sldChg chg="modSp new del mod">
        <pc:chgData name="Sandin Garcia, Juan" userId="8eb68045-f4b0-4f31-aa4e-3c7463baf3fb" providerId="ADAL" clId="{812950CE-F388-4949-A020-62CB281D15C3}" dt="2021-04-30T17:00:42.165" v="3080" actId="47"/>
        <pc:sldMkLst>
          <pc:docMk/>
          <pc:sldMk cId="1293177624" sldId="593"/>
        </pc:sldMkLst>
        <pc:spChg chg="mod">
          <ac:chgData name="Sandin Garcia, Juan" userId="8eb68045-f4b0-4f31-aa4e-3c7463baf3fb" providerId="ADAL" clId="{812950CE-F388-4949-A020-62CB281D15C3}" dt="2021-04-30T16:59:11.183" v="3061" actId="20577"/>
          <ac:spMkLst>
            <pc:docMk/>
            <pc:sldMk cId="1293177624" sldId="593"/>
            <ac:spMk id="6" creationId="{BADA2CDA-B198-4E1E-9023-16203651F9E4}"/>
          </ac:spMkLst>
        </pc:spChg>
      </pc:sldChg>
      <pc:sldChg chg="addSp delSp modSp mod">
        <pc:chgData name="Sandin Garcia, Juan" userId="8eb68045-f4b0-4f31-aa4e-3c7463baf3fb" providerId="ADAL" clId="{812950CE-F388-4949-A020-62CB281D15C3}" dt="2021-05-05T15:50:02.420" v="20746" actId="20577"/>
        <pc:sldMkLst>
          <pc:docMk/>
          <pc:sldMk cId="3463091248" sldId="593"/>
        </pc:sldMkLst>
        <pc:spChg chg="add mod">
          <ac:chgData name="Sandin Garcia, Juan" userId="8eb68045-f4b0-4f31-aa4e-3c7463baf3fb" providerId="ADAL" clId="{812950CE-F388-4949-A020-62CB281D15C3}" dt="2021-05-05T07:28:55.973" v="16000" actId="20577"/>
          <ac:spMkLst>
            <pc:docMk/>
            <pc:sldMk cId="3463091248" sldId="593"/>
            <ac:spMk id="2" creationId="{26A2CA47-78BD-4482-B9E0-BBAD3F578B65}"/>
          </ac:spMkLst>
        </pc:spChg>
        <pc:spChg chg="mod">
          <ac:chgData name="Sandin Garcia, Juan" userId="8eb68045-f4b0-4f31-aa4e-3c7463baf3fb" providerId="ADAL" clId="{812950CE-F388-4949-A020-62CB281D15C3}" dt="2021-05-03T17:36:16.586" v="15720"/>
          <ac:spMkLst>
            <pc:docMk/>
            <pc:sldMk cId="3463091248" sldId="593"/>
            <ac:spMk id="11" creationId="{718E8D53-EDBA-4685-ACAE-680C4CB3FF15}"/>
          </ac:spMkLst>
        </pc:spChg>
        <pc:spChg chg="del mod">
          <ac:chgData name="Sandin Garcia, Juan" userId="8eb68045-f4b0-4f31-aa4e-3c7463baf3fb" providerId="ADAL" clId="{812950CE-F388-4949-A020-62CB281D15C3}" dt="2021-05-03T09:35:20.357" v="11265" actId="478"/>
          <ac:spMkLst>
            <pc:docMk/>
            <pc:sldMk cId="3463091248" sldId="593"/>
            <ac:spMk id="12" creationId="{00000000-0000-0000-0000-000000000000}"/>
          </ac:spMkLst>
        </pc:spChg>
        <pc:spChg chg="mod">
          <ac:chgData name="Sandin Garcia, Juan" userId="8eb68045-f4b0-4f31-aa4e-3c7463baf3fb" providerId="ADAL" clId="{812950CE-F388-4949-A020-62CB281D15C3}" dt="2021-05-05T15:50:02.420" v="20746" actId="20577"/>
          <ac:spMkLst>
            <pc:docMk/>
            <pc:sldMk cId="3463091248" sldId="593"/>
            <ac:spMk id="13" creationId="{00000000-0000-0000-0000-000000000000}"/>
          </ac:spMkLst>
        </pc:spChg>
        <pc:spChg chg="mod">
          <ac:chgData name="Sandin Garcia, Juan" userId="8eb68045-f4b0-4f31-aa4e-3c7463baf3fb" providerId="ADAL" clId="{812950CE-F388-4949-A020-62CB281D15C3}" dt="2021-05-03T17:31:21.611" v="15663" actId="20577"/>
          <ac:spMkLst>
            <pc:docMk/>
            <pc:sldMk cId="3463091248" sldId="593"/>
            <ac:spMk id="16" creationId="{00000000-0000-0000-0000-000000000000}"/>
          </ac:spMkLst>
        </pc:spChg>
        <pc:spChg chg="mod">
          <ac:chgData name="Sandin Garcia, Juan" userId="8eb68045-f4b0-4f31-aa4e-3c7463baf3fb" providerId="ADAL" clId="{812950CE-F388-4949-A020-62CB281D15C3}" dt="2021-05-03T17:31:42.645" v="15688" actId="20577"/>
          <ac:spMkLst>
            <pc:docMk/>
            <pc:sldMk cId="3463091248" sldId="593"/>
            <ac:spMk id="17" creationId="{00000000-0000-0000-0000-000000000000}"/>
          </ac:spMkLst>
        </pc:spChg>
        <pc:spChg chg="mod">
          <ac:chgData name="Sandin Garcia, Juan" userId="8eb68045-f4b0-4f31-aa4e-3c7463baf3fb" providerId="ADAL" clId="{812950CE-F388-4949-A020-62CB281D15C3}" dt="2021-05-03T17:33:10.105" v="15699" actId="20577"/>
          <ac:spMkLst>
            <pc:docMk/>
            <pc:sldMk cId="3463091248" sldId="593"/>
            <ac:spMk id="19" creationId="{00000000-0000-0000-0000-000000000000}"/>
          </ac:spMkLst>
        </pc:spChg>
        <pc:spChg chg="mod">
          <ac:chgData name="Sandin Garcia, Juan" userId="8eb68045-f4b0-4f31-aa4e-3c7463baf3fb" providerId="ADAL" clId="{812950CE-F388-4949-A020-62CB281D15C3}" dt="2021-05-03T17:33:11.934" v="15700" actId="20577"/>
          <ac:spMkLst>
            <pc:docMk/>
            <pc:sldMk cId="3463091248" sldId="593"/>
            <ac:spMk id="20" creationId="{00000000-0000-0000-0000-000000000000}"/>
          </ac:spMkLst>
        </pc:spChg>
        <pc:picChg chg="add mod">
          <ac:chgData name="Sandin Garcia, Juan" userId="8eb68045-f4b0-4f31-aa4e-3c7463baf3fb" providerId="ADAL" clId="{812950CE-F388-4949-A020-62CB281D15C3}" dt="2021-05-05T07:30:00.140" v="16005" actId="1076"/>
          <ac:picMkLst>
            <pc:docMk/>
            <pc:sldMk cId="3463091248" sldId="593"/>
            <ac:picMk id="4" creationId="{DFB85551-44DE-46C0-A14D-3E7FC916B180}"/>
          </ac:picMkLst>
        </pc:picChg>
        <pc:picChg chg="mod">
          <ac:chgData name="Sandin Garcia, Juan" userId="8eb68045-f4b0-4f31-aa4e-3c7463baf3fb" providerId="ADAL" clId="{812950CE-F388-4949-A020-62CB281D15C3}" dt="2021-05-03T09:43:22.174" v="11360" actId="1036"/>
          <ac:picMkLst>
            <pc:docMk/>
            <pc:sldMk cId="3463091248" sldId="593"/>
            <ac:picMk id="15" creationId="{00000000-0000-0000-0000-000000000000}"/>
          </ac:picMkLst>
        </pc:picChg>
        <pc:picChg chg="mod">
          <ac:chgData name="Sandin Garcia, Juan" userId="8eb68045-f4b0-4f31-aa4e-3c7463baf3fb" providerId="ADAL" clId="{812950CE-F388-4949-A020-62CB281D15C3}" dt="2021-05-03T09:43:22.174" v="11360" actId="1036"/>
          <ac:picMkLst>
            <pc:docMk/>
            <pc:sldMk cId="3463091248" sldId="593"/>
            <ac:picMk id="18" creationId="{00000000-0000-0000-0000-000000000000}"/>
          </ac:picMkLst>
        </pc:picChg>
      </pc:sldChg>
      <pc:sldChg chg="modSp add del mod">
        <pc:chgData name="Sandin Garcia, Juan" userId="8eb68045-f4b0-4f31-aa4e-3c7463baf3fb" providerId="ADAL" clId="{812950CE-F388-4949-A020-62CB281D15C3}" dt="2021-04-30T17:08:15.657" v="3208" actId="47"/>
        <pc:sldMkLst>
          <pc:docMk/>
          <pc:sldMk cId="3713362883" sldId="594"/>
        </pc:sldMkLst>
        <pc:spChg chg="mod">
          <ac:chgData name="Sandin Garcia, Juan" userId="8eb68045-f4b0-4f31-aa4e-3c7463baf3fb" providerId="ADAL" clId="{812950CE-F388-4949-A020-62CB281D15C3}" dt="2021-04-30T17:00:16.969" v="3079" actId="20577"/>
          <ac:spMkLst>
            <pc:docMk/>
            <pc:sldMk cId="3713362883" sldId="594"/>
            <ac:spMk id="8" creationId="{BA5959F5-21D7-41DC-9489-2223417D3EFD}"/>
          </ac:spMkLst>
        </pc:spChg>
      </pc:sldChg>
      <pc:sldChg chg="addSp delSp modSp new mod">
        <pc:chgData name="Sandin Garcia, Juan" userId="8eb68045-f4b0-4f31-aa4e-3c7463baf3fb" providerId="ADAL" clId="{812950CE-F388-4949-A020-62CB281D15C3}" dt="2021-05-03T15:12:57.160" v="13223" actId="2"/>
        <pc:sldMkLst>
          <pc:docMk/>
          <pc:sldMk cId="1230520161" sldId="595"/>
        </pc:sldMkLst>
        <pc:spChg chg="del">
          <ac:chgData name="Sandin Garcia, Juan" userId="8eb68045-f4b0-4f31-aa4e-3c7463baf3fb" providerId="ADAL" clId="{812950CE-F388-4949-A020-62CB281D15C3}" dt="2021-04-30T17:01:20.982" v="3084" actId="1032"/>
          <ac:spMkLst>
            <pc:docMk/>
            <pc:sldMk cId="1230520161" sldId="595"/>
            <ac:spMk id="2" creationId="{08D17904-40D7-488B-ADBA-9BB98478A473}"/>
          </ac:spMkLst>
        </pc:spChg>
        <pc:spChg chg="del">
          <ac:chgData name="Sandin Garcia, Juan" userId="8eb68045-f4b0-4f31-aa4e-3c7463baf3fb" providerId="ADAL" clId="{812950CE-F388-4949-A020-62CB281D15C3}" dt="2021-04-30T17:01:29.035" v="3085" actId="1032"/>
          <ac:spMkLst>
            <pc:docMk/>
            <pc:sldMk cId="1230520161" sldId="595"/>
            <ac:spMk id="3" creationId="{20E8BDB3-BF6D-4DA0-B709-48B7DFFB6A54}"/>
          </ac:spMkLst>
        </pc:spChg>
        <pc:spChg chg="mod">
          <ac:chgData name="Sandin Garcia, Juan" userId="8eb68045-f4b0-4f31-aa4e-3c7463baf3fb" providerId="ADAL" clId="{812950CE-F388-4949-A020-62CB281D15C3}" dt="2021-05-03T15:12:57.160" v="13223" actId="2"/>
          <ac:spMkLst>
            <pc:docMk/>
            <pc:sldMk cId="1230520161" sldId="595"/>
            <ac:spMk id="4" creationId="{4A08AC13-4D21-4CEF-BEA5-74F4B99C013A}"/>
          </ac:spMkLst>
        </pc:spChg>
        <pc:graphicFrameChg chg="add mod">
          <ac:chgData name="Sandin Garcia, Juan" userId="8eb68045-f4b0-4f31-aa4e-3c7463baf3fb" providerId="ADAL" clId="{812950CE-F388-4949-A020-62CB281D15C3}" dt="2021-05-03T12:38:24.416" v="11627"/>
          <ac:graphicFrameMkLst>
            <pc:docMk/>
            <pc:sldMk cId="1230520161" sldId="595"/>
            <ac:graphicFrameMk id="5" creationId="{2CC828A5-0077-4D39-AFD1-AE2BD9289770}"/>
          </ac:graphicFrameMkLst>
        </pc:graphicFrameChg>
        <pc:graphicFrameChg chg="add mod">
          <ac:chgData name="Sandin Garcia, Juan" userId="8eb68045-f4b0-4f31-aa4e-3c7463baf3fb" providerId="ADAL" clId="{812950CE-F388-4949-A020-62CB281D15C3}" dt="2021-05-03T12:39:12.603" v="11628" actId="20577"/>
          <ac:graphicFrameMkLst>
            <pc:docMk/>
            <pc:sldMk cId="1230520161" sldId="595"/>
            <ac:graphicFrameMk id="6" creationId="{090F7D69-9FC6-4462-ADCA-C72D2E680065}"/>
          </ac:graphicFrameMkLst>
        </pc:graphicFrameChg>
      </pc:sldChg>
      <pc:sldChg chg="addSp modSp add mod modAnim addCm delCm">
        <pc:chgData name="Sandin Garcia, Juan" userId="8eb68045-f4b0-4f31-aa4e-3c7463baf3fb" providerId="ADAL" clId="{812950CE-F388-4949-A020-62CB281D15C3}" dt="2021-05-03T15:13:04.184" v="13224" actId="2"/>
        <pc:sldMkLst>
          <pc:docMk/>
          <pc:sldMk cId="1522095406" sldId="596"/>
        </pc:sldMkLst>
        <pc:spChg chg="add mod">
          <ac:chgData name="Sandin Garcia, Juan" userId="8eb68045-f4b0-4f31-aa4e-3c7463baf3fb" providerId="ADAL" clId="{812950CE-F388-4949-A020-62CB281D15C3}" dt="2021-04-30T17:15:16.293" v="3317" actId="1076"/>
          <ac:spMkLst>
            <pc:docMk/>
            <pc:sldMk cId="1522095406" sldId="596"/>
            <ac:spMk id="2" creationId="{3AFDEE4D-728B-4D41-956F-DB8DB3681787}"/>
          </ac:spMkLst>
        </pc:spChg>
        <pc:spChg chg="add mod">
          <ac:chgData name="Sandin Garcia, Juan" userId="8eb68045-f4b0-4f31-aa4e-3c7463baf3fb" providerId="ADAL" clId="{812950CE-F388-4949-A020-62CB281D15C3}" dt="2021-04-30T17:15:21.676" v="3318" actId="1076"/>
          <ac:spMkLst>
            <pc:docMk/>
            <pc:sldMk cId="1522095406" sldId="596"/>
            <ac:spMk id="9" creationId="{3F241B0B-BA0A-4224-B990-8C0F0234D95C}"/>
          </ac:spMkLst>
        </pc:spChg>
        <pc:grpChg chg="add mod">
          <ac:chgData name="Sandin Garcia, Juan" userId="8eb68045-f4b0-4f31-aa4e-3c7463baf3fb" providerId="ADAL" clId="{812950CE-F388-4949-A020-62CB281D15C3}" dt="2021-04-30T17:15:21.676" v="3318" actId="1076"/>
          <ac:grpSpMkLst>
            <pc:docMk/>
            <pc:sldMk cId="1522095406" sldId="596"/>
            <ac:grpSpMk id="3" creationId="{5EFEC409-0119-4B24-8703-CAC116A03361}"/>
          </ac:grpSpMkLst>
        </pc:grpChg>
        <pc:grpChg chg="add mod">
          <ac:chgData name="Sandin Garcia, Juan" userId="8eb68045-f4b0-4f31-aa4e-3c7463baf3fb" providerId="ADAL" clId="{812950CE-F388-4949-A020-62CB281D15C3}" dt="2021-04-30T17:15:16.293" v="3317" actId="1076"/>
          <ac:grpSpMkLst>
            <pc:docMk/>
            <pc:sldMk cId="1522095406" sldId="596"/>
            <ac:grpSpMk id="10" creationId="{AD173766-8458-48FA-971C-EBE55D641501}"/>
          </ac:grpSpMkLst>
        </pc:grpChg>
        <pc:graphicFrameChg chg="mod">
          <ac:chgData name="Sandin Garcia, Juan" userId="8eb68045-f4b0-4f31-aa4e-3c7463baf3fb" providerId="ADAL" clId="{812950CE-F388-4949-A020-62CB281D15C3}" dt="2021-05-03T15:13:04.184" v="13224" actId="2"/>
          <ac:graphicFrameMkLst>
            <pc:docMk/>
            <pc:sldMk cId="1522095406" sldId="596"/>
            <ac:graphicFrameMk id="5" creationId="{84C2C055-61C8-4F6B-ADDD-50EC7ADD7BE7}"/>
          </ac:graphicFrameMkLst>
        </pc:graphicFrameChg>
        <pc:graphicFrameChg chg="mod">
          <ac:chgData name="Sandin Garcia, Juan" userId="8eb68045-f4b0-4f31-aa4e-3c7463baf3fb" providerId="ADAL" clId="{812950CE-F388-4949-A020-62CB281D15C3}" dt="2021-04-30T17:15:04.039" v="3316"/>
          <ac:graphicFrameMkLst>
            <pc:docMk/>
            <pc:sldMk cId="1522095406" sldId="596"/>
            <ac:graphicFrameMk id="6" creationId="{D8B928F6-C503-4A78-9A23-ED2582560FF0}"/>
          </ac:graphicFrameMkLst>
        </pc:graphicFrameChg>
        <pc:picChg chg="add mod">
          <ac:chgData name="Sandin Garcia, Juan" userId="8eb68045-f4b0-4f31-aa4e-3c7463baf3fb" providerId="ADAL" clId="{812950CE-F388-4949-A020-62CB281D15C3}" dt="2021-04-30T17:15:16.293" v="3317" actId="1076"/>
          <ac:picMkLst>
            <pc:docMk/>
            <pc:sldMk cId="1522095406" sldId="596"/>
            <ac:picMk id="7" creationId="{9475C876-BE39-4E99-8D77-5E99F89D4E71}"/>
          </ac:picMkLst>
        </pc:picChg>
        <pc:picChg chg="add mod">
          <ac:chgData name="Sandin Garcia, Juan" userId="8eb68045-f4b0-4f31-aa4e-3c7463baf3fb" providerId="ADAL" clId="{812950CE-F388-4949-A020-62CB281D15C3}" dt="2021-04-30T17:15:21.676" v="3318" actId="1076"/>
          <ac:picMkLst>
            <pc:docMk/>
            <pc:sldMk cId="1522095406" sldId="596"/>
            <ac:picMk id="8" creationId="{98A35B6D-83C4-451D-A6E1-4A45EB1DCBA7}"/>
          </ac:picMkLst>
        </pc:picChg>
      </pc:sldChg>
      <pc:sldChg chg="add del">
        <pc:chgData name="Sandin Garcia, Juan" userId="8eb68045-f4b0-4f31-aa4e-3c7463baf3fb" providerId="ADAL" clId="{812950CE-F388-4949-A020-62CB281D15C3}" dt="2021-04-30T17:08:46.101" v="3210"/>
        <pc:sldMkLst>
          <pc:docMk/>
          <pc:sldMk cId="2388396065" sldId="596"/>
        </pc:sldMkLst>
      </pc:sldChg>
      <pc:sldChg chg="addSp delSp modSp add del mod">
        <pc:chgData name="Sandin Garcia, Juan" userId="8eb68045-f4b0-4f31-aa4e-3c7463baf3fb" providerId="ADAL" clId="{812950CE-F388-4949-A020-62CB281D15C3}" dt="2021-04-30T17:16:32.515" v="3330"/>
        <pc:sldMkLst>
          <pc:docMk/>
          <pc:sldMk cId="355200671" sldId="597"/>
        </pc:sldMkLst>
        <pc:spChg chg="add del mod">
          <ac:chgData name="Sandin Garcia, Juan" userId="8eb68045-f4b0-4f31-aa4e-3c7463baf3fb" providerId="ADAL" clId="{812950CE-F388-4949-A020-62CB281D15C3}" dt="2021-04-30T17:16:30.375" v="3328" actId="478"/>
          <ac:spMkLst>
            <pc:docMk/>
            <pc:sldMk cId="355200671" sldId="597"/>
            <ac:spMk id="2" creationId="{3AFDEE4D-728B-4D41-956F-DB8DB3681787}"/>
          </ac:spMkLst>
        </pc:spChg>
        <pc:grpChg chg="add del">
          <ac:chgData name="Sandin Garcia, Juan" userId="8eb68045-f4b0-4f31-aa4e-3c7463baf3fb" providerId="ADAL" clId="{812950CE-F388-4949-A020-62CB281D15C3}" dt="2021-04-30T17:16:29.189" v="3325" actId="478"/>
          <ac:grpSpMkLst>
            <pc:docMk/>
            <pc:sldMk cId="355200671" sldId="597"/>
            <ac:grpSpMk id="3" creationId="{5EFEC409-0119-4B24-8703-CAC116A03361}"/>
          </ac:grpSpMkLst>
        </pc:grpChg>
        <pc:grpChg chg="add del mod">
          <ac:chgData name="Sandin Garcia, Juan" userId="8eb68045-f4b0-4f31-aa4e-3c7463baf3fb" providerId="ADAL" clId="{812950CE-F388-4949-A020-62CB281D15C3}" dt="2021-04-30T17:16:30.375" v="3328" actId="478"/>
          <ac:grpSpMkLst>
            <pc:docMk/>
            <pc:sldMk cId="355200671" sldId="597"/>
            <ac:grpSpMk id="10" creationId="{AD173766-8458-48FA-971C-EBE55D641501}"/>
          </ac:grpSpMkLst>
        </pc:grpChg>
        <pc:picChg chg="add del">
          <ac:chgData name="Sandin Garcia, Juan" userId="8eb68045-f4b0-4f31-aa4e-3c7463baf3fb" providerId="ADAL" clId="{812950CE-F388-4949-A020-62CB281D15C3}" dt="2021-04-30T17:16:30.375" v="3328" actId="478"/>
          <ac:picMkLst>
            <pc:docMk/>
            <pc:sldMk cId="355200671" sldId="597"/>
            <ac:picMk id="7" creationId="{9475C876-BE39-4E99-8D77-5E99F89D4E71}"/>
          </ac:picMkLst>
        </pc:picChg>
      </pc:sldChg>
      <pc:sldChg chg="addSp delSp modSp new mod modNotesTx">
        <pc:chgData name="Sandin Garcia, Juan" userId="8eb68045-f4b0-4f31-aa4e-3c7463baf3fb" providerId="ADAL" clId="{812950CE-F388-4949-A020-62CB281D15C3}" dt="2021-05-05T17:38:28.139" v="23732" actId="20577"/>
        <pc:sldMkLst>
          <pc:docMk/>
          <pc:sldMk cId="960714546" sldId="597"/>
        </pc:sldMkLst>
        <pc:spChg chg="mod">
          <ac:chgData name="Sandin Garcia, Juan" userId="8eb68045-f4b0-4f31-aa4e-3c7463baf3fb" providerId="ADAL" clId="{812950CE-F388-4949-A020-62CB281D15C3}" dt="2021-05-05T17:38:28.139" v="23732" actId="20577"/>
          <ac:spMkLst>
            <pc:docMk/>
            <pc:sldMk cId="960714546" sldId="597"/>
            <ac:spMk id="2" creationId="{D8DD1AE1-5B14-4255-A653-D9CDB8CCD8E6}"/>
          </ac:spMkLst>
        </pc:spChg>
        <pc:spChg chg="add del mod">
          <ac:chgData name="Sandin Garcia, Juan" userId="8eb68045-f4b0-4f31-aa4e-3c7463baf3fb" providerId="ADAL" clId="{812950CE-F388-4949-A020-62CB281D15C3}" dt="2021-05-03T13:08:05.467" v="11631" actId="790"/>
          <ac:spMkLst>
            <pc:docMk/>
            <pc:sldMk cId="960714546" sldId="597"/>
            <ac:spMk id="3" creationId="{2EFCAC73-19CA-43C4-9A1B-E36F18E57CD3}"/>
          </ac:spMkLst>
        </pc:spChg>
        <pc:spChg chg="add del mod">
          <ac:chgData name="Sandin Garcia, Juan" userId="8eb68045-f4b0-4f31-aa4e-3c7463baf3fb" providerId="ADAL" clId="{812950CE-F388-4949-A020-62CB281D15C3}" dt="2021-05-03T13:08:17.067" v="11633"/>
          <ac:spMkLst>
            <pc:docMk/>
            <pc:sldMk cId="960714546" sldId="597"/>
            <ac:spMk id="5" creationId="{5508481E-8D57-4645-B6FB-492324EA8C89}"/>
          </ac:spMkLst>
        </pc:spChg>
        <pc:spChg chg="add del mod">
          <ac:chgData name="Sandin Garcia, Juan" userId="8eb68045-f4b0-4f31-aa4e-3c7463baf3fb" providerId="ADAL" clId="{812950CE-F388-4949-A020-62CB281D15C3}" dt="2021-05-03T13:08:17.067" v="11633"/>
          <ac:spMkLst>
            <pc:docMk/>
            <pc:sldMk cId="960714546" sldId="597"/>
            <ac:spMk id="6" creationId="{9854DB8F-6D4B-49FD-9BDF-951EC1B4B2E2}"/>
          </ac:spMkLst>
        </pc:spChg>
        <pc:spChg chg="add del mod">
          <ac:chgData name="Sandin Garcia, Juan" userId="8eb68045-f4b0-4f31-aa4e-3c7463baf3fb" providerId="ADAL" clId="{812950CE-F388-4949-A020-62CB281D15C3}" dt="2021-05-03T13:08:19.875" v="11634"/>
          <ac:spMkLst>
            <pc:docMk/>
            <pc:sldMk cId="960714546" sldId="597"/>
            <ac:spMk id="9" creationId="{3C4D58C1-D0DE-4824-8CBC-E8A0452C38EF}"/>
          </ac:spMkLst>
        </pc:spChg>
        <pc:spChg chg="add del mod">
          <ac:chgData name="Sandin Garcia, Juan" userId="8eb68045-f4b0-4f31-aa4e-3c7463baf3fb" providerId="ADAL" clId="{812950CE-F388-4949-A020-62CB281D15C3}" dt="2021-05-03T13:08:05.467" v="11631" actId="790"/>
          <ac:spMkLst>
            <pc:docMk/>
            <pc:sldMk cId="960714546" sldId="597"/>
            <ac:spMk id="11" creationId="{B227B449-B3A0-4FBE-960C-28689845A1C0}"/>
          </ac:spMkLst>
        </pc:spChg>
        <pc:spChg chg="add del mod">
          <ac:chgData name="Sandin Garcia, Juan" userId="8eb68045-f4b0-4f31-aa4e-3c7463baf3fb" providerId="ADAL" clId="{812950CE-F388-4949-A020-62CB281D15C3}" dt="2021-05-03T13:08:22.468" v="11635"/>
          <ac:spMkLst>
            <pc:docMk/>
            <pc:sldMk cId="960714546" sldId="597"/>
            <ac:spMk id="13" creationId="{22C5539A-BCBE-40CC-A309-E379A4130462}"/>
          </ac:spMkLst>
        </pc:spChg>
        <pc:spChg chg="add del mod">
          <ac:chgData name="Sandin Garcia, Juan" userId="8eb68045-f4b0-4f31-aa4e-3c7463baf3fb" providerId="ADAL" clId="{812950CE-F388-4949-A020-62CB281D15C3}" dt="2021-05-03T13:08:24.806" v="11636" actId="313"/>
          <ac:spMkLst>
            <pc:docMk/>
            <pc:sldMk cId="960714546" sldId="597"/>
            <ac:spMk id="15" creationId="{F7C0A25B-FBC1-40BE-91F2-B824642260A0}"/>
          </ac:spMkLst>
        </pc:spChg>
        <pc:spChg chg="add del mod">
          <ac:chgData name="Sandin Garcia, Juan" userId="8eb68045-f4b0-4f31-aa4e-3c7463baf3fb" providerId="ADAL" clId="{812950CE-F388-4949-A020-62CB281D15C3}" dt="2021-05-03T13:08:25.894" v="11637" actId="313"/>
          <ac:spMkLst>
            <pc:docMk/>
            <pc:sldMk cId="960714546" sldId="597"/>
            <ac:spMk id="17" creationId="{841AB5C9-4D6E-4FBB-B1D2-4F919372A7DC}"/>
          </ac:spMkLst>
        </pc:spChg>
        <pc:spChg chg="add del mod">
          <ac:chgData name="Sandin Garcia, Juan" userId="8eb68045-f4b0-4f31-aa4e-3c7463baf3fb" providerId="ADAL" clId="{812950CE-F388-4949-A020-62CB281D15C3}" dt="2021-05-03T13:08:05.467" v="11631" actId="790"/>
          <ac:spMkLst>
            <pc:docMk/>
            <pc:sldMk cId="960714546" sldId="597"/>
            <ac:spMk id="19" creationId="{5E5D834C-51C0-4968-B99B-80ABE824DB86}"/>
          </ac:spMkLst>
        </pc:spChg>
        <pc:spChg chg="add del mod">
          <ac:chgData name="Sandin Garcia, Juan" userId="8eb68045-f4b0-4f31-aa4e-3c7463baf3fb" providerId="ADAL" clId="{812950CE-F388-4949-A020-62CB281D15C3}" dt="2021-05-03T13:08:05.467" v="11631" actId="790"/>
          <ac:spMkLst>
            <pc:docMk/>
            <pc:sldMk cId="960714546" sldId="597"/>
            <ac:spMk id="21" creationId="{EC8BF0C6-6E01-4759-ABB9-B33A3038977E}"/>
          </ac:spMkLst>
        </pc:spChg>
        <pc:spChg chg="add del mod">
          <ac:chgData name="Sandin Garcia, Juan" userId="8eb68045-f4b0-4f31-aa4e-3c7463baf3fb" providerId="ADAL" clId="{812950CE-F388-4949-A020-62CB281D15C3}" dt="2021-05-03T13:08:17.067" v="11633"/>
          <ac:spMkLst>
            <pc:docMk/>
            <pc:sldMk cId="960714546" sldId="597"/>
            <ac:spMk id="23" creationId="{8E303E6A-E2A8-44A0-B410-59262852E871}"/>
          </ac:spMkLst>
        </pc:spChg>
        <pc:spChg chg="add del mod">
          <ac:chgData name="Sandin Garcia, Juan" userId="8eb68045-f4b0-4f31-aa4e-3c7463baf3fb" providerId="ADAL" clId="{812950CE-F388-4949-A020-62CB281D15C3}" dt="2021-05-03T13:09:00.223" v="11640" actId="313"/>
          <ac:spMkLst>
            <pc:docMk/>
            <pc:sldMk cId="960714546" sldId="597"/>
            <ac:spMk id="24" creationId="{A0DE4FF0-8328-4B6B-A17B-3C318AE01A20}"/>
          </ac:spMkLst>
        </pc:spChg>
        <pc:spChg chg="add del mod">
          <ac:chgData name="Sandin Garcia, Juan" userId="8eb68045-f4b0-4f31-aa4e-3c7463baf3fb" providerId="ADAL" clId="{812950CE-F388-4949-A020-62CB281D15C3}" dt="2021-05-03T13:08:05.467" v="11631" actId="790"/>
          <ac:spMkLst>
            <pc:docMk/>
            <pc:sldMk cId="960714546" sldId="597"/>
            <ac:spMk id="27" creationId="{F8F2C03F-551C-4FA1-8799-F2F84278029C}"/>
          </ac:spMkLst>
        </pc:spChg>
        <pc:spChg chg="add del mod">
          <ac:chgData name="Sandin Garcia, Juan" userId="8eb68045-f4b0-4f31-aa4e-3c7463baf3fb" providerId="ADAL" clId="{812950CE-F388-4949-A020-62CB281D15C3}" dt="2021-05-03T13:08:05.467" v="11631" actId="790"/>
          <ac:spMkLst>
            <pc:docMk/>
            <pc:sldMk cId="960714546" sldId="597"/>
            <ac:spMk id="29" creationId="{715A6C22-8D24-4871-8D83-4A2EC26343C4}"/>
          </ac:spMkLst>
        </pc:spChg>
        <pc:spChg chg="add del mod">
          <ac:chgData name="Sandin Garcia, Juan" userId="8eb68045-f4b0-4f31-aa4e-3c7463baf3fb" providerId="ADAL" clId="{812950CE-F388-4949-A020-62CB281D15C3}" dt="2021-04-30T17:49:49.639" v="4688" actId="478"/>
          <ac:spMkLst>
            <pc:docMk/>
            <pc:sldMk cId="960714546" sldId="597"/>
            <ac:spMk id="31" creationId="{3A00758D-CE4E-4114-9169-C1232BA8DA8E}"/>
          </ac:spMkLst>
        </pc:spChg>
        <pc:spChg chg="add del mod">
          <ac:chgData name="Sandin Garcia, Juan" userId="8eb68045-f4b0-4f31-aa4e-3c7463baf3fb" providerId="ADAL" clId="{812950CE-F388-4949-A020-62CB281D15C3}" dt="2021-04-30T17:49:50.302" v="4689" actId="478"/>
          <ac:spMkLst>
            <pc:docMk/>
            <pc:sldMk cId="960714546" sldId="597"/>
            <ac:spMk id="32" creationId="{15E68733-6954-4F46-B3C8-145B5293D16C}"/>
          </ac:spMkLst>
        </pc:spChg>
        <pc:spChg chg="add del mod">
          <ac:chgData name="Sandin Garcia, Juan" userId="8eb68045-f4b0-4f31-aa4e-3c7463baf3fb" providerId="ADAL" clId="{812950CE-F388-4949-A020-62CB281D15C3}" dt="2021-04-30T17:49:51.406" v="4690" actId="478"/>
          <ac:spMkLst>
            <pc:docMk/>
            <pc:sldMk cId="960714546" sldId="597"/>
            <ac:spMk id="33" creationId="{D46B84BE-2AF7-47F7-853F-6343177DE1C1}"/>
          </ac:spMkLst>
        </pc:spChg>
        <pc:spChg chg="add del mod">
          <ac:chgData name="Sandin Garcia, Juan" userId="8eb68045-f4b0-4f31-aa4e-3c7463baf3fb" providerId="ADAL" clId="{812950CE-F388-4949-A020-62CB281D15C3}" dt="2021-04-30T18:00:58.509" v="4906" actId="478"/>
          <ac:spMkLst>
            <pc:docMk/>
            <pc:sldMk cId="960714546" sldId="597"/>
            <ac:spMk id="34" creationId="{54979012-4839-4068-82E4-F3AA52E1A922}"/>
          </ac:spMkLst>
        </pc:spChg>
        <pc:spChg chg="add del mod">
          <ac:chgData name="Sandin Garcia, Juan" userId="8eb68045-f4b0-4f31-aa4e-3c7463baf3fb" providerId="ADAL" clId="{812950CE-F388-4949-A020-62CB281D15C3}" dt="2021-04-30T17:26:56.591" v="3631" actId="478"/>
          <ac:spMkLst>
            <pc:docMk/>
            <pc:sldMk cId="960714546" sldId="597"/>
            <ac:spMk id="35" creationId="{79FFECAF-21C0-45B2-A2C5-F3A3BFB2ECB6}"/>
          </ac:spMkLst>
        </pc:spChg>
        <pc:spChg chg="add del mod">
          <ac:chgData name="Sandin Garcia, Juan" userId="8eb68045-f4b0-4f31-aa4e-3c7463baf3fb" providerId="ADAL" clId="{812950CE-F388-4949-A020-62CB281D15C3}" dt="2021-05-03T13:08:05.467" v="11631" actId="790"/>
          <ac:spMkLst>
            <pc:docMk/>
            <pc:sldMk cId="960714546" sldId="597"/>
            <ac:spMk id="39" creationId="{E1713867-EE7B-474F-8657-2DB05D3F865F}"/>
          </ac:spMkLst>
        </pc:spChg>
        <pc:grpChg chg="add mod">
          <ac:chgData name="Sandin Garcia, Juan" userId="8eb68045-f4b0-4f31-aa4e-3c7463baf3fb" providerId="ADAL" clId="{812950CE-F388-4949-A020-62CB281D15C3}" dt="2021-05-05T17:36:52.891" v="23697" actId="1035"/>
          <ac:grpSpMkLst>
            <pc:docMk/>
            <pc:sldMk cId="960714546" sldId="597"/>
            <ac:grpSpMk id="40" creationId="{C35479A1-C752-43FE-98CF-A7C7F2938E0D}"/>
          </ac:grpSpMkLst>
        </pc:grpChg>
        <pc:cxnChg chg="add del mod">
          <ac:chgData name="Sandin Garcia, Juan" userId="8eb68045-f4b0-4f31-aa4e-3c7463baf3fb" providerId="ADAL" clId="{812950CE-F388-4949-A020-62CB281D15C3}" dt="2021-04-30T18:08:25.624" v="5008" actId="1035"/>
          <ac:cxnSpMkLst>
            <pc:docMk/>
            <pc:sldMk cId="960714546" sldId="597"/>
            <ac:cxnSpMk id="4" creationId="{7EB620A2-03AF-44EE-941B-D36AFDC3AD8E}"/>
          </ac:cxnSpMkLst>
        </pc:cxnChg>
        <pc:cxnChg chg="add del mod">
          <ac:chgData name="Sandin Garcia, Juan" userId="8eb68045-f4b0-4f31-aa4e-3c7463baf3fb" providerId="ADAL" clId="{812950CE-F388-4949-A020-62CB281D15C3}" dt="2021-04-30T18:07:33.480" v="4968" actId="1036"/>
          <ac:cxnSpMkLst>
            <pc:docMk/>
            <pc:sldMk cId="960714546" sldId="597"/>
            <ac:cxnSpMk id="7" creationId="{57082EB6-7E9D-4330-9472-E364FB587781}"/>
          </ac:cxnSpMkLst>
        </pc:cxnChg>
        <pc:cxnChg chg="add del mod">
          <ac:chgData name="Sandin Garcia, Juan" userId="8eb68045-f4b0-4f31-aa4e-3c7463baf3fb" providerId="ADAL" clId="{812950CE-F388-4949-A020-62CB281D15C3}" dt="2021-04-30T18:07:12.571" v="4952" actId="14100"/>
          <ac:cxnSpMkLst>
            <pc:docMk/>
            <pc:sldMk cId="960714546" sldId="597"/>
            <ac:cxnSpMk id="8" creationId="{B919204F-699C-4428-93A4-14CB5694C8AA}"/>
          </ac:cxnSpMkLst>
        </pc:cxnChg>
        <pc:cxnChg chg="add del mod">
          <ac:chgData name="Sandin Garcia, Juan" userId="8eb68045-f4b0-4f31-aa4e-3c7463baf3fb" providerId="ADAL" clId="{812950CE-F388-4949-A020-62CB281D15C3}" dt="2021-04-30T18:06:33.668" v="4947" actId="478"/>
          <ac:cxnSpMkLst>
            <pc:docMk/>
            <pc:sldMk cId="960714546" sldId="597"/>
            <ac:cxnSpMk id="10" creationId="{B0B29378-EBBA-423D-852D-C546BCBE16AE}"/>
          </ac:cxnSpMkLst>
        </pc:cxnChg>
        <pc:cxnChg chg="add del mod ord">
          <ac:chgData name="Sandin Garcia, Juan" userId="8eb68045-f4b0-4f31-aa4e-3c7463baf3fb" providerId="ADAL" clId="{812950CE-F388-4949-A020-62CB281D15C3}" dt="2021-04-30T18:08:58.732" v="5014" actId="167"/>
          <ac:cxnSpMkLst>
            <pc:docMk/>
            <pc:sldMk cId="960714546" sldId="597"/>
            <ac:cxnSpMk id="12" creationId="{15629DD6-4E6E-45B3-B2A7-518365C577FE}"/>
          </ac:cxnSpMkLst>
        </pc:cxnChg>
        <pc:cxnChg chg="add del mod">
          <ac:chgData name="Sandin Garcia, Juan" userId="8eb68045-f4b0-4f31-aa4e-3c7463baf3fb" providerId="ADAL" clId="{812950CE-F388-4949-A020-62CB281D15C3}" dt="2021-04-30T18:09:24.768" v="5015" actId="14100"/>
          <ac:cxnSpMkLst>
            <pc:docMk/>
            <pc:sldMk cId="960714546" sldId="597"/>
            <ac:cxnSpMk id="14" creationId="{42B393EF-74F8-4AF9-A59C-37A47CC3F1D0}"/>
          </ac:cxnSpMkLst>
        </pc:cxnChg>
        <pc:cxnChg chg="add del mod">
          <ac:chgData name="Sandin Garcia, Juan" userId="8eb68045-f4b0-4f31-aa4e-3c7463baf3fb" providerId="ADAL" clId="{812950CE-F388-4949-A020-62CB281D15C3}" dt="2021-04-30T18:09:24.768" v="5015" actId="14100"/>
          <ac:cxnSpMkLst>
            <pc:docMk/>
            <pc:sldMk cId="960714546" sldId="597"/>
            <ac:cxnSpMk id="16" creationId="{514C2DE9-E5EB-4853-AED9-70A6F72BC911}"/>
          </ac:cxnSpMkLst>
        </pc:cxnChg>
        <pc:cxnChg chg="add del mod">
          <ac:chgData name="Sandin Garcia, Juan" userId="8eb68045-f4b0-4f31-aa4e-3c7463baf3fb" providerId="ADAL" clId="{812950CE-F388-4949-A020-62CB281D15C3}" dt="2021-04-30T18:09:24.768" v="5015" actId="14100"/>
          <ac:cxnSpMkLst>
            <pc:docMk/>
            <pc:sldMk cId="960714546" sldId="597"/>
            <ac:cxnSpMk id="18" creationId="{9D2B51E5-B9DC-4469-A53B-A877196FE225}"/>
          </ac:cxnSpMkLst>
        </pc:cxnChg>
        <pc:cxnChg chg="add del mod">
          <ac:chgData name="Sandin Garcia, Juan" userId="8eb68045-f4b0-4f31-aa4e-3c7463baf3fb" providerId="ADAL" clId="{812950CE-F388-4949-A020-62CB281D15C3}" dt="2021-04-30T18:01:05.435" v="4907" actId="164"/>
          <ac:cxnSpMkLst>
            <pc:docMk/>
            <pc:sldMk cId="960714546" sldId="597"/>
            <ac:cxnSpMk id="20" creationId="{F9DC9889-8F1C-4401-A61F-C3E05070C443}"/>
          </ac:cxnSpMkLst>
        </pc:cxnChg>
        <pc:cxnChg chg="add del mod">
          <ac:chgData name="Sandin Garcia, Juan" userId="8eb68045-f4b0-4f31-aa4e-3c7463baf3fb" providerId="ADAL" clId="{812950CE-F388-4949-A020-62CB281D15C3}" dt="2021-04-30T18:01:05.435" v="4907" actId="164"/>
          <ac:cxnSpMkLst>
            <pc:docMk/>
            <pc:sldMk cId="960714546" sldId="597"/>
            <ac:cxnSpMk id="22" creationId="{CE51713E-F22E-4DBB-8EB3-AA7C08428722}"/>
          </ac:cxnSpMkLst>
        </pc:cxnChg>
        <pc:cxnChg chg="add del mod">
          <ac:chgData name="Sandin Garcia, Juan" userId="8eb68045-f4b0-4f31-aa4e-3c7463baf3fb" providerId="ADAL" clId="{812950CE-F388-4949-A020-62CB281D15C3}" dt="2021-04-30T18:01:05.435" v="4907" actId="164"/>
          <ac:cxnSpMkLst>
            <pc:docMk/>
            <pc:sldMk cId="960714546" sldId="597"/>
            <ac:cxnSpMk id="25" creationId="{EEB3585F-242F-4550-B316-72732A1FEE5A}"/>
          </ac:cxnSpMkLst>
        </pc:cxnChg>
        <pc:cxnChg chg="add del mod">
          <ac:chgData name="Sandin Garcia, Juan" userId="8eb68045-f4b0-4f31-aa4e-3c7463baf3fb" providerId="ADAL" clId="{812950CE-F388-4949-A020-62CB281D15C3}" dt="2021-04-30T18:01:05.435" v="4907" actId="164"/>
          <ac:cxnSpMkLst>
            <pc:docMk/>
            <pc:sldMk cId="960714546" sldId="597"/>
            <ac:cxnSpMk id="26" creationId="{1954C057-5E45-42BC-9213-F93F7D4DA44E}"/>
          </ac:cxnSpMkLst>
        </pc:cxnChg>
        <pc:cxnChg chg="add del mod">
          <ac:chgData name="Sandin Garcia, Juan" userId="8eb68045-f4b0-4f31-aa4e-3c7463baf3fb" providerId="ADAL" clId="{812950CE-F388-4949-A020-62CB281D15C3}" dt="2021-04-30T18:01:05.435" v="4907" actId="164"/>
          <ac:cxnSpMkLst>
            <pc:docMk/>
            <pc:sldMk cId="960714546" sldId="597"/>
            <ac:cxnSpMk id="28" creationId="{DA56B2C5-8F0F-4769-BEC1-A5136DC99A93}"/>
          </ac:cxnSpMkLst>
        </pc:cxnChg>
        <pc:cxnChg chg="add del mod">
          <ac:chgData name="Sandin Garcia, Juan" userId="8eb68045-f4b0-4f31-aa4e-3c7463baf3fb" providerId="ADAL" clId="{812950CE-F388-4949-A020-62CB281D15C3}" dt="2021-04-30T18:01:05.435" v="4907" actId="164"/>
          <ac:cxnSpMkLst>
            <pc:docMk/>
            <pc:sldMk cId="960714546" sldId="597"/>
            <ac:cxnSpMk id="30" creationId="{AADF0316-A948-4517-B519-6725EF5BA7CD}"/>
          </ac:cxnSpMkLst>
        </pc:cxnChg>
      </pc:sldChg>
      <pc:sldChg chg="addSp delSp modSp new mod modClrScheme chgLayout">
        <pc:chgData name="Sandin Garcia, Juan" userId="8eb68045-f4b0-4f31-aa4e-3c7463baf3fb" providerId="ADAL" clId="{812950CE-F388-4949-A020-62CB281D15C3}" dt="2021-05-05T17:38:49.122" v="23738" actId="20577"/>
        <pc:sldMkLst>
          <pc:docMk/>
          <pc:sldMk cId="191289427" sldId="598"/>
        </pc:sldMkLst>
        <pc:spChg chg="mod ord">
          <ac:chgData name="Sandin Garcia, Juan" userId="8eb68045-f4b0-4f31-aa4e-3c7463baf3fb" providerId="ADAL" clId="{812950CE-F388-4949-A020-62CB281D15C3}" dt="2021-05-05T17:38:49.122" v="23738" actId="20577"/>
          <ac:spMkLst>
            <pc:docMk/>
            <pc:sldMk cId="191289427" sldId="598"/>
            <ac:spMk id="2" creationId="{350B14CC-44DB-4D21-96B7-AAF00A9DC165}"/>
          </ac:spMkLst>
        </pc:spChg>
        <pc:spChg chg="mod topLvl">
          <ac:chgData name="Sandin Garcia, Juan" userId="8eb68045-f4b0-4f31-aa4e-3c7463baf3fb" providerId="ADAL" clId="{812950CE-F388-4949-A020-62CB281D15C3}" dt="2021-05-05T17:36:05.472" v="23661" actId="164"/>
          <ac:spMkLst>
            <pc:docMk/>
            <pc:sldMk cId="191289427" sldId="598"/>
            <ac:spMk id="6" creationId="{FA36BA88-8029-43C2-83EB-FE9A19E47CBB}"/>
          </ac:spMkLst>
        </pc:spChg>
        <pc:spChg chg="mod topLvl">
          <ac:chgData name="Sandin Garcia, Juan" userId="8eb68045-f4b0-4f31-aa4e-3c7463baf3fb" providerId="ADAL" clId="{812950CE-F388-4949-A020-62CB281D15C3}" dt="2021-05-05T17:36:05.472" v="23661" actId="164"/>
          <ac:spMkLst>
            <pc:docMk/>
            <pc:sldMk cId="191289427" sldId="598"/>
            <ac:spMk id="8" creationId="{B705FFEA-393D-4698-90AD-BB5BB7395269}"/>
          </ac:spMkLst>
        </pc:spChg>
        <pc:spChg chg="mod topLvl">
          <ac:chgData name="Sandin Garcia, Juan" userId="8eb68045-f4b0-4f31-aa4e-3c7463baf3fb" providerId="ADAL" clId="{812950CE-F388-4949-A020-62CB281D15C3}" dt="2021-05-05T17:36:05.472" v="23661" actId="164"/>
          <ac:spMkLst>
            <pc:docMk/>
            <pc:sldMk cId="191289427" sldId="598"/>
            <ac:spMk id="9" creationId="{D4FAF772-B328-4A50-AF7D-6B585E124C23}"/>
          </ac:spMkLst>
        </pc:spChg>
        <pc:spChg chg="mod topLvl">
          <ac:chgData name="Sandin Garcia, Juan" userId="8eb68045-f4b0-4f31-aa4e-3c7463baf3fb" providerId="ADAL" clId="{812950CE-F388-4949-A020-62CB281D15C3}" dt="2021-05-05T17:36:05.472" v="23661" actId="164"/>
          <ac:spMkLst>
            <pc:docMk/>
            <pc:sldMk cId="191289427" sldId="598"/>
            <ac:spMk id="12" creationId="{73149AD9-6754-418C-AECD-DA4D3FD3C383}"/>
          </ac:spMkLst>
        </pc:spChg>
        <pc:spChg chg="mod topLvl">
          <ac:chgData name="Sandin Garcia, Juan" userId="8eb68045-f4b0-4f31-aa4e-3c7463baf3fb" providerId="ADAL" clId="{812950CE-F388-4949-A020-62CB281D15C3}" dt="2021-05-05T17:36:05.472" v="23661" actId="164"/>
          <ac:spMkLst>
            <pc:docMk/>
            <pc:sldMk cId="191289427" sldId="598"/>
            <ac:spMk id="13" creationId="{D339D51B-0089-4732-B2C3-72590815CFA6}"/>
          </ac:spMkLst>
        </pc:spChg>
        <pc:spChg chg="mod topLvl">
          <ac:chgData name="Sandin Garcia, Juan" userId="8eb68045-f4b0-4f31-aa4e-3c7463baf3fb" providerId="ADAL" clId="{812950CE-F388-4949-A020-62CB281D15C3}" dt="2021-05-05T17:36:05.472" v="23661" actId="164"/>
          <ac:spMkLst>
            <pc:docMk/>
            <pc:sldMk cId="191289427" sldId="598"/>
            <ac:spMk id="14" creationId="{E0419B2E-6BE2-4CCD-B7C4-65D9FBEBAE44}"/>
          </ac:spMkLst>
        </pc:spChg>
        <pc:spChg chg="mod topLvl">
          <ac:chgData name="Sandin Garcia, Juan" userId="8eb68045-f4b0-4f31-aa4e-3c7463baf3fb" providerId="ADAL" clId="{812950CE-F388-4949-A020-62CB281D15C3}" dt="2021-05-05T17:36:05.472" v="23661" actId="164"/>
          <ac:spMkLst>
            <pc:docMk/>
            <pc:sldMk cId="191289427" sldId="598"/>
            <ac:spMk id="16" creationId="{D6DA208E-1EA7-4ECC-B456-F3F1B3DFA545}"/>
          </ac:spMkLst>
        </pc:spChg>
        <pc:spChg chg="mod topLvl">
          <ac:chgData name="Sandin Garcia, Juan" userId="8eb68045-f4b0-4f31-aa4e-3c7463baf3fb" providerId="ADAL" clId="{812950CE-F388-4949-A020-62CB281D15C3}" dt="2021-05-05T17:36:05.472" v="23661" actId="164"/>
          <ac:spMkLst>
            <pc:docMk/>
            <pc:sldMk cId="191289427" sldId="598"/>
            <ac:spMk id="18" creationId="{D36A4CDB-75CC-4CF5-A6C9-712EC12A70D8}"/>
          </ac:spMkLst>
        </pc:spChg>
        <pc:spChg chg="del mod">
          <ac:chgData name="Sandin Garcia, Juan" userId="8eb68045-f4b0-4f31-aa4e-3c7463baf3fb" providerId="ADAL" clId="{812950CE-F388-4949-A020-62CB281D15C3}" dt="2021-05-05T17:32:55.267" v="23638" actId="478"/>
          <ac:spMkLst>
            <pc:docMk/>
            <pc:sldMk cId="191289427" sldId="598"/>
            <ac:spMk id="20" creationId="{908C8A1D-E489-4CE2-8326-D1C0CABCD912}"/>
          </ac:spMkLst>
        </pc:spChg>
        <pc:spChg chg="del mod">
          <ac:chgData name="Sandin Garcia, Juan" userId="8eb68045-f4b0-4f31-aa4e-3c7463baf3fb" providerId="ADAL" clId="{812950CE-F388-4949-A020-62CB281D15C3}" dt="2021-05-05T17:26:35.730" v="23238" actId="478"/>
          <ac:spMkLst>
            <pc:docMk/>
            <pc:sldMk cId="191289427" sldId="598"/>
            <ac:spMk id="22" creationId="{DCB44263-C55C-4F2C-808A-5BCC913B3579}"/>
          </ac:spMkLst>
        </pc:spChg>
        <pc:spChg chg="del mod">
          <ac:chgData name="Sandin Garcia, Juan" userId="8eb68045-f4b0-4f31-aa4e-3c7463baf3fb" providerId="ADAL" clId="{812950CE-F388-4949-A020-62CB281D15C3}" dt="2021-05-05T17:26:48.663" v="23240" actId="478"/>
          <ac:spMkLst>
            <pc:docMk/>
            <pc:sldMk cId="191289427" sldId="598"/>
            <ac:spMk id="24" creationId="{2E17953C-484C-425D-8DAC-9E8ECFEC08A8}"/>
          </ac:spMkLst>
        </pc:spChg>
        <pc:spChg chg="del mod">
          <ac:chgData name="Sandin Garcia, Juan" userId="8eb68045-f4b0-4f31-aa4e-3c7463baf3fb" providerId="ADAL" clId="{812950CE-F388-4949-A020-62CB281D15C3}" dt="2021-05-05T17:26:48.663" v="23240" actId="478"/>
          <ac:spMkLst>
            <pc:docMk/>
            <pc:sldMk cId="191289427" sldId="598"/>
            <ac:spMk id="25" creationId="{F9B16E8E-1D39-4967-8121-C9511C60F70B}"/>
          </ac:spMkLst>
        </pc:spChg>
        <pc:spChg chg="del mod">
          <ac:chgData name="Sandin Garcia, Juan" userId="8eb68045-f4b0-4f31-aa4e-3c7463baf3fb" providerId="ADAL" clId="{812950CE-F388-4949-A020-62CB281D15C3}" dt="2021-05-05T17:26:48.663" v="23240" actId="478"/>
          <ac:spMkLst>
            <pc:docMk/>
            <pc:sldMk cId="191289427" sldId="598"/>
            <ac:spMk id="28" creationId="{30A88826-53D5-4889-97EB-AE1AA62387A7}"/>
          </ac:spMkLst>
        </pc:spChg>
        <pc:spChg chg="del mod">
          <ac:chgData name="Sandin Garcia, Juan" userId="8eb68045-f4b0-4f31-aa4e-3c7463baf3fb" providerId="ADAL" clId="{812950CE-F388-4949-A020-62CB281D15C3}" dt="2021-05-05T17:26:48.663" v="23240" actId="478"/>
          <ac:spMkLst>
            <pc:docMk/>
            <pc:sldMk cId="191289427" sldId="598"/>
            <ac:spMk id="30" creationId="{3FA6A6AA-B3D6-40B2-9E44-EBCF711BBA93}"/>
          </ac:spMkLst>
        </pc:spChg>
        <pc:spChg chg="del mod">
          <ac:chgData name="Sandin Garcia, Juan" userId="8eb68045-f4b0-4f31-aa4e-3c7463baf3fb" providerId="ADAL" clId="{812950CE-F388-4949-A020-62CB281D15C3}" dt="2021-05-05T17:26:48.663" v="23240" actId="478"/>
          <ac:spMkLst>
            <pc:docMk/>
            <pc:sldMk cId="191289427" sldId="598"/>
            <ac:spMk id="32" creationId="{8FA4C99D-DB73-448A-BD67-9F552D999391}"/>
          </ac:spMkLst>
        </pc:spChg>
        <pc:spChg chg="add mod">
          <ac:chgData name="Sandin Garcia, Juan" userId="8eb68045-f4b0-4f31-aa4e-3c7463baf3fb" providerId="ADAL" clId="{812950CE-F388-4949-A020-62CB281D15C3}" dt="2021-05-05T17:36:05.472" v="23661" actId="164"/>
          <ac:spMkLst>
            <pc:docMk/>
            <pc:sldMk cId="191289427" sldId="598"/>
            <ac:spMk id="34" creationId="{CD939C37-3EAC-48A1-8CAF-C7C258035C23}"/>
          </ac:spMkLst>
        </pc:spChg>
        <pc:spChg chg="add mod">
          <ac:chgData name="Sandin Garcia, Juan" userId="8eb68045-f4b0-4f31-aa4e-3c7463baf3fb" providerId="ADAL" clId="{812950CE-F388-4949-A020-62CB281D15C3}" dt="2021-05-05T17:36:05.472" v="23661" actId="164"/>
          <ac:spMkLst>
            <pc:docMk/>
            <pc:sldMk cId="191289427" sldId="598"/>
            <ac:spMk id="35" creationId="{B053742D-E07D-4727-AD7B-71434EE9034D}"/>
          </ac:spMkLst>
        </pc:spChg>
        <pc:spChg chg="add mod">
          <ac:chgData name="Sandin Garcia, Juan" userId="8eb68045-f4b0-4f31-aa4e-3c7463baf3fb" providerId="ADAL" clId="{812950CE-F388-4949-A020-62CB281D15C3}" dt="2021-05-05T17:36:05.472" v="23661" actId="164"/>
          <ac:spMkLst>
            <pc:docMk/>
            <pc:sldMk cId="191289427" sldId="598"/>
            <ac:spMk id="36" creationId="{CA210324-0F68-49F9-BD20-B7B98C71A5E7}"/>
          </ac:spMkLst>
        </pc:spChg>
        <pc:spChg chg="add mod">
          <ac:chgData name="Sandin Garcia, Juan" userId="8eb68045-f4b0-4f31-aa4e-3c7463baf3fb" providerId="ADAL" clId="{812950CE-F388-4949-A020-62CB281D15C3}" dt="2021-05-05T17:36:05.472" v="23661" actId="164"/>
          <ac:spMkLst>
            <pc:docMk/>
            <pc:sldMk cId="191289427" sldId="598"/>
            <ac:spMk id="37" creationId="{32021B70-2686-44DB-AE9C-C3A56B609F45}"/>
          </ac:spMkLst>
        </pc:spChg>
        <pc:spChg chg="add mod">
          <ac:chgData name="Sandin Garcia, Juan" userId="8eb68045-f4b0-4f31-aa4e-3c7463baf3fb" providerId="ADAL" clId="{812950CE-F388-4949-A020-62CB281D15C3}" dt="2021-05-05T17:36:05.472" v="23661" actId="164"/>
          <ac:spMkLst>
            <pc:docMk/>
            <pc:sldMk cId="191289427" sldId="598"/>
            <ac:spMk id="38" creationId="{92222F30-9824-4841-BEE7-025AA52EEB06}"/>
          </ac:spMkLst>
        </pc:spChg>
        <pc:spChg chg="add mod">
          <ac:chgData name="Sandin Garcia, Juan" userId="8eb68045-f4b0-4f31-aa4e-3c7463baf3fb" providerId="ADAL" clId="{812950CE-F388-4949-A020-62CB281D15C3}" dt="2021-05-05T17:36:05.472" v="23661" actId="164"/>
          <ac:spMkLst>
            <pc:docMk/>
            <pc:sldMk cId="191289427" sldId="598"/>
            <ac:spMk id="39" creationId="{7A2098B5-B5CF-4D79-9937-3F3D7D9CB703}"/>
          </ac:spMkLst>
        </pc:spChg>
        <pc:spChg chg="add mod">
          <ac:chgData name="Sandin Garcia, Juan" userId="8eb68045-f4b0-4f31-aa4e-3c7463baf3fb" providerId="ADAL" clId="{812950CE-F388-4949-A020-62CB281D15C3}" dt="2021-05-05T17:36:05.472" v="23661" actId="164"/>
          <ac:spMkLst>
            <pc:docMk/>
            <pc:sldMk cId="191289427" sldId="598"/>
            <ac:spMk id="40" creationId="{B6A1EC21-56FD-4F4E-BD4A-0F42F490A95A}"/>
          </ac:spMkLst>
        </pc:spChg>
        <pc:spChg chg="add mod">
          <ac:chgData name="Sandin Garcia, Juan" userId="8eb68045-f4b0-4f31-aa4e-3c7463baf3fb" providerId="ADAL" clId="{812950CE-F388-4949-A020-62CB281D15C3}" dt="2021-05-05T17:36:05.472" v="23661" actId="164"/>
          <ac:spMkLst>
            <pc:docMk/>
            <pc:sldMk cId="191289427" sldId="598"/>
            <ac:spMk id="50" creationId="{C4331A60-56C2-4965-B7B0-823FDAE1CC3A}"/>
          </ac:spMkLst>
        </pc:spChg>
        <pc:spChg chg="add mod">
          <ac:chgData name="Sandin Garcia, Juan" userId="8eb68045-f4b0-4f31-aa4e-3c7463baf3fb" providerId="ADAL" clId="{812950CE-F388-4949-A020-62CB281D15C3}" dt="2021-05-05T17:36:05.472" v="23661" actId="164"/>
          <ac:spMkLst>
            <pc:docMk/>
            <pc:sldMk cId="191289427" sldId="598"/>
            <ac:spMk id="51" creationId="{4A97679D-3415-4660-8309-80BB7B85802E}"/>
          </ac:spMkLst>
        </pc:spChg>
        <pc:spChg chg="add mod">
          <ac:chgData name="Sandin Garcia, Juan" userId="8eb68045-f4b0-4f31-aa4e-3c7463baf3fb" providerId="ADAL" clId="{812950CE-F388-4949-A020-62CB281D15C3}" dt="2021-05-05T17:36:05.472" v="23661" actId="164"/>
          <ac:spMkLst>
            <pc:docMk/>
            <pc:sldMk cId="191289427" sldId="598"/>
            <ac:spMk id="54" creationId="{CC2C5E1D-3D65-468F-A9DC-2BC78D0086CC}"/>
          </ac:spMkLst>
        </pc:spChg>
        <pc:spChg chg="add mod">
          <ac:chgData name="Sandin Garcia, Juan" userId="8eb68045-f4b0-4f31-aa4e-3c7463baf3fb" providerId="ADAL" clId="{812950CE-F388-4949-A020-62CB281D15C3}" dt="2021-05-05T17:36:05.472" v="23661" actId="164"/>
          <ac:spMkLst>
            <pc:docMk/>
            <pc:sldMk cId="191289427" sldId="598"/>
            <ac:spMk id="55" creationId="{6854EA93-EC7F-4E8C-AC24-769C17D01A68}"/>
          </ac:spMkLst>
        </pc:spChg>
        <pc:spChg chg="add mod">
          <ac:chgData name="Sandin Garcia, Juan" userId="8eb68045-f4b0-4f31-aa4e-3c7463baf3fb" providerId="ADAL" clId="{812950CE-F388-4949-A020-62CB281D15C3}" dt="2021-05-05T17:36:05.472" v="23661" actId="164"/>
          <ac:spMkLst>
            <pc:docMk/>
            <pc:sldMk cId="191289427" sldId="598"/>
            <ac:spMk id="56" creationId="{CF77D56D-1A2A-4D5E-B30C-76A16C97876B}"/>
          </ac:spMkLst>
        </pc:spChg>
        <pc:spChg chg="add mod">
          <ac:chgData name="Sandin Garcia, Juan" userId="8eb68045-f4b0-4f31-aa4e-3c7463baf3fb" providerId="ADAL" clId="{812950CE-F388-4949-A020-62CB281D15C3}" dt="2021-05-05T17:36:05.472" v="23661" actId="164"/>
          <ac:spMkLst>
            <pc:docMk/>
            <pc:sldMk cId="191289427" sldId="598"/>
            <ac:spMk id="57" creationId="{5F66FAA0-B516-4BCD-B81E-C00709B80225}"/>
          </ac:spMkLst>
        </pc:spChg>
        <pc:grpChg chg="add del mod">
          <ac:chgData name="Sandin Garcia, Juan" userId="8eb68045-f4b0-4f31-aa4e-3c7463baf3fb" providerId="ADAL" clId="{812950CE-F388-4949-A020-62CB281D15C3}" dt="2021-05-05T17:35:57.072" v="23660" actId="165"/>
          <ac:grpSpMkLst>
            <pc:docMk/>
            <pc:sldMk cId="191289427" sldId="598"/>
            <ac:grpSpMk id="4" creationId="{5D1BBDCF-5DE1-42C2-BCA4-5A6B09981B90}"/>
          </ac:grpSpMkLst>
        </pc:grpChg>
        <pc:grpChg chg="add mod">
          <ac:chgData name="Sandin Garcia, Juan" userId="8eb68045-f4b0-4f31-aa4e-3c7463baf3fb" providerId="ADAL" clId="{812950CE-F388-4949-A020-62CB281D15C3}" dt="2021-05-05T17:37:25.835" v="23710" actId="1036"/>
          <ac:grpSpMkLst>
            <pc:docMk/>
            <pc:sldMk cId="191289427" sldId="598"/>
            <ac:grpSpMk id="58" creationId="{F4C52123-7B44-433B-885B-196FD7083D5C}"/>
          </ac:grpSpMkLst>
        </pc:grpChg>
        <pc:picChg chg="add del mod">
          <ac:chgData name="Sandin Garcia, Juan" userId="8eb68045-f4b0-4f31-aa4e-3c7463baf3fb" providerId="ADAL" clId="{812950CE-F388-4949-A020-62CB281D15C3}" dt="2021-05-05T17:12:03.923" v="22099" actId="478"/>
          <ac:picMkLst>
            <pc:docMk/>
            <pc:sldMk cId="191289427" sldId="598"/>
            <ac:picMk id="3" creationId="{A932AD6D-62C9-4E06-865E-0BCB42525FD9}"/>
          </ac:picMkLst>
        </pc:picChg>
        <pc:picChg chg="add del mod">
          <ac:chgData name="Sandin Garcia, Juan" userId="8eb68045-f4b0-4f31-aa4e-3c7463baf3fb" providerId="ADAL" clId="{812950CE-F388-4949-A020-62CB281D15C3}" dt="2021-05-05T17:36:13.458" v="23663" actId="478"/>
          <ac:picMkLst>
            <pc:docMk/>
            <pc:sldMk cId="191289427" sldId="598"/>
            <ac:picMk id="33" creationId="{AA837E68-1B07-4A51-B251-7F328F36E18D}"/>
          </ac:picMkLst>
        </pc:picChg>
        <pc:cxnChg chg="mod topLvl">
          <ac:chgData name="Sandin Garcia, Juan" userId="8eb68045-f4b0-4f31-aa4e-3c7463baf3fb" providerId="ADAL" clId="{812950CE-F388-4949-A020-62CB281D15C3}" dt="2021-05-05T17:36:05.472" v="23661" actId="164"/>
          <ac:cxnSpMkLst>
            <pc:docMk/>
            <pc:sldMk cId="191289427" sldId="598"/>
            <ac:cxnSpMk id="5" creationId="{E07F9488-D976-4ACB-853B-E101373074E6}"/>
          </ac:cxnSpMkLst>
        </pc:cxnChg>
        <pc:cxnChg chg="del mod">
          <ac:chgData name="Sandin Garcia, Juan" userId="8eb68045-f4b0-4f31-aa4e-3c7463baf3fb" providerId="ADAL" clId="{812950CE-F388-4949-A020-62CB281D15C3}" dt="2021-05-05T17:22:53.939" v="22633" actId="478"/>
          <ac:cxnSpMkLst>
            <pc:docMk/>
            <pc:sldMk cId="191289427" sldId="598"/>
            <ac:cxnSpMk id="7" creationId="{824386F1-C70F-40E5-AA51-118D65902C33}"/>
          </ac:cxnSpMkLst>
        </pc:cxnChg>
        <pc:cxnChg chg="del mod">
          <ac:chgData name="Sandin Garcia, Juan" userId="8eb68045-f4b0-4f31-aa4e-3c7463baf3fb" providerId="ADAL" clId="{812950CE-F388-4949-A020-62CB281D15C3}" dt="2021-05-05T17:23:14.402" v="22711" actId="478"/>
          <ac:cxnSpMkLst>
            <pc:docMk/>
            <pc:sldMk cId="191289427" sldId="598"/>
            <ac:cxnSpMk id="10" creationId="{269A5F89-5084-432C-9F6B-331C29CE3966}"/>
          </ac:cxnSpMkLst>
        </pc:cxnChg>
        <pc:cxnChg chg="del mod">
          <ac:chgData name="Sandin Garcia, Juan" userId="8eb68045-f4b0-4f31-aa4e-3c7463baf3fb" providerId="ADAL" clId="{812950CE-F388-4949-A020-62CB281D15C3}" dt="2021-05-05T17:23:44.154" v="22778" actId="478"/>
          <ac:cxnSpMkLst>
            <pc:docMk/>
            <pc:sldMk cId="191289427" sldId="598"/>
            <ac:cxnSpMk id="11" creationId="{C4AA4104-5D85-412D-A176-9515B2A4E59E}"/>
          </ac:cxnSpMkLst>
        </pc:cxnChg>
        <pc:cxnChg chg="del mod">
          <ac:chgData name="Sandin Garcia, Juan" userId="8eb68045-f4b0-4f31-aa4e-3c7463baf3fb" providerId="ADAL" clId="{812950CE-F388-4949-A020-62CB281D15C3}" dt="2021-05-05T17:24:20.298" v="22847" actId="478"/>
          <ac:cxnSpMkLst>
            <pc:docMk/>
            <pc:sldMk cId="191289427" sldId="598"/>
            <ac:cxnSpMk id="15" creationId="{E965E911-C7F1-4BB3-BC30-206CDA9F2631}"/>
          </ac:cxnSpMkLst>
        </pc:cxnChg>
        <pc:cxnChg chg="del mod">
          <ac:chgData name="Sandin Garcia, Juan" userId="8eb68045-f4b0-4f31-aa4e-3c7463baf3fb" providerId="ADAL" clId="{812950CE-F388-4949-A020-62CB281D15C3}" dt="2021-05-05T17:24:22.466" v="22848" actId="478"/>
          <ac:cxnSpMkLst>
            <pc:docMk/>
            <pc:sldMk cId="191289427" sldId="598"/>
            <ac:cxnSpMk id="17" creationId="{CE2CF4C0-116C-461E-A122-A29F1A86D0B6}"/>
          </ac:cxnSpMkLst>
        </pc:cxnChg>
        <pc:cxnChg chg="del mod">
          <ac:chgData name="Sandin Garcia, Juan" userId="8eb68045-f4b0-4f31-aa4e-3c7463baf3fb" providerId="ADAL" clId="{812950CE-F388-4949-A020-62CB281D15C3}" dt="2021-05-05T17:24:27.067" v="22849" actId="478"/>
          <ac:cxnSpMkLst>
            <pc:docMk/>
            <pc:sldMk cId="191289427" sldId="598"/>
            <ac:cxnSpMk id="19" creationId="{342B0D86-585D-4AFF-9509-0D1D4DBEF5FA}"/>
          </ac:cxnSpMkLst>
        </pc:cxnChg>
        <pc:cxnChg chg="del mod">
          <ac:chgData name="Sandin Garcia, Juan" userId="8eb68045-f4b0-4f31-aa4e-3c7463baf3fb" providerId="ADAL" clId="{812950CE-F388-4949-A020-62CB281D15C3}" dt="2021-05-05T17:26:48.663" v="23240" actId="478"/>
          <ac:cxnSpMkLst>
            <pc:docMk/>
            <pc:sldMk cId="191289427" sldId="598"/>
            <ac:cxnSpMk id="21" creationId="{A96EB413-4D67-48F7-AC3C-197AD36B1E32}"/>
          </ac:cxnSpMkLst>
        </pc:cxnChg>
        <pc:cxnChg chg="del mod">
          <ac:chgData name="Sandin Garcia, Juan" userId="8eb68045-f4b0-4f31-aa4e-3c7463baf3fb" providerId="ADAL" clId="{812950CE-F388-4949-A020-62CB281D15C3}" dt="2021-05-05T17:26:48.663" v="23240" actId="478"/>
          <ac:cxnSpMkLst>
            <pc:docMk/>
            <pc:sldMk cId="191289427" sldId="598"/>
            <ac:cxnSpMk id="23" creationId="{DA86E5F9-6731-4ADC-98E9-C90C0D733DCF}"/>
          </ac:cxnSpMkLst>
        </pc:cxnChg>
        <pc:cxnChg chg="del mod">
          <ac:chgData name="Sandin Garcia, Juan" userId="8eb68045-f4b0-4f31-aa4e-3c7463baf3fb" providerId="ADAL" clId="{812950CE-F388-4949-A020-62CB281D15C3}" dt="2021-05-05T17:26:48.663" v="23240" actId="478"/>
          <ac:cxnSpMkLst>
            <pc:docMk/>
            <pc:sldMk cId="191289427" sldId="598"/>
            <ac:cxnSpMk id="26" creationId="{5845E0D4-041E-4A02-9E1C-93953F7BC492}"/>
          </ac:cxnSpMkLst>
        </pc:cxnChg>
        <pc:cxnChg chg="del mod">
          <ac:chgData name="Sandin Garcia, Juan" userId="8eb68045-f4b0-4f31-aa4e-3c7463baf3fb" providerId="ADAL" clId="{812950CE-F388-4949-A020-62CB281D15C3}" dt="2021-05-05T17:26:48.663" v="23240" actId="478"/>
          <ac:cxnSpMkLst>
            <pc:docMk/>
            <pc:sldMk cId="191289427" sldId="598"/>
            <ac:cxnSpMk id="27" creationId="{61F5EF68-8E49-442D-B296-7E57D509B0F9}"/>
          </ac:cxnSpMkLst>
        </pc:cxnChg>
        <pc:cxnChg chg="del mod">
          <ac:chgData name="Sandin Garcia, Juan" userId="8eb68045-f4b0-4f31-aa4e-3c7463baf3fb" providerId="ADAL" clId="{812950CE-F388-4949-A020-62CB281D15C3}" dt="2021-05-05T17:26:48.663" v="23240" actId="478"/>
          <ac:cxnSpMkLst>
            <pc:docMk/>
            <pc:sldMk cId="191289427" sldId="598"/>
            <ac:cxnSpMk id="29" creationId="{2F6083F6-E980-415F-A952-8C8D0FAA9C57}"/>
          </ac:cxnSpMkLst>
        </pc:cxnChg>
        <pc:cxnChg chg="del mod">
          <ac:chgData name="Sandin Garcia, Juan" userId="8eb68045-f4b0-4f31-aa4e-3c7463baf3fb" providerId="ADAL" clId="{812950CE-F388-4949-A020-62CB281D15C3}" dt="2021-05-05T17:26:48.663" v="23240" actId="478"/>
          <ac:cxnSpMkLst>
            <pc:docMk/>
            <pc:sldMk cId="191289427" sldId="598"/>
            <ac:cxnSpMk id="31" creationId="{DA3D673D-425A-4FFE-A911-7E64DD0F8CD9}"/>
          </ac:cxnSpMkLst>
        </pc:cxnChg>
        <pc:cxnChg chg="add mod">
          <ac:chgData name="Sandin Garcia, Juan" userId="8eb68045-f4b0-4f31-aa4e-3c7463baf3fb" providerId="ADAL" clId="{812950CE-F388-4949-A020-62CB281D15C3}" dt="2021-05-05T17:36:05.472" v="23661" actId="164"/>
          <ac:cxnSpMkLst>
            <pc:docMk/>
            <pc:sldMk cId="191289427" sldId="598"/>
            <ac:cxnSpMk id="41" creationId="{381FAFB2-D9FD-4A0A-93E0-AF2C66B83BE1}"/>
          </ac:cxnSpMkLst>
        </pc:cxnChg>
        <pc:cxnChg chg="add mod">
          <ac:chgData name="Sandin Garcia, Juan" userId="8eb68045-f4b0-4f31-aa4e-3c7463baf3fb" providerId="ADAL" clId="{812950CE-F388-4949-A020-62CB281D15C3}" dt="2021-05-05T17:36:05.472" v="23661" actId="164"/>
          <ac:cxnSpMkLst>
            <pc:docMk/>
            <pc:sldMk cId="191289427" sldId="598"/>
            <ac:cxnSpMk id="42" creationId="{5D7D86C9-88E9-429D-86F3-06E874BE6D72}"/>
          </ac:cxnSpMkLst>
        </pc:cxnChg>
        <pc:cxnChg chg="add mod">
          <ac:chgData name="Sandin Garcia, Juan" userId="8eb68045-f4b0-4f31-aa4e-3c7463baf3fb" providerId="ADAL" clId="{812950CE-F388-4949-A020-62CB281D15C3}" dt="2021-05-05T17:36:05.472" v="23661" actId="164"/>
          <ac:cxnSpMkLst>
            <pc:docMk/>
            <pc:sldMk cId="191289427" sldId="598"/>
            <ac:cxnSpMk id="43" creationId="{1C8E5CC7-37A6-4D7C-B5B0-20EBC54E703D}"/>
          </ac:cxnSpMkLst>
        </pc:cxnChg>
        <pc:cxnChg chg="add mod">
          <ac:chgData name="Sandin Garcia, Juan" userId="8eb68045-f4b0-4f31-aa4e-3c7463baf3fb" providerId="ADAL" clId="{812950CE-F388-4949-A020-62CB281D15C3}" dt="2021-05-05T17:36:05.472" v="23661" actId="164"/>
          <ac:cxnSpMkLst>
            <pc:docMk/>
            <pc:sldMk cId="191289427" sldId="598"/>
            <ac:cxnSpMk id="44" creationId="{20E27AA0-8166-4ECE-BE03-DBC77D2F53B4}"/>
          </ac:cxnSpMkLst>
        </pc:cxnChg>
        <pc:cxnChg chg="add mod">
          <ac:chgData name="Sandin Garcia, Juan" userId="8eb68045-f4b0-4f31-aa4e-3c7463baf3fb" providerId="ADAL" clId="{812950CE-F388-4949-A020-62CB281D15C3}" dt="2021-05-05T17:36:05.472" v="23661" actId="164"/>
          <ac:cxnSpMkLst>
            <pc:docMk/>
            <pc:sldMk cId="191289427" sldId="598"/>
            <ac:cxnSpMk id="45" creationId="{900BD7EB-4875-4B62-9818-577A9F114883}"/>
          </ac:cxnSpMkLst>
        </pc:cxnChg>
        <pc:cxnChg chg="add mod">
          <ac:chgData name="Sandin Garcia, Juan" userId="8eb68045-f4b0-4f31-aa4e-3c7463baf3fb" providerId="ADAL" clId="{812950CE-F388-4949-A020-62CB281D15C3}" dt="2021-05-05T17:36:05.472" v="23661" actId="164"/>
          <ac:cxnSpMkLst>
            <pc:docMk/>
            <pc:sldMk cId="191289427" sldId="598"/>
            <ac:cxnSpMk id="46" creationId="{416434AF-E095-4C09-A38C-8F60164BBD29}"/>
          </ac:cxnSpMkLst>
        </pc:cxnChg>
        <pc:cxnChg chg="add del mod">
          <ac:chgData name="Sandin Garcia, Juan" userId="8eb68045-f4b0-4f31-aa4e-3c7463baf3fb" providerId="ADAL" clId="{812950CE-F388-4949-A020-62CB281D15C3}" dt="2021-05-05T17:25:25.667" v="23105" actId="478"/>
          <ac:cxnSpMkLst>
            <pc:docMk/>
            <pc:sldMk cId="191289427" sldId="598"/>
            <ac:cxnSpMk id="47" creationId="{9D1D9221-D340-4A9A-9272-34FA81C2C6D7}"/>
          </ac:cxnSpMkLst>
        </pc:cxnChg>
        <pc:cxnChg chg="add mod">
          <ac:chgData name="Sandin Garcia, Juan" userId="8eb68045-f4b0-4f31-aa4e-3c7463baf3fb" providerId="ADAL" clId="{812950CE-F388-4949-A020-62CB281D15C3}" dt="2021-05-05T17:36:05.472" v="23661" actId="164"/>
          <ac:cxnSpMkLst>
            <pc:docMk/>
            <pc:sldMk cId="191289427" sldId="598"/>
            <ac:cxnSpMk id="48" creationId="{ACE50363-8BAF-4FEB-83B5-2B9493AEE112}"/>
          </ac:cxnSpMkLst>
        </pc:cxnChg>
        <pc:cxnChg chg="add mod">
          <ac:chgData name="Sandin Garcia, Juan" userId="8eb68045-f4b0-4f31-aa4e-3c7463baf3fb" providerId="ADAL" clId="{812950CE-F388-4949-A020-62CB281D15C3}" dt="2021-05-05T17:36:05.472" v="23661" actId="164"/>
          <ac:cxnSpMkLst>
            <pc:docMk/>
            <pc:sldMk cId="191289427" sldId="598"/>
            <ac:cxnSpMk id="49" creationId="{CB418E46-6DF3-4C1B-B196-7D0C4FB4E957}"/>
          </ac:cxnSpMkLst>
        </pc:cxnChg>
        <pc:cxnChg chg="add del">
          <ac:chgData name="Sandin Garcia, Juan" userId="8eb68045-f4b0-4f31-aa4e-3c7463baf3fb" providerId="ADAL" clId="{812950CE-F388-4949-A020-62CB281D15C3}" dt="2021-05-05T17:32:48.632" v="23637" actId="478"/>
          <ac:cxnSpMkLst>
            <pc:docMk/>
            <pc:sldMk cId="191289427" sldId="598"/>
            <ac:cxnSpMk id="53" creationId="{669608BF-BF6C-4CCB-85B1-436CFE3D941B}"/>
          </ac:cxnSpMkLst>
        </pc:cxnChg>
      </pc:sldChg>
      <pc:sldChg chg="delSp modSp add del mod">
        <pc:chgData name="Sandin Garcia, Juan" userId="8eb68045-f4b0-4f31-aa4e-3c7463baf3fb" providerId="ADAL" clId="{812950CE-F388-4949-A020-62CB281D15C3}" dt="2021-05-03T15:28:00.738" v="13518" actId="47"/>
        <pc:sldMkLst>
          <pc:docMk/>
          <pc:sldMk cId="639983268" sldId="599"/>
        </pc:sldMkLst>
        <pc:spChg chg="mod">
          <ac:chgData name="Sandin Garcia, Juan" userId="8eb68045-f4b0-4f31-aa4e-3c7463baf3fb" providerId="ADAL" clId="{812950CE-F388-4949-A020-62CB281D15C3}" dt="2021-05-03T15:27:41.577" v="13510" actId="404"/>
          <ac:spMkLst>
            <pc:docMk/>
            <pc:sldMk cId="639983268" sldId="599"/>
            <ac:spMk id="2" creationId="{350B14CC-44DB-4D21-96B7-AAF00A9DC165}"/>
          </ac:spMkLst>
        </pc:spChg>
        <pc:picChg chg="del">
          <ac:chgData name="Sandin Garcia, Juan" userId="8eb68045-f4b0-4f31-aa4e-3c7463baf3fb" providerId="ADAL" clId="{812950CE-F388-4949-A020-62CB281D15C3}" dt="2021-04-30T18:09:41.836" v="5017" actId="478"/>
          <ac:picMkLst>
            <pc:docMk/>
            <pc:sldMk cId="639983268" sldId="599"/>
            <ac:picMk id="3" creationId="{A932AD6D-62C9-4E06-865E-0BCB42525FD9}"/>
          </ac:picMkLst>
        </pc:picChg>
      </pc:sldChg>
      <pc:sldChg chg="addSp delSp modSp new mod modClrScheme addCm delCm modCm chgLayout modNotesTx">
        <pc:chgData name="Sandin Garcia, Juan" userId="8eb68045-f4b0-4f31-aa4e-3c7463baf3fb" providerId="ADAL" clId="{812950CE-F388-4949-A020-62CB281D15C3}" dt="2021-05-05T17:42:09.050" v="23740" actId="1592"/>
        <pc:sldMkLst>
          <pc:docMk/>
          <pc:sldMk cId="2009588274" sldId="600"/>
        </pc:sldMkLst>
        <pc:spChg chg="mod ord">
          <ac:chgData name="Sandin Garcia, Juan" userId="8eb68045-f4b0-4f31-aa4e-3c7463baf3fb" providerId="ADAL" clId="{812950CE-F388-4949-A020-62CB281D15C3}" dt="2021-05-03T15:30:09.462" v="13541" actId="948"/>
          <ac:spMkLst>
            <pc:docMk/>
            <pc:sldMk cId="2009588274" sldId="600"/>
            <ac:spMk id="2" creationId="{6C7B2A27-D224-41BA-8B61-479288E65D37}"/>
          </ac:spMkLst>
        </pc:spChg>
        <pc:spChg chg="mod ord">
          <ac:chgData name="Sandin Garcia, Juan" userId="8eb68045-f4b0-4f31-aa4e-3c7463baf3fb" providerId="ADAL" clId="{812950CE-F388-4949-A020-62CB281D15C3}" dt="2021-05-03T15:26:49.179" v="13468" actId="20577"/>
          <ac:spMkLst>
            <pc:docMk/>
            <pc:sldMk cId="2009588274" sldId="600"/>
            <ac:spMk id="3" creationId="{AC35F4A7-28DE-4470-B3E6-A2CBC8E525F4}"/>
          </ac:spMkLst>
        </pc:spChg>
        <pc:picChg chg="add del mod">
          <ac:chgData name="Sandin Garcia, Juan" userId="8eb68045-f4b0-4f31-aa4e-3c7463baf3fb" providerId="ADAL" clId="{812950CE-F388-4949-A020-62CB281D15C3}" dt="2021-04-30T18:32:28.985" v="5568" actId="931"/>
          <ac:picMkLst>
            <pc:docMk/>
            <pc:sldMk cId="2009588274" sldId="600"/>
            <ac:picMk id="5" creationId="{58071DD7-33C2-44E7-8C8C-F2C338ACFEA7}"/>
          </ac:picMkLst>
        </pc:picChg>
        <pc:picChg chg="add del mod">
          <ac:chgData name="Sandin Garcia, Juan" userId="8eb68045-f4b0-4f31-aa4e-3c7463baf3fb" providerId="ADAL" clId="{812950CE-F388-4949-A020-62CB281D15C3}" dt="2021-04-30T18:33:01.934" v="5573" actId="931"/>
          <ac:picMkLst>
            <pc:docMk/>
            <pc:sldMk cId="2009588274" sldId="600"/>
            <ac:picMk id="7" creationId="{D561640C-A08C-4C23-BC9E-FF1DCCE5673E}"/>
          </ac:picMkLst>
        </pc:picChg>
        <pc:picChg chg="add del mod">
          <ac:chgData name="Sandin Garcia, Juan" userId="8eb68045-f4b0-4f31-aa4e-3c7463baf3fb" providerId="ADAL" clId="{812950CE-F388-4949-A020-62CB281D15C3}" dt="2021-05-03T15:28:27.320" v="13520" actId="1076"/>
          <ac:picMkLst>
            <pc:docMk/>
            <pc:sldMk cId="2009588274" sldId="600"/>
            <ac:picMk id="9" creationId="{749B9299-A544-475B-B978-AD9C870C376E}"/>
          </ac:picMkLst>
        </pc:picChg>
      </pc:sldChg>
      <pc:sldChg chg="addSp delSp modSp new mod modTransition modAnim">
        <pc:chgData name="Sandin Garcia, Juan" userId="8eb68045-f4b0-4f31-aa4e-3c7463baf3fb" providerId="ADAL" clId="{812950CE-F388-4949-A020-62CB281D15C3}" dt="2021-05-03T15:27:26.410" v="13508" actId="404"/>
        <pc:sldMkLst>
          <pc:docMk/>
          <pc:sldMk cId="888897639" sldId="601"/>
        </pc:sldMkLst>
        <pc:spChg chg="del">
          <ac:chgData name="Sandin Garcia, Juan" userId="8eb68045-f4b0-4f31-aa4e-3c7463baf3fb" providerId="ADAL" clId="{812950CE-F388-4949-A020-62CB281D15C3}" dt="2021-04-30T18:36:33.340" v="5598"/>
          <ac:spMkLst>
            <pc:docMk/>
            <pc:sldMk cId="888897639" sldId="601"/>
            <ac:spMk id="2" creationId="{EFCF4BC7-8642-437C-9707-1A48DA74D64D}"/>
          </ac:spMkLst>
        </pc:spChg>
        <pc:spChg chg="del">
          <ac:chgData name="Sandin Garcia, Juan" userId="8eb68045-f4b0-4f31-aa4e-3c7463baf3fb" providerId="ADAL" clId="{812950CE-F388-4949-A020-62CB281D15C3}" dt="2021-04-30T18:36:33.340" v="5598"/>
          <ac:spMkLst>
            <pc:docMk/>
            <pc:sldMk cId="888897639" sldId="601"/>
            <ac:spMk id="3" creationId="{F4EC542E-B2F5-4F8F-87EC-A8562FBD24A0}"/>
          </ac:spMkLst>
        </pc:spChg>
        <pc:spChg chg="del">
          <ac:chgData name="Sandin Garcia, Juan" userId="8eb68045-f4b0-4f31-aa4e-3c7463baf3fb" providerId="ADAL" clId="{812950CE-F388-4949-A020-62CB281D15C3}" dt="2021-04-30T18:36:33.340" v="5598"/>
          <ac:spMkLst>
            <pc:docMk/>
            <pc:sldMk cId="888897639" sldId="601"/>
            <ac:spMk id="4" creationId="{A545933D-7785-40B2-91FD-FAAF1C947343}"/>
          </ac:spMkLst>
        </pc:spChg>
        <pc:spChg chg="add mod">
          <ac:chgData name="Sandin Garcia, Juan" userId="8eb68045-f4b0-4f31-aa4e-3c7463baf3fb" providerId="ADAL" clId="{812950CE-F388-4949-A020-62CB281D15C3}" dt="2021-05-03T15:27:26.410" v="13508" actId="404"/>
          <ac:spMkLst>
            <pc:docMk/>
            <pc:sldMk cId="888897639" sldId="601"/>
            <ac:spMk id="5" creationId="{CE500E67-8CD2-48DD-B4E5-0548426E87AE}"/>
          </ac:spMkLst>
        </pc:spChg>
        <pc:spChg chg="add del mod">
          <ac:chgData name="Sandin Garcia, Juan" userId="8eb68045-f4b0-4f31-aa4e-3c7463baf3fb" providerId="ADAL" clId="{812950CE-F388-4949-A020-62CB281D15C3}" dt="2021-04-30T18:37:09.188" v="5654"/>
          <ac:spMkLst>
            <pc:docMk/>
            <pc:sldMk cId="888897639" sldId="601"/>
            <ac:spMk id="6" creationId="{8B7C8DCE-30E5-4216-99B9-6130262AA34F}"/>
          </ac:spMkLst>
        </pc:spChg>
        <pc:spChg chg="add del mod">
          <ac:chgData name="Sandin Garcia, Juan" userId="8eb68045-f4b0-4f31-aa4e-3c7463baf3fb" providerId="ADAL" clId="{812950CE-F388-4949-A020-62CB281D15C3}" dt="2021-04-30T19:00:10.206" v="6418" actId="478"/>
          <ac:spMkLst>
            <pc:docMk/>
            <pc:sldMk cId="888897639" sldId="601"/>
            <ac:spMk id="7" creationId="{E8D8AFD5-145A-4BDB-B1AC-181F3C52A97D}"/>
          </ac:spMkLst>
        </pc:spChg>
        <pc:spChg chg="add del mod">
          <ac:chgData name="Sandin Garcia, Juan" userId="8eb68045-f4b0-4f31-aa4e-3c7463baf3fb" providerId="ADAL" clId="{812950CE-F388-4949-A020-62CB281D15C3}" dt="2021-04-30T18:41:08.035" v="5754" actId="478"/>
          <ac:spMkLst>
            <pc:docMk/>
            <pc:sldMk cId="888897639" sldId="601"/>
            <ac:spMk id="8" creationId="{FC1DA9A2-325A-4790-A492-9B219B2344CE}"/>
          </ac:spMkLst>
        </pc:spChg>
        <pc:spChg chg="add del mod">
          <ac:chgData name="Sandin Garcia, Juan" userId="8eb68045-f4b0-4f31-aa4e-3c7463baf3fb" providerId="ADAL" clId="{812950CE-F388-4949-A020-62CB281D15C3}" dt="2021-04-30T18:37:16.633" v="5655" actId="478"/>
          <ac:spMkLst>
            <pc:docMk/>
            <pc:sldMk cId="888897639" sldId="601"/>
            <ac:spMk id="9" creationId="{49DBF20A-DB8F-4FA4-86B2-5FD9ED956AF1}"/>
          </ac:spMkLst>
        </pc:spChg>
        <pc:spChg chg="add del mod">
          <ac:chgData name="Sandin Garcia, Juan" userId="8eb68045-f4b0-4f31-aa4e-3c7463baf3fb" providerId="ADAL" clId="{812950CE-F388-4949-A020-62CB281D15C3}" dt="2021-04-30T18:45:39.691" v="6016" actId="478"/>
          <ac:spMkLst>
            <pc:docMk/>
            <pc:sldMk cId="888897639" sldId="601"/>
            <ac:spMk id="10" creationId="{46052E30-26B2-4343-A15A-A383EC18DE97}"/>
          </ac:spMkLst>
        </pc:spChg>
        <pc:spChg chg="add mod">
          <ac:chgData name="Sandin Garcia, Juan" userId="8eb68045-f4b0-4f31-aa4e-3c7463baf3fb" providerId="ADAL" clId="{812950CE-F388-4949-A020-62CB281D15C3}" dt="2021-04-30T19:01:30.703" v="6487" actId="1035"/>
          <ac:spMkLst>
            <pc:docMk/>
            <pc:sldMk cId="888897639" sldId="601"/>
            <ac:spMk id="22" creationId="{5E27D9A6-3464-4C1A-BBF3-01AD99C9DD0B}"/>
          </ac:spMkLst>
        </pc:spChg>
        <pc:spChg chg="add mod">
          <ac:chgData name="Sandin Garcia, Juan" userId="8eb68045-f4b0-4f31-aa4e-3c7463baf3fb" providerId="ADAL" clId="{812950CE-F388-4949-A020-62CB281D15C3}" dt="2021-04-30T19:01:30.703" v="6487" actId="1035"/>
          <ac:spMkLst>
            <pc:docMk/>
            <pc:sldMk cId="888897639" sldId="601"/>
            <ac:spMk id="23" creationId="{476E0D1E-C36A-4216-8833-1F931FE75522}"/>
          </ac:spMkLst>
        </pc:spChg>
        <pc:grpChg chg="add mod">
          <ac:chgData name="Sandin Garcia, Juan" userId="8eb68045-f4b0-4f31-aa4e-3c7463baf3fb" providerId="ADAL" clId="{812950CE-F388-4949-A020-62CB281D15C3}" dt="2021-04-30T19:01:30.703" v="6487" actId="1035"/>
          <ac:grpSpMkLst>
            <pc:docMk/>
            <pc:sldMk cId="888897639" sldId="601"/>
            <ac:grpSpMk id="13" creationId="{BEFA7F5E-18C6-4812-A8C5-4026222FC448}"/>
          </ac:grpSpMkLst>
        </pc:grpChg>
        <pc:grpChg chg="add mod ord">
          <ac:chgData name="Sandin Garcia, Juan" userId="8eb68045-f4b0-4f31-aa4e-3c7463baf3fb" providerId="ADAL" clId="{812950CE-F388-4949-A020-62CB281D15C3}" dt="2021-04-30T19:01:30.703" v="6487" actId="1035"/>
          <ac:grpSpMkLst>
            <pc:docMk/>
            <pc:sldMk cId="888897639" sldId="601"/>
            <ac:grpSpMk id="21" creationId="{FDF3F72A-31B8-46FF-A55F-62035122D234}"/>
          </ac:grpSpMkLst>
        </pc:grpChg>
        <pc:picChg chg="add mod">
          <ac:chgData name="Sandin Garcia, Juan" userId="8eb68045-f4b0-4f31-aa4e-3c7463baf3fb" providerId="ADAL" clId="{812950CE-F388-4949-A020-62CB281D15C3}" dt="2021-04-30T18:42:08.697" v="5761" actId="164"/>
          <ac:picMkLst>
            <pc:docMk/>
            <pc:sldMk cId="888897639" sldId="601"/>
            <ac:picMk id="11" creationId="{B47188F8-2A22-4542-8E9D-10868309718B}"/>
          </ac:picMkLst>
        </pc:picChg>
        <pc:picChg chg="add mod">
          <ac:chgData name="Sandin Garcia, Juan" userId="8eb68045-f4b0-4f31-aa4e-3c7463baf3fb" providerId="ADAL" clId="{812950CE-F388-4949-A020-62CB281D15C3}" dt="2021-04-30T18:43:45.867" v="5899" actId="1036"/>
          <ac:picMkLst>
            <pc:docMk/>
            <pc:sldMk cId="888897639" sldId="601"/>
            <ac:picMk id="12" creationId="{872B4B4C-CEC8-4566-B2C8-0D5DCCC456A1}"/>
          </ac:picMkLst>
        </pc:picChg>
        <pc:picChg chg="add mod ord">
          <ac:chgData name="Sandin Garcia, Juan" userId="8eb68045-f4b0-4f31-aa4e-3c7463baf3fb" providerId="ADAL" clId="{812950CE-F388-4949-A020-62CB281D15C3}" dt="2021-04-30T18:49:06.611" v="6222" actId="164"/>
          <ac:picMkLst>
            <pc:docMk/>
            <pc:sldMk cId="888897639" sldId="601"/>
            <ac:picMk id="14" creationId="{972270E4-73E8-4ABC-9417-1E9483A481D4}"/>
          </ac:picMkLst>
        </pc:picChg>
        <pc:picChg chg="add mod">
          <ac:chgData name="Sandin Garcia, Juan" userId="8eb68045-f4b0-4f31-aa4e-3c7463baf3fb" providerId="ADAL" clId="{812950CE-F388-4949-A020-62CB281D15C3}" dt="2021-04-30T18:49:06.611" v="6222" actId="164"/>
          <ac:picMkLst>
            <pc:docMk/>
            <pc:sldMk cId="888897639" sldId="601"/>
            <ac:picMk id="19" creationId="{C944FA57-4D51-4786-9623-07E810112326}"/>
          </ac:picMkLst>
        </pc:picChg>
        <pc:picChg chg="add mod">
          <ac:chgData name="Sandin Garcia, Juan" userId="8eb68045-f4b0-4f31-aa4e-3c7463baf3fb" providerId="ADAL" clId="{812950CE-F388-4949-A020-62CB281D15C3}" dt="2021-04-30T18:49:06.611" v="6222" actId="164"/>
          <ac:picMkLst>
            <pc:docMk/>
            <pc:sldMk cId="888897639" sldId="601"/>
            <ac:picMk id="20" creationId="{614AC8F1-F4EC-4B0A-872D-C9FAB605C00F}"/>
          </ac:picMkLst>
        </pc:picChg>
        <pc:cxnChg chg="add mod">
          <ac:chgData name="Sandin Garcia, Juan" userId="8eb68045-f4b0-4f31-aa4e-3c7463baf3fb" providerId="ADAL" clId="{812950CE-F388-4949-A020-62CB281D15C3}" dt="2021-04-30T19:01:53.499" v="6493" actId="14100"/>
          <ac:cxnSpMkLst>
            <pc:docMk/>
            <pc:sldMk cId="888897639" sldId="601"/>
            <ac:cxnSpMk id="25" creationId="{272BB00B-DCFC-4240-8AE2-AA47AA66973B}"/>
          </ac:cxnSpMkLst>
        </pc:cxnChg>
      </pc:sldChg>
      <pc:sldChg chg="new del">
        <pc:chgData name="Sandin Garcia, Juan" userId="8eb68045-f4b0-4f31-aa4e-3c7463baf3fb" providerId="ADAL" clId="{812950CE-F388-4949-A020-62CB281D15C3}" dt="2021-04-30T18:37:53.777" v="5658" actId="47"/>
        <pc:sldMkLst>
          <pc:docMk/>
          <pc:sldMk cId="2557638159" sldId="602"/>
        </pc:sldMkLst>
      </pc:sldChg>
      <pc:sldChg chg="new del">
        <pc:chgData name="Sandin Garcia, Juan" userId="8eb68045-f4b0-4f31-aa4e-3c7463baf3fb" providerId="ADAL" clId="{812950CE-F388-4949-A020-62CB281D15C3}" dt="2021-04-30T18:59:15.755" v="6398" actId="680"/>
        <pc:sldMkLst>
          <pc:docMk/>
          <pc:sldMk cId="2928013043" sldId="602"/>
        </pc:sldMkLst>
      </pc:sldChg>
      <pc:sldChg chg="addSp modSp mod">
        <pc:chgData name="Sandin Garcia, Juan" userId="8eb68045-f4b0-4f31-aa4e-3c7463baf3fb" providerId="ADAL" clId="{812950CE-F388-4949-A020-62CB281D15C3}" dt="2021-05-03T17:19:11.778" v="15576" actId="313"/>
        <pc:sldMkLst>
          <pc:docMk/>
          <pc:sldMk cId="3282770155" sldId="602"/>
        </pc:sldMkLst>
        <pc:spChg chg="mod">
          <ac:chgData name="Sandin Garcia, Juan" userId="8eb68045-f4b0-4f31-aa4e-3c7463baf3fb" providerId="ADAL" clId="{812950CE-F388-4949-A020-62CB281D15C3}" dt="2021-05-03T17:19:11.778" v="15576" actId="313"/>
          <ac:spMkLst>
            <pc:docMk/>
            <pc:sldMk cId="3282770155" sldId="602"/>
            <ac:spMk id="6" creationId="{00000000-0000-0000-0000-000000000000}"/>
          </ac:spMkLst>
        </pc:spChg>
        <pc:grpChg chg="add mod">
          <ac:chgData name="Sandin Garcia, Juan" userId="8eb68045-f4b0-4f31-aa4e-3c7463baf3fb" providerId="ADAL" clId="{812950CE-F388-4949-A020-62CB281D15C3}" dt="2021-05-03T06:39:47.872" v="7729" actId="1076"/>
          <ac:grpSpMkLst>
            <pc:docMk/>
            <pc:sldMk cId="3282770155" sldId="602"/>
            <ac:grpSpMk id="2" creationId="{5F64E3CF-31F6-4788-BE60-6D8F42E06339}"/>
          </ac:grpSpMkLst>
        </pc:grpChg>
        <pc:picChg chg="mod">
          <ac:chgData name="Sandin Garcia, Juan" userId="8eb68045-f4b0-4f31-aa4e-3c7463baf3fb" providerId="ADAL" clId="{812950CE-F388-4949-A020-62CB281D15C3}" dt="2021-05-03T06:39:10.806" v="7724" actId="164"/>
          <ac:picMkLst>
            <pc:docMk/>
            <pc:sldMk cId="3282770155" sldId="602"/>
            <ac:picMk id="8" creationId="{00000000-0000-0000-0000-000000000000}"/>
          </ac:picMkLst>
        </pc:picChg>
        <pc:picChg chg="mod">
          <ac:chgData name="Sandin Garcia, Juan" userId="8eb68045-f4b0-4f31-aa4e-3c7463baf3fb" providerId="ADAL" clId="{812950CE-F388-4949-A020-62CB281D15C3}" dt="2021-05-03T06:39:25.479" v="7726" actId="1076"/>
          <ac:picMkLst>
            <pc:docMk/>
            <pc:sldMk cId="3282770155" sldId="602"/>
            <ac:picMk id="9" creationId="{00000000-0000-0000-0000-000000000000}"/>
          </ac:picMkLst>
        </pc:picChg>
        <pc:picChg chg="mod">
          <ac:chgData name="Sandin Garcia, Juan" userId="8eb68045-f4b0-4f31-aa4e-3c7463baf3fb" providerId="ADAL" clId="{812950CE-F388-4949-A020-62CB281D15C3}" dt="2021-05-03T06:39:28.815" v="7727" actId="1076"/>
          <ac:picMkLst>
            <pc:docMk/>
            <pc:sldMk cId="3282770155" sldId="602"/>
            <ac:picMk id="10" creationId="{00000000-0000-0000-0000-000000000000}"/>
          </ac:picMkLst>
        </pc:picChg>
      </pc:sldChg>
      <pc:sldChg chg="addSp delSp modSp mod">
        <pc:chgData name="Sandin Garcia, Juan" userId="8eb68045-f4b0-4f31-aa4e-3c7463baf3fb" providerId="ADAL" clId="{812950CE-F388-4949-A020-62CB281D15C3}" dt="2021-05-05T15:26:47.625" v="19745" actId="208"/>
        <pc:sldMkLst>
          <pc:docMk/>
          <pc:sldMk cId="3503869469" sldId="603"/>
        </pc:sldMkLst>
        <pc:spChg chg="mod">
          <ac:chgData name="Sandin Garcia, Juan" userId="8eb68045-f4b0-4f31-aa4e-3c7463baf3fb" providerId="ADAL" clId="{812950CE-F388-4949-A020-62CB281D15C3}" dt="2021-05-03T17:18:43.195" v="15569" actId="313"/>
          <ac:spMkLst>
            <pc:docMk/>
            <pc:sldMk cId="3503869469" sldId="603"/>
            <ac:spMk id="2" creationId="{00000000-0000-0000-0000-000000000000}"/>
          </ac:spMkLst>
        </pc:spChg>
        <pc:spChg chg="add del mod">
          <ac:chgData name="Sandin Garcia, Juan" userId="8eb68045-f4b0-4f31-aa4e-3c7463baf3fb" providerId="ADAL" clId="{812950CE-F388-4949-A020-62CB281D15C3}" dt="2021-05-03T06:30:47.315" v="7500"/>
          <ac:spMkLst>
            <pc:docMk/>
            <pc:sldMk cId="3503869469" sldId="603"/>
            <ac:spMk id="3" creationId="{D5C3FAEA-F569-4769-BE20-17686D7A101A}"/>
          </ac:spMkLst>
        </pc:spChg>
        <pc:spChg chg="mod ord">
          <ac:chgData name="Sandin Garcia, Juan" userId="8eb68045-f4b0-4f31-aa4e-3c7463baf3fb" providerId="ADAL" clId="{812950CE-F388-4949-A020-62CB281D15C3}" dt="2021-05-05T15:26:47.625" v="19745" actId="208"/>
          <ac:spMkLst>
            <pc:docMk/>
            <pc:sldMk cId="3503869469" sldId="603"/>
            <ac:spMk id="6" creationId="{00000000-0000-0000-0000-000000000000}"/>
          </ac:spMkLst>
        </pc:spChg>
        <pc:spChg chg="mod ord">
          <ac:chgData name="Sandin Garcia, Juan" userId="8eb68045-f4b0-4f31-aa4e-3c7463baf3fb" providerId="ADAL" clId="{812950CE-F388-4949-A020-62CB281D15C3}" dt="2021-05-05T15:26:47.625" v="19745" actId="208"/>
          <ac:spMkLst>
            <pc:docMk/>
            <pc:sldMk cId="3503869469" sldId="603"/>
            <ac:spMk id="7" creationId="{00000000-0000-0000-0000-000000000000}"/>
          </ac:spMkLst>
        </pc:spChg>
        <pc:picChg chg="add del">
          <ac:chgData name="Sandin Garcia, Juan" userId="8eb68045-f4b0-4f31-aa4e-3c7463baf3fb" providerId="ADAL" clId="{812950CE-F388-4949-A020-62CB281D15C3}" dt="2021-05-03T06:30:44.510" v="7499" actId="21"/>
          <ac:picMkLst>
            <pc:docMk/>
            <pc:sldMk cId="3503869469" sldId="603"/>
            <ac:picMk id="5" creationId="{00000000-0000-0000-0000-000000000000}"/>
          </ac:picMkLst>
        </pc:picChg>
        <pc:picChg chg="add mod">
          <ac:chgData name="Sandin Garcia, Juan" userId="8eb68045-f4b0-4f31-aa4e-3c7463baf3fb" providerId="ADAL" clId="{812950CE-F388-4949-A020-62CB281D15C3}" dt="2021-05-03T06:32:42.919" v="7526" actId="1076"/>
          <ac:picMkLst>
            <pc:docMk/>
            <pc:sldMk cId="3503869469" sldId="603"/>
            <ac:picMk id="8" creationId="{A560CDD6-4326-4FBC-B1F5-C153FD82207D}"/>
          </ac:picMkLst>
        </pc:picChg>
      </pc:sldChg>
      <pc:sldChg chg="addSp delSp modSp mod">
        <pc:chgData name="Sandin Garcia, Juan" userId="8eb68045-f4b0-4f31-aa4e-3c7463baf3fb" providerId="ADAL" clId="{812950CE-F388-4949-A020-62CB281D15C3}" dt="2021-05-05T15:26:53.058" v="19746" actId="208"/>
        <pc:sldMkLst>
          <pc:docMk/>
          <pc:sldMk cId="757827484" sldId="604"/>
        </pc:sldMkLst>
        <pc:spChg chg="add mod">
          <ac:chgData name="Sandin Garcia, Juan" userId="8eb68045-f4b0-4f31-aa4e-3c7463baf3fb" providerId="ADAL" clId="{812950CE-F388-4949-A020-62CB281D15C3}" dt="2021-05-03T17:19:15.359" v="15577"/>
          <ac:spMkLst>
            <pc:docMk/>
            <pc:sldMk cId="757827484" sldId="604"/>
            <ac:spMk id="3" creationId="{DEF95726-9EB9-4980-9B81-E5FB696F3CD7}"/>
          </ac:spMkLst>
        </pc:spChg>
        <pc:spChg chg="add del mod">
          <ac:chgData name="Sandin Garcia, Juan" userId="8eb68045-f4b0-4f31-aa4e-3c7463baf3fb" providerId="ADAL" clId="{812950CE-F388-4949-A020-62CB281D15C3}" dt="2021-05-03T06:35:00.259" v="7671"/>
          <ac:spMkLst>
            <pc:docMk/>
            <pc:sldMk cId="757827484" sldId="604"/>
            <ac:spMk id="4" creationId="{ECD6D694-3B4B-460A-94CC-D60DE0075444}"/>
          </ac:spMkLst>
        </pc:spChg>
        <pc:spChg chg="del mod">
          <ac:chgData name="Sandin Garcia, Juan" userId="8eb68045-f4b0-4f31-aa4e-3c7463baf3fb" providerId="ADAL" clId="{812950CE-F388-4949-A020-62CB281D15C3}" dt="2021-05-03T06:33:58.401" v="7586" actId="478"/>
          <ac:spMkLst>
            <pc:docMk/>
            <pc:sldMk cId="757827484" sldId="604"/>
            <ac:spMk id="6" creationId="{00000000-0000-0000-0000-000000000000}"/>
          </ac:spMkLst>
        </pc:spChg>
        <pc:spChg chg="del mod">
          <ac:chgData name="Sandin Garcia, Juan" userId="8eb68045-f4b0-4f31-aa4e-3c7463baf3fb" providerId="ADAL" clId="{812950CE-F388-4949-A020-62CB281D15C3}" dt="2021-05-03T06:36:01.459" v="7689" actId="478"/>
          <ac:spMkLst>
            <pc:docMk/>
            <pc:sldMk cId="757827484" sldId="604"/>
            <ac:spMk id="7" creationId="{00000000-0000-0000-0000-000000000000}"/>
          </ac:spMkLst>
        </pc:spChg>
        <pc:spChg chg="add mod">
          <ac:chgData name="Sandin Garcia, Juan" userId="8eb68045-f4b0-4f31-aa4e-3c7463baf3fb" providerId="ADAL" clId="{812950CE-F388-4949-A020-62CB281D15C3}" dt="2021-05-05T15:26:53.058" v="19746" actId="208"/>
          <ac:spMkLst>
            <pc:docMk/>
            <pc:sldMk cId="757827484" sldId="604"/>
            <ac:spMk id="9" creationId="{645819BD-BA8E-4163-982C-6AAFA5636ECF}"/>
          </ac:spMkLst>
        </pc:spChg>
        <pc:picChg chg="del">
          <ac:chgData name="Sandin Garcia, Juan" userId="8eb68045-f4b0-4f31-aa4e-3c7463baf3fb" providerId="ADAL" clId="{812950CE-F388-4949-A020-62CB281D15C3}" dt="2021-05-03T06:34:54.816" v="7670" actId="21"/>
          <ac:picMkLst>
            <pc:docMk/>
            <pc:sldMk cId="757827484" sldId="604"/>
            <ac:picMk id="2" creationId="{00000000-0000-0000-0000-000000000000}"/>
          </ac:picMkLst>
        </pc:picChg>
        <pc:picChg chg="add mod ord">
          <ac:chgData name="Sandin Garcia, Juan" userId="8eb68045-f4b0-4f31-aa4e-3c7463baf3fb" providerId="ADAL" clId="{812950CE-F388-4949-A020-62CB281D15C3}" dt="2021-05-03T06:36:11.490" v="7692" actId="1076"/>
          <ac:picMkLst>
            <pc:docMk/>
            <pc:sldMk cId="757827484" sldId="604"/>
            <ac:picMk id="8" creationId="{903CD1DB-AAB0-4DC8-A193-762F786E13B3}"/>
          </ac:picMkLst>
        </pc:picChg>
      </pc:sldChg>
      <pc:sldChg chg="addSp delSp modSp mod addCm delCm modNotesTx">
        <pc:chgData name="Sandin Garcia, Juan" userId="8eb68045-f4b0-4f31-aa4e-3c7463baf3fb" providerId="ADAL" clId="{812950CE-F388-4949-A020-62CB281D15C3}" dt="2021-05-05T15:26:42.413" v="19744" actId="208"/>
        <pc:sldMkLst>
          <pc:docMk/>
          <pc:sldMk cId="3013863591" sldId="606"/>
        </pc:sldMkLst>
        <pc:spChg chg="mod ord">
          <ac:chgData name="Sandin Garcia, Juan" userId="8eb68045-f4b0-4f31-aa4e-3c7463baf3fb" providerId="ADAL" clId="{812950CE-F388-4949-A020-62CB281D15C3}" dt="2021-05-05T15:26:42.413" v="19744" actId="208"/>
          <ac:spMkLst>
            <pc:docMk/>
            <pc:sldMk cId="3013863591" sldId="606"/>
            <ac:spMk id="3" creationId="{00000000-0000-0000-0000-000000000000}"/>
          </ac:spMkLst>
        </pc:spChg>
        <pc:spChg chg="mod">
          <ac:chgData name="Sandin Garcia, Juan" userId="8eb68045-f4b0-4f31-aa4e-3c7463baf3fb" providerId="ADAL" clId="{812950CE-F388-4949-A020-62CB281D15C3}" dt="2021-05-03T17:18:46.834" v="15571" actId="2"/>
          <ac:spMkLst>
            <pc:docMk/>
            <pc:sldMk cId="3013863591" sldId="606"/>
            <ac:spMk id="4" creationId="{DC6294CC-83F8-4555-9893-B548A7863C1B}"/>
          </ac:spMkLst>
        </pc:spChg>
        <pc:spChg chg="add del mod">
          <ac:chgData name="Sandin Garcia, Juan" userId="8eb68045-f4b0-4f31-aa4e-3c7463baf3fb" providerId="ADAL" clId="{812950CE-F388-4949-A020-62CB281D15C3}" dt="2021-05-03T06:28:53.552" v="7445"/>
          <ac:spMkLst>
            <pc:docMk/>
            <pc:sldMk cId="3013863591" sldId="606"/>
            <ac:spMk id="5" creationId="{3FA3A840-6EA5-4AE0-806D-859BB146669B}"/>
          </ac:spMkLst>
        </pc:spChg>
        <pc:picChg chg="del">
          <ac:chgData name="Sandin Garcia, Juan" userId="8eb68045-f4b0-4f31-aa4e-3c7463baf3fb" providerId="ADAL" clId="{812950CE-F388-4949-A020-62CB281D15C3}" dt="2021-05-03T06:28:51.145" v="7444" actId="21"/>
          <ac:picMkLst>
            <pc:docMk/>
            <pc:sldMk cId="3013863591" sldId="606"/>
            <ac:picMk id="2" creationId="{00000000-0000-0000-0000-000000000000}"/>
          </ac:picMkLst>
        </pc:picChg>
        <pc:picChg chg="add mod">
          <ac:chgData name="Sandin Garcia, Juan" userId="8eb68045-f4b0-4f31-aa4e-3c7463baf3fb" providerId="ADAL" clId="{812950CE-F388-4949-A020-62CB281D15C3}" dt="2021-05-03T06:29:20.262" v="7457" actId="1076"/>
          <ac:picMkLst>
            <pc:docMk/>
            <pc:sldMk cId="3013863591" sldId="606"/>
            <ac:picMk id="7" creationId="{23670307-0740-4E87-B7AF-AB0AAA5DB149}"/>
          </ac:picMkLst>
        </pc:picChg>
      </pc:sldChg>
      <pc:sldChg chg="addSp delSp modSp mod modAnim modNotesTx">
        <pc:chgData name="Sandin Garcia, Juan" userId="8eb68045-f4b0-4f31-aa4e-3c7463baf3fb" providerId="ADAL" clId="{812950CE-F388-4949-A020-62CB281D15C3}" dt="2021-05-05T15:49:51.833" v="20739"/>
        <pc:sldMkLst>
          <pc:docMk/>
          <pc:sldMk cId="2031004092" sldId="612"/>
        </pc:sldMkLst>
        <pc:spChg chg="add del mod">
          <ac:chgData name="Sandin Garcia, Juan" userId="8eb68045-f4b0-4f31-aa4e-3c7463baf3fb" providerId="ADAL" clId="{812950CE-F388-4949-A020-62CB281D15C3}" dt="2021-05-03T15:48:47.893" v="13787"/>
          <ac:spMkLst>
            <pc:docMk/>
            <pc:sldMk cId="2031004092" sldId="612"/>
            <ac:spMk id="2" creationId="{975AA377-2A32-4208-A95F-3F838972F1AE}"/>
          </ac:spMkLst>
        </pc:spChg>
        <pc:spChg chg="add del mod">
          <ac:chgData name="Sandin Garcia, Juan" userId="8eb68045-f4b0-4f31-aa4e-3c7463baf3fb" providerId="ADAL" clId="{812950CE-F388-4949-A020-62CB281D15C3}" dt="2021-05-03T15:48:47.893" v="13787"/>
          <ac:spMkLst>
            <pc:docMk/>
            <pc:sldMk cId="2031004092" sldId="612"/>
            <ac:spMk id="3" creationId="{17FBA31D-84F8-40BA-AB15-A4627B025D2E}"/>
          </ac:spMkLst>
        </pc:spChg>
        <pc:spChg chg="add mod">
          <ac:chgData name="Sandin Garcia, Juan" userId="8eb68045-f4b0-4f31-aa4e-3c7463baf3fb" providerId="ADAL" clId="{812950CE-F388-4949-A020-62CB281D15C3}" dt="2021-05-05T15:49:51.833" v="20739"/>
          <ac:spMkLst>
            <pc:docMk/>
            <pc:sldMk cId="2031004092" sldId="612"/>
            <ac:spMk id="4" creationId="{5978CA04-DD3E-4DC8-B8FD-C094F9CC3BC4}"/>
          </ac:spMkLst>
        </pc:spChg>
        <pc:spChg chg="del mod">
          <ac:chgData name="Sandin Garcia, Juan" userId="8eb68045-f4b0-4f31-aa4e-3c7463baf3fb" providerId="ADAL" clId="{812950CE-F388-4949-A020-62CB281D15C3}" dt="2021-05-03T15:48:54.679" v="13789" actId="478"/>
          <ac:spMkLst>
            <pc:docMk/>
            <pc:sldMk cId="2031004092" sldId="612"/>
            <ac:spMk id="14" creationId="{00000000-0000-0000-0000-000000000000}"/>
          </ac:spMkLst>
        </pc:spChg>
        <pc:spChg chg="mod">
          <ac:chgData name="Sandin Garcia, Juan" userId="8eb68045-f4b0-4f31-aa4e-3c7463baf3fb" providerId="ADAL" clId="{812950CE-F388-4949-A020-62CB281D15C3}" dt="2021-05-05T13:32:07.935" v="17170" actId="692"/>
          <ac:spMkLst>
            <pc:docMk/>
            <pc:sldMk cId="2031004092" sldId="612"/>
            <ac:spMk id="21" creationId="{00000000-0000-0000-0000-000000000000}"/>
          </ac:spMkLst>
        </pc:spChg>
        <pc:spChg chg="mod">
          <ac:chgData name="Sandin Garcia, Juan" userId="8eb68045-f4b0-4f31-aa4e-3c7463baf3fb" providerId="ADAL" clId="{812950CE-F388-4949-A020-62CB281D15C3}" dt="2021-05-05T13:28:25.718" v="17117" actId="313"/>
          <ac:spMkLst>
            <pc:docMk/>
            <pc:sldMk cId="2031004092" sldId="612"/>
            <ac:spMk id="23" creationId="{00000000-0000-0000-0000-000000000000}"/>
          </ac:spMkLst>
        </pc:spChg>
        <pc:spChg chg="mod">
          <ac:chgData name="Sandin Garcia, Juan" userId="8eb68045-f4b0-4f31-aa4e-3c7463baf3fb" providerId="ADAL" clId="{812950CE-F388-4949-A020-62CB281D15C3}" dt="2021-05-05T13:24:59.934" v="17038" actId="1037"/>
          <ac:spMkLst>
            <pc:docMk/>
            <pc:sldMk cId="2031004092" sldId="612"/>
            <ac:spMk id="26" creationId="{00000000-0000-0000-0000-000000000000}"/>
          </ac:spMkLst>
        </pc:spChg>
        <pc:spChg chg="mod">
          <ac:chgData name="Sandin Garcia, Juan" userId="8eb68045-f4b0-4f31-aa4e-3c7463baf3fb" providerId="ADAL" clId="{812950CE-F388-4949-A020-62CB281D15C3}" dt="2021-05-05T13:24:59.934" v="17038" actId="1037"/>
          <ac:spMkLst>
            <pc:docMk/>
            <pc:sldMk cId="2031004092" sldId="612"/>
            <ac:spMk id="27" creationId="{00000000-0000-0000-0000-000000000000}"/>
          </ac:spMkLst>
        </pc:spChg>
        <pc:spChg chg="mod">
          <ac:chgData name="Sandin Garcia, Juan" userId="8eb68045-f4b0-4f31-aa4e-3c7463baf3fb" providerId="ADAL" clId="{812950CE-F388-4949-A020-62CB281D15C3}" dt="2021-05-05T13:25:13.664" v="17048" actId="1035"/>
          <ac:spMkLst>
            <pc:docMk/>
            <pc:sldMk cId="2031004092" sldId="612"/>
            <ac:spMk id="28" creationId="{00000000-0000-0000-0000-000000000000}"/>
          </ac:spMkLst>
        </pc:spChg>
        <pc:spChg chg="mod">
          <ac:chgData name="Sandin Garcia, Juan" userId="8eb68045-f4b0-4f31-aa4e-3c7463baf3fb" providerId="ADAL" clId="{812950CE-F388-4949-A020-62CB281D15C3}" dt="2021-05-05T13:25:31.775" v="17086" actId="1036"/>
          <ac:spMkLst>
            <pc:docMk/>
            <pc:sldMk cId="2031004092" sldId="612"/>
            <ac:spMk id="29" creationId="{00000000-0000-0000-0000-000000000000}"/>
          </ac:spMkLst>
        </pc:spChg>
        <pc:spChg chg="mod">
          <ac:chgData name="Sandin Garcia, Juan" userId="8eb68045-f4b0-4f31-aa4e-3c7463baf3fb" providerId="ADAL" clId="{812950CE-F388-4949-A020-62CB281D15C3}" dt="2021-05-05T13:25:18.947" v="17063" actId="1035"/>
          <ac:spMkLst>
            <pc:docMk/>
            <pc:sldMk cId="2031004092" sldId="612"/>
            <ac:spMk id="30" creationId="{00000000-0000-0000-0000-000000000000}"/>
          </ac:spMkLst>
        </pc:spChg>
        <pc:picChg chg="mod modCrop">
          <ac:chgData name="Sandin Garcia, Juan" userId="8eb68045-f4b0-4f31-aa4e-3c7463baf3fb" providerId="ADAL" clId="{812950CE-F388-4949-A020-62CB281D15C3}" dt="2021-05-05T13:27:12.127" v="17111" actId="1076"/>
          <ac:picMkLst>
            <pc:docMk/>
            <pc:sldMk cId="2031004092" sldId="612"/>
            <ac:picMk id="25" creationId="{00000000-0000-0000-0000-000000000000}"/>
          </ac:picMkLst>
        </pc:picChg>
        <pc:cxnChg chg="mod ord">
          <ac:chgData name="Sandin Garcia, Juan" userId="8eb68045-f4b0-4f31-aa4e-3c7463baf3fb" providerId="ADAL" clId="{812950CE-F388-4949-A020-62CB281D15C3}" dt="2021-05-05T14:02:10.487" v="17861" actId="14100"/>
          <ac:cxnSpMkLst>
            <pc:docMk/>
            <pc:sldMk cId="2031004092" sldId="612"/>
            <ac:cxnSpMk id="22" creationId="{00000000-0000-0000-0000-000000000000}"/>
          </ac:cxnSpMkLst>
        </pc:cxnChg>
      </pc:sldChg>
      <pc:sldChg chg="addSp delSp modSp mod">
        <pc:chgData name="Sandin Garcia, Juan" userId="8eb68045-f4b0-4f31-aa4e-3c7463baf3fb" providerId="ADAL" clId="{812950CE-F388-4949-A020-62CB281D15C3}" dt="2021-05-05T15:50:18.361" v="20754"/>
        <pc:sldMkLst>
          <pc:docMk/>
          <pc:sldMk cId="2788039147" sldId="614"/>
        </pc:sldMkLst>
        <pc:spChg chg="mod">
          <ac:chgData name="Sandin Garcia, Juan" userId="8eb68045-f4b0-4f31-aa4e-3c7463baf3fb" providerId="ADAL" clId="{812950CE-F388-4949-A020-62CB281D15C3}" dt="2021-05-03T15:51:36.921" v="13820" actId="790"/>
          <ac:spMkLst>
            <pc:docMk/>
            <pc:sldMk cId="2788039147" sldId="614"/>
            <ac:spMk id="3" creationId="{00000000-0000-0000-0000-000000000000}"/>
          </ac:spMkLst>
        </pc:spChg>
        <pc:spChg chg="add mod">
          <ac:chgData name="Sandin Garcia, Juan" userId="8eb68045-f4b0-4f31-aa4e-3c7463baf3fb" providerId="ADAL" clId="{812950CE-F388-4949-A020-62CB281D15C3}" dt="2021-05-05T15:50:18.361" v="20754"/>
          <ac:spMkLst>
            <pc:docMk/>
            <pc:sldMk cId="2788039147" sldId="614"/>
            <ac:spMk id="4" creationId="{3D1302CB-5E27-41FD-A693-1499CC0B07B9}"/>
          </ac:spMkLst>
        </pc:spChg>
        <pc:spChg chg="mod">
          <ac:chgData name="Sandin Garcia, Juan" userId="8eb68045-f4b0-4f31-aa4e-3c7463baf3fb" providerId="ADAL" clId="{812950CE-F388-4949-A020-62CB281D15C3}" dt="2021-05-03T15:52:46.504" v="13887" actId="20577"/>
          <ac:spMkLst>
            <pc:docMk/>
            <pc:sldMk cId="2788039147" sldId="614"/>
            <ac:spMk id="12" creationId="{00000000-0000-0000-0000-000000000000}"/>
          </ac:spMkLst>
        </pc:spChg>
        <pc:spChg chg="mod">
          <ac:chgData name="Sandin Garcia, Juan" userId="8eb68045-f4b0-4f31-aa4e-3c7463baf3fb" providerId="ADAL" clId="{812950CE-F388-4949-A020-62CB281D15C3}" dt="2021-05-03T15:53:09.411" v="13890"/>
          <ac:spMkLst>
            <pc:docMk/>
            <pc:sldMk cId="2788039147" sldId="614"/>
            <ac:spMk id="13" creationId="{00000000-0000-0000-0000-000000000000}"/>
          </ac:spMkLst>
        </pc:spChg>
        <pc:spChg chg="del mod">
          <ac:chgData name="Sandin Garcia, Juan" userId="8eb68045-f4b0-4f31-aa4e-3c7463baf3fb" providerId="ADAL" clId="{812950CE-F388-4949-A020-62CB281D15C3}" dt="2021-05-03T15:50:37.953" v="13798" actId="478"/>
          <ac:spMkLst>
            <pc:docMk/>
            <pc:sldMk cId="2788039147" sldId="614"/>
            <ac:spMk id="14" creationId="{00000000-0000-0000-0000-000000000000}"/>
          </ac:spMkLst>
        </pc:spChg>
        <pc:spChg chg="add mod">
          <ac:chgData name="Sandin Garcia, Juan" userId="8eb68045-f4b0-4f31-aa4e-3c7463baf3fb" providerId="ADAL" clId="{812950CE-F388-4949-A020-62CB281D15C3}" dt="2021-05-05T14:05:19.849" v="17879" actId="1076"/>
          <ac:spMkLst>
            <pc:docMk/>
            <pc:sldMk cId="2788039147" sldId="614"/>
            <ac:spMk id="15" creationId="{93B2CB79-992B-49EC-9114-233ACEE61318}"/>
          </ac:spMkLst>
        </pc:spChg>
        <pc:spChg chg="del mod">
          <ac:chgData name="Sandin Garcia, Juan" userId="8eb68045-f4b0-4f31-aa4e-3c7463baf3fb" providerId="ADAL" clId="{812950CE-F388-4949-A020-62CB281D15C3}" dt="2021-05-03T16:02:45.941" v="13970" actId="478"/>
          <ac:spMkLst>
            <pc:docMk/>
            <pc:sldMk cId="2788039147" sldId="614"/>
            <ac:spMk id="16" creationId="{00000000-0000-0000-0000-000000000000}"/>
          </ac:spMkLst>
        </pc:spChg>
        <pc:spChg chg="add mod">
          <ac:chgData name="Sandin Garcia, Juan" userId="8eb68045-f4b0-4f31-aa4e-3c7463baf3fb" providerId="ADAL" clId="{812950CE-F388-4949-A020-62CB281D15C3}" dt="2021-05-03T16:02:49.620" v="13972" actId="1076"/>
          <ac:spMkLst>
            <pc:docMk/>
            <pc:sldMk cId="2788039147" sldId="614"/>
            <ac:spMk id="17" creationId="{47298A04-B675-4F2C-9B5D-825D9F15A4C0}"/>
          </ac:spMkLst>
        </pc:spChg>
        <pc:spChg chg="mod">
          <ac:chgData name="Sandin Garcia, Juan" userId="8eb68045-f4b0-4f31-aa4e-3c7463baf3fb" providerId="ADAL" clId="{812950CE-F388-4949-A020-62CB281D15C3}" dt="2021-05-05T14:05:28.071" v="17881" actId="208"/>
          <ac:spMkLst>
            <pc:docMk/>
            <pc:sldMk cId="2788039147" sldId="614"/>
            <ac:spMk id="21" creationId="{00000000-0000-0000-0000-000000000000}"/>
          </ac:spMkLst>
        </pc:spChg>
        <pc:picChg chg="mod">
          <ac:chgData name="Sandin Garcia, Juan" userId="8eb68045-f4b0-4f31-aa4e-3c7463baf3fb" providerId="ADAL" clId="{812950CE-F388-4949-A020-62CB281D15C3}" dt="2021-05-05T14:04:43.110" v="17869" actId="14100"/>
          <ac:picMkLst>
            <pc:docMk/>
            <pc:sldMk cId="2788039147" sldId="614"/>
            <ac:picMk id="2" creationId="{00000000-0000-0000-0000-000000000000}"/>
          </ac:picMkLst>
        </pc:picChg>
      </pc:sldChg>
      <pc:sldChg chg="addSp delSp modSp mod modAnim">
        <pc:chgData name="Sandin Garcia, Juan" userId="8eb68045-f4b0-4f31-aa4e-3c7463baf3fb" providerId="ADAL" clId="{812950CE-F388-4949-A020-62CB281D15C3}" dt="2021-05-05T07:38:38.849" v="16063" actId="1076"/>
        <pc:sldMkLst>
          <pc:docMk/>
          <pc:sldMk cId="3812350294" sldId="615"/>
        </pc:sldMkLst>
        <pc:spChg chg="add mod">
          <ac:chgData name="Sandin Garcia, Juan" userId="8eb68045-f4b0-4f31-aa4e-3c7463baf3fb" providerId="ADAL" clId="{812950CE-F388-4949-A020-62CB281D15C3}" dt="2021-05-03T15:55:20.304" v="13933" actId="313"/>
          <ac:spMkLst>
            <pc:docMk/>
            <pc:sldMk cId="3812350294" sldId="615"/>
            <ac:spMk id="2" creationId="{3249E4AD-3F6D-48B9-BD99-F6CD86E0BDEA}"/>
          </ac:spMkLst>
        </pc:spChg>
        <pc:spChg chg="mod">
          <ac:chgData name="Sandin Garcia, Juan" userId="8eb68045-f4b0-4f31-aa4e-3c7463baf3fb" providerId="ADAL" clId="{812950CE-F388-4949-A020-62CB281D15C3}" dt="2021-05-03T15:54:48.258" v="13926"/>
          <ac:spMkLst>
            <pc:docMk/>
            <pc:sldMk cId="3812350294" sldId="615"/>
            <ac:spMk id="3" creationId="{00000000-0000-0000-0000-000000000000}"/>
          </ac:spMkLst>
        </pc:spChg>
        <pc:spChg chg="del mod">
          <ac:chgData name="Sandin Garcia, Juan" userId="8eb68045-f4b0-4f31-aa4e-3c7463baf3fb" providerId="ADAL" clId="{812950CE-F388-4949-A020-62CB281D15C3}" dt="2021-05-03T15:54:45.088" v="13925" actId="478"/>
          <ac:spMkLst>
            <pc:docMk/>
            <pc:sldMk cId="3812350294" sldId="615"/>
            <ac:spMk id="5" creationId="{00000000-0000-0000-0000-000000000000}"/>
          </ac:spMkLst>
        </pc:spChg>
        <pc:spChg chg="del">
          <ac:chgData name="Sandin Garcia, Juan" userId="8eb68045-f4b0-4f31-aa4e-3c7463baf3fb" providerId="ADAL" clId="{812950CE-F388-4949-A020-62CB281D15C3}" dt="2021-05-03T16:02:16.212" v="13958" actId="478"/>
          <ac:spMkLst>
            <pc:docMk/>
            <pc:sldMk cId="3812350294" sldId="615"/>
            <ac:spMk id="9" creationId="{00000000-0000-0000-0000-000000000000}"/>
          </ac:spMkLst>
        </pc:spChg>
        <pc:spChg chg="del mod">
          <ac:chgData name="Sandin Garcia, Juan" userId="8eb68045-f4b0-4f31-aa4e-3c7463baf3fb" providerId="ADAL" clId="{812950CE-F388-4949-A020-62CB281D15C3}" dt="2021-05-03T16:02:13.877" v="13956" actId="478"/>
          <ac:spMkLst>
            <pc:docMk/>
            <pc:sldMk cId="3812350294" sldId="615"/>
            <ac:spMk id="10" creationId="{00000000-0000-0000-0000-000000000000}"/>
          </ac:spMkLst>
        </pc:spChg>
        <pc:spChg chg="mod">
          <ac:chgData name="Sandin Garcia, Juan" userId="8eb68045-f4b0-4f31-aa4e-3c7463baf3fb" providerId="ADAL" clId="{812950CE-F388-4949-A020-62CB281D15C3}" dt="2021-05-05T07:32:52.609" v="16024" actId="208"/>
          <ac:spMkLst>
            <pc:docMk/>
            <pc:sldMk cId="3812350294" sldId="615"/>
            <ac:spMk id="11" creationId="{00000000-0000-0000-0000-000000000000}"/>
          </ac:spMkLst>
        </pc:spChg>
        <pc:spChg chg="add mod">
          <ac:chgData name="Sandin Garcia, Juan" userId="8eb68045-f4b0-4f31-aa4e-3c7463baf3fb" providerId="ADAL" clId="{812950CE-F388-4949-A020-62CB281D15C3}" dt="2021-05-05T07:38:38.849" v="16063" actId="1076"/>
          <ac:spMkLst>
            <pc:docMk/>
            <pc:sldMk cId="3812350294" sldId="615"/>
            <ac:spMk id="13" creationId="{DA0EED87-33C8-4E84-B20E-64683069475B}"/>
          </ac:spMkLst>
        </pc:spChg>
        <pc:picChg chg="mod">
          <ac:chgData name="Sandin Garcia, Juan" userId="8eb68045-f4b0-4f31-aa4e-3c7463baf3fb" providerId="ADAL" clId="{812950CE-F388-4949-A020-62CB281D15C3}" dt="2021-05-03T16:02:24.943" v="13964" actId="1076"/>
          <ac:picMkLst>
            <pc:docMk/>
            <pc:sldMk cId="3812350294" sldId="615"/>
            <ac:picMk id="7" creationId="{00000000-0000-0000-0000-000000000000}"/>
          </ac:picMkLst>
        </pc:picChg>
      </pc:sldChg>
      <pc:sldChg chg="addSp delSp modSp mod modAnim modNotesTx">
        <pc:chgData name="Sandin Garcia, Juan" userId="8eb68045-f4b0-4f31-aa4e-3c7463baf3fb" providerId="ADAL" clId="{812950CE-F388-4949-A020-62CB281D15C3}" dt="2021-05-05T15:45:33.372" v="20511" actId="1037"/>
        <pc:sldMkLst>
          <pc:docMk/>
          <pc:sldMk cId="1106144817" sldId="616"/>
        </pc:sldMkLst>
        <pc:spChg chg="add mod">
          <ac:chgData name="Sandin Garcia, Juan" userId="8eb68045-f4b0-4f31-aa4e-3c7463baf3fb" providerId="ADAL" clId="{812950CE-F388-4949-A020-62CB281D15C3}" dt="2021-05-05T15:44:28.088" v="20437"/>
          <ac:spMkLst>
            <pc:docMk/>
            <pc:sldMk cId="1106144817" sldId="616"/>
            <ac:spMk id="2" creationId="{E7DF7240-E66A-4B61-A470-0AF7C449DA24}"/>
          </ac:spMkLst>
        </pc:spChg>
        <pc:spChg chg="del">
          <ac:chgData name="Sandin Garcia, Juan" userId="8eb68045-f4b0-4f31-aa4e-3c7463baf3fb" providerId="ADAL" clId="{812950CE-F388-4949-A020-62CB281D15C3}" dt="2021-05-03T07:37:13.195" v="8554" actId="478"/>
          <ac:spMkLst>
            <pc:docMk/>
            <pc:sldMk cId="1106144817" sldId="616"/>
            <ac:spMk id="3" creationId="{00000000-0000-0000-0000-000000000000}"/>
          </ac:spMkLst>
        </pc:spChg>
        <pc:spChg chg="add del mod">
          <ac:chgData name="Sandin Garcia, Juan" userId="8eb68045-f4b0-4f31-aa4e-3c7463baf3fb" providerId="ADAL" clId="{812950CE-F388-4949-A020-62CB281D15C3}" dt="2021-05-05T15:44:29.306" v="20438"/>
          <ac:spMkLst>
            <pc:docMk/>
            <pc:sldMk cId="1106144817" sldId="616"/>
            <ac:spMk id="3" creationId="{334A9342-0316-411C-95F6-91DA7AC1E593}"/>
          </ac:spMkLst>
        </pc:spChg>
        <pc:spChg chg="del mod">
          <ac:chgData name="Sandin Garcia, Juan" userId="8eb68045-f4b0-4f31-aa4e-3c7463baf3fb" providerId="ADAL" clId="{812950CE-F388-4949-A020-62CB281D15C3}" dt="2021-05-03T16:03:07.638" v="13973" actId="478"/>
          <ac:spMkLst>
            <pc:docMk/>
            <pc:sldMk cId="1106144817" sldId="616"/>
            <ac:spMk id="7" creationId="{00000000-0000-0000-0000-000000000000}"/>
          </ac:spMkLst>
        </pc:spChg>
        <pc:spChg chg="mod ord">
          <ac:chgData name="Sandin Garcia, Juan" userId="8eb68045-f4b0-4f31-aa4e-3c7463baf3fb" providerId="ADAL" clId="{812950CE-F388-4949-A020-62CB281D15C3}" dt="2021-05-05T15:45:33.372" v="20511" actId="1037"/>
          <ac:spMkLst>
            <pc:docMk/>
            <pc:sldMk cId="1106144817" sldId="616"/>
            <ac:spMk id="8" creationId="{00000000-0000-0000-0000-000000000000}"/>
          </ac:spMkLst>
        </pc:spChg>
        <pc:spChg chg="del mod">
          <ac:chgData name="Sandin Garcia, Juan" userId="8eb68045-f4b0-4f31-aa4e-3c7463baf3fb" providerId="ADAL" clId="{812950CE-F388-4949-A020-62CB281D15C3}" dt="2021-05-03T16:01:23.886" v="13946" actId="478"/>
          <ac:spMkLst>
            <pc:docMk/>
            <pc:sldMk cId="1106144817" sldId="616"/>
            <ac:spMk id="9" creationId="{00000000-0000-0000-0000-000000000000}"/>
          </ac:spMkLst>
        </pc:spChg>
        <pc:spChg chg="del mod">
          <ac:chgData name="Sandin Garcia, Juan" userId="8eb68045-f4b0-4f31-aa4e-3c7463baf3fb" providerId="ADAL" clId="{812950CE-F388-4949-A020-62CB281D15C3}" dt="2021-05-05T15:44:41.828" v="20471" actId="478"/>
          <ac:spMkLst>
            <pc:docMk/>
            <pc:sldMk cId="1106144817" sldId="616"/>
            <ac:spMk id="11" creationId="{00000000-0000-0000-0000-000000000000}"/>
          </ac:spMkLst>
        </pc:spChg>
        <pc:spChg chg="mod ord">
          <ac:chgData name="Sandin Garcia, Juan" userId="8eb68045-f4b0-4f31-aa4e-3c7463baf3fb" providerId="ADAL" clId="{812950CE-F388-4949-A020-62CB281D15C3}" dt="2021-05-05T15:45:33.372" v="20511" actId="1037"/>
          <ac:spMkLst>
            <pc:docMk/>
            <pc:sldMk cId="1106144817" sldId="616"/>
            <ac:spMk id="12" creationId="{00000000-0000-0000-0000-000000000000}"/>
          </ac:spMkLst>
        </pc:spChg>
        <pc:picChg chg="add mod">
          <ac:chgData name="Sandin Garcia, Juan" userId="8eb68045-f4b0-4f31-aa4e-3c7463baf3fb" providerId="ADAL" clId="{812950CE-F388-4949-A020-62CB281D15C3}" dt="2021-05-05T15:44:57.532" v="20490" actId="1035"/>
          <ac:picMkLst>
            <pc:docMk/>
            <pc:sldMk cId="1106144817" sldId="616"/>
            <ac:picMk id="9" creationId="{815C3255-F776-4872-A2D8-C46D1376A957}"/>
          </ac:picMkLst>
        </pc:picChg>
        <pc:picChg chg="del">
          <ac:chgData name="Sandin Garcia, Juan" userId="8eb68045-f4b0-4f31-aa4e-3c7463baf3fb" providerId="ADAL" clId="{812950CE-F388-4949-A020-62CB281D15C3}" dt="2021-05-05T15:44:15.223" v="20436" actId="21"/>
          <ac:picMkLst>
            <pc:docMk/>
            <pc:sldMk cId="1106144817" sldId="616"/>
            <ac:picMk id="10" creationId="{00000000-0000-0000-0000-000000000000}"/>
          </ac:picMkLst>
        </pc:picChg>
      </pc:sldChg>
      <pc:sldChg chg="addSp delSp modSp mod modAnim modNotesTx">
        <pc:chgData name="Sandin Garcia, Juan" userId="8eb68045-f4b0-4f31-aa4e-3c7463baf3fb" providerId="ADAL" clId="{812950CE-F388-4949-A020-62CB281D15C3}" dt="2021-05-05T14:12:30.068" v="17982" actId="6549"/>
        <pc:sldMkLst>
          <pc:docMk/>
          <pc:sldMk cId="681113036" sldId="618"/>
        </pc:sldMkLst>
        <pc:spChg chg="add mod">
          <ac:chgData name="Sandin Garcia, Juan" userId="8eb68045-f4b0-4f31-aa4e-3c7463baf3fb" providerId="ADAL" clId="{812950CE-F388-4949-A020-62CB281D15C3}" dt="2021-05-05T13:39:31.236" v="17311"/>
          <ac:spMkLst>
            <pc:docMk/>
            <pc:sldMk cId="681113036" sldId="618"/>
            <ac:spMk id="2" creationId="{91287A3A-9101-40C8-8441-7A4AEB403ACE}"/>
          </ac:spMkLst>
        </pc:spChg>
        <pc:spChg chg="add mod">
          <ac:chgData name="Sandin Garcia, Juan" userId="8eb68045-f4b0-4f31-aa4e-3c7463baf3fb" providerId="ADAL" clId="{812950CE-F388-4949-A020-62CB281D15C3}" dt="2021-05-05T14:12:30.068" v="17982" actId="6549"/>
          <ac:spMkLst>
            <pc:docMk/>
            <pc:sldMk cId="681113036" sldId="618"/>
            <ac:spMk id="3" creationId="{F0807112-CAEF-4443-981B-275FC30C4EED}"/>
          </ac:spMkLst>
        </pc:spChg>
        <pc:spChg chg="add del mod">
          <ac:chgData name="Sandin Garcia, Juan" userId="8eb68045-f4b0-4f31-aa4e-3c7463baf3fb" providerId="ADAL" clId="{812950CE-F388-4949-A020-62CB281D15C3}" dt="2021-05-05T13:39:34.074" v="17313"/>
          <ac:spMkLst>
            <pc:docMk/>
            <pc:sldMk cId="681113036" sldId="618"/>
            <ac:spMk id="4" creationId="{71EC8663-5B85-4685-AB3E-B7D54406E48F}"/>
          </ac:spMkLst>
        </pc:spChg>
        <pc:spChg chg="del mod">
          <ac:chgData name="Sandin Garcia, Juan" userId="8eb68045-f4b0-4f31-aa4e-3c7463baf3fb" providerId="ADAL" clId="{812950CE-F388-4949-A020-62CB281D15C3}" dt="2021-05-03T16:03:31.638" v="13977" actId="478"/>
          <ac:spMkLst>
            <pc:docMk/>
            <pc:sldMk cId="681113036" sldId="618"/>
            <ac:spMk id="5" creationId="{00000000-0000-0000-0000-000000000000}"/>
          </ac:spMkLst>
        </pc:spChg>
        <pc:spChg chg="del mod">
          <ac:chgData name="Sandin Garcia, Juan" userId="8eb68045-f4b0-4f31-aa4e-3c7463baf3fb" providerId="ADAL" clId="{812950CE-F388-4949-A020-62CB281D15C3}" dt="2021-05-05T13:40:06.254" v="17334"/>
          <ac:spMkLst>
            <pc:docMk/>
            <pc:sldMk cId="681113036" sldId="618"/>
            <ac:spMk id="10" creationId="{00000000-0000-0000-0000-000000000000}"/>
          </ac:spMkLst>
        </pc:spChg>
        <pc:spChg chg="mod ord">
          <ac:chgData name="Sandin Garcia, Juan" userId="8eb68045-f4b0-4f31-aa4e-3c7463baf3fb" providerId="ADAL" clId="{812950CE-F388-4949-A020-62CB281D15C3}" dt="2021-05-05T13:40:17.053" v="17338" actId="1035"/>
          <ac:spMkLst>
            <pc:docMk/>
            <pc:sldMk cId="681113036" sldId="618"/>
            <ac:spMk id="13" creationId="{00000000-0000-0000-0000-000000000000}"/>
          </ac:spMkLst>
        </pc:spChg>
        <pc:spChg chg="del mod">
          <ac:chgData name="Sandin Garcia, Juan" userId="8eb68045-f4b0-4f31-aa4e-3c7463baf3fb" providerId="ADAL" clId="{812950CE-F388-4949-A020-62CB281D15C3}" dt="2021-05-05T07:39:43.499" v="16068" actId="478"/>
          <ac:spMkLst>
            <pc:docMk/>
            <pc:sldMk cId="681113036" sldId="618"/>
            <ac:spMk id="14" creationId="{00000000-0000-0000-0000-000000000000}"/>
          </ac:spMkLst>
        </pc:spChg>
        <pc:spChg chg="del">
          <ac:chgData name="Sandin Garcia, Juan" userId="8eb68045-f4b0-4f31-aa4e-3c7463baf3fb" providerId="ADAL" clId="{812950CE-F388-4949-A020-62CB281D15C3}" dt="2021-05-05T13:39:06.267" v="17309" actId="478"/>
          <ac:spMkLst>
            <pc:docMk/>
            <pc:sldMk cId="681113036" sldId="618"/>
            <ac:spMk id="15" creationId="{00000000-0000-0000-0000-000000000000}"/>
          </ac:spMkLst>
        </pc:spChg>
        <pc:spChg chg="mod ord">
          <ac:chgData name="Sandin Garcia, Juan" userId="8eb68045-f4b0-4f31-aa4e-3c7463baf3fb" providerId="ADAL" clId="{812950CE-F388-4949-A020-62CB281D15C3}" dt="2021-05-05T13:40:17.053" v="17338" actId="1035"/>
          <ac:spMkLst>
            <pc:docMk/>
            <pc:sldMk cId="681113036" sldId="618"/>
            <ac:spMk id="16" creationId="{00000000-0000-0000-0000-000000000000}"/>
          </ac:spMkLst>
        </pc:spChg>
        <pc:picChg chg="del">
          <ac:chgData name="Sandin Garcia, Juan" userId="8eb68045-f4b0-4f31-aa4e-3c7463baf3fb" providerId="ADAL" clId="{812950CE-F388-4949-A020-62CB281D15C3}" dt="2021-05-05T13:39:33.281" v="17312" actId="21"/>
          <ac:picMkLst>
            <pc:docMk/>
            <pc:sldMk cId="681113036" sldId="618"/>
            <ac:picMk id="6" creationId="{00000000-0000-0000-0000-000000000000}"/>
          </ac:picMkLst>
        </pc:picChg>
        <pc:picChg chg="add mod">
          <ac:chgData name="Sandin Garcia, Juan" userId="8eb68045-f4b0-4f31-aa4e-3c7463baf3fb" providerId="ADAL" clId="{812950CE-F388-4949-A020-62CB281D15C3}" dt="2021-05-05T13:39:34.074" v="17313"/>
          <ac:picMkLst>
            <pc:docMk/>
            <pc:sldMk cId="681113036" sldId="618"/>
            <ac:picMk id="11" creationId="{2E21E5BE-A8D9-4437-96AB-792C2D2B3F52}"/>
          </ac:picMkLst>
        </pc:picChg>
      </pc:sldChg>
      <pc:sldChg chg="addSp delSp modSp mod">
        <pc:chgData name="Sandin Garcia, Juan" userId="8eb68045-f4b0-4f31-aa4e-3c7463baf3fb" providerId="ADAL" clId="{812950CE-F388-4949-A020-62CB281D15C3}" dt="2021-05-05T14:43:32.725" v="18642" actId="1035"/>
        <pc:sldMkLst>
          <pc:docMk/>
          <pc:sldMk cId="690047243" sldId="619"/>
        </pc:sldMkLst>
        <pc:spChg chg="add mod">
          <ac:chgData name="Sandin Garcia, Juan" userId="8eb68045-f4b0-4f31-aa4e-3c7463baf3fb" providerId="ADAL" clId="{812950CE-F388-4949-A020-62CB281D15C3}" dt="2021-05-05T08:55:49.777" v="16669" actId="1036"/>
          <ac:spMkLst>
            <pc:docMk/>
            <pc:sldMk cId="690047243" sldId="619"/>
            <ac:spMk id="2" creationId="{F4701A60-B4C3-4996-9F00-C802ED437A81}"/>
          </ac:spMkLst>
        </pc:spChg>
        <pc:spChg chg="add del mod">
          <ac:chgData name="Sandin Garcia, Juan" userId="8eb68045-f4b0-4f31-aa4e-3c7463baf3fb" providerId="ADAL" clId="{812950CE-F388-4949-A020-62CB281D15C3}" dt="2021-05-05T08:32:46.423" v="16122" actId="478"/>
          <ac:spMkLst>
            <pc:docMk/>
            <pc:sldMk cId="690047243" sldId="619"/>
            <ac:spMk id="3" creationId="{00000000-0000-0000-0000-000000000000}"/>
          </ac:spMkLst>
        </pc:spChg>
        <pc:spChg chg="add mod">
          <ac:chgData name="Sandin Garcia, Juan" userId="8eb68045-f4b0-4f31-aa4e-3c7463baf3fb" providerId="ADAL" clId="{812950CE-F388-4949-A020-62CB281D15C3}" dt="2021-05-05T08:55:49.777" v="16669" actId="1036"/>
          <ac:spMkLst>
            <pc:docMk/>
            <pc:sldMk cId="690047243" sldId="619"/>
            <ac:spMk id="4" creationId="{17E63545-06FA-4568-B1B9-036C88D32B4B}"/>
          </ac:spMkLst>
        </pc:spChg>
        <pc:spChg chg="del mod">
          <ac:chgData name="Sandin Garcia, Juan" userId="8eb68045-f4b0-4f31-aa4e-3c7463baf3fb" providerId="ADAL" clId="{812950CE-F388-4949-A020-62CB281D15C3}" dt="2021-05-03T16:03:58.350" v="13983" actId="478"/>
          <ac:spMkLst>
            <pc:docMk/>
            <pc:sldMk cId="690047243" sldId="619"/>
            <ac:spMk id="6" creationId="{00000000-0000-0000-0000-000000000000}"/>
          </ac:spMkLst>
        </pc:spChg>
        <pc:spChg chg="add del mod">
          <ac:chgData name="Sandin Garcia, Juan" userId="8eb68045-f4b0-4f31-aa4e-3c7463baf3fb" providerId="ADAL" clId="{812950CE-F388-4949-A020-62CB281D15C3}" dt="2021-05-05T08:44:43.263" v="16273"/>
          <ac:spMkLst>
            <pc:docMk/>
            <pc:sldMk cId="690047243" sldId="619"/>
            <ac:spMk id="6" creationId="{1F3A4500-011F-45C8-9EC2-EFE2CE533D61}"/>
          </ac:spMkLst>
        </pc:spChg>
        <pc:spChg chg="mod">
          <ac:chgData name="Sandin Garcia, Juan" userId="8eb68045-f4b0-4f31-aa4e-3c7463baf3fb" providerId="ADAL" clId="{812950CE-F388-4949-A020-62CB281D15C3}" dt="2021-05-05T14:43:32.725" v="18642" actId="1035"/>
          <ac:spMkLst>
            <pc:docMk/>
            <pc:sldMk cId="690047243" sldId="619"/>
            <ac:spMk id="7" creationId="{00000000-0000-0000-0000-000000000000}"/>
          </ac:spMkLst>
        </pc:spChg>
        <pc:spChg chg="del mod">
          <ac:chgData name="Sandin Garcia, Juan" userId="8eb68045-f4b0-4f31-aa4e-3c7463baf3fb" providerId="ADAL" clId="{812950CE-F388-4949-A020-62CB281D15C3}" dt="2021-05-05T08:38:03.360" v="16170" actId="478"/>
          <ac:spMkLst>
            <pc:docMk/>
            <pc:sldMk cId="690047243" sldId="619"/>
            <ac:spMk id="8" creationId="{00000000-0000-0000-0000-000000000000}"/>
          </ac:spMkLst>
        </pc:spChg>
        <pc:spChg chg="del">
          <ac:chgData name="Sandin Garcia, Juan" userId="8eb68045-f4b0-4f31-aa4e-3c7463baf3fb" providerId="ADAL" clId="{812950CE-F388-4949-A020-62CB281D15C3}" dt="2021-05-05T08:55:05.116" v="16660" actId="478"/>
          <ac:spMkLst>
            <pc:docMk/>
            <pc:sldMk cId="690047243" sldId="619"/>
            <ac:spMk id="10" creationId="{00000000-0000-0000-0000-000000000000}"/>
          </ac:spMkLst>
        </pc:spChg>
        <pc:picChg chg="del mod ord">
          <ac:chgData name="Sandin Garcia, Juan" userId="8eb68045-f4b0-4f31-aa4e-3c7463baf3fb" providerId="ADAL" clId="{812950CE-F388-4949-A020-62CB281D15C3}" dt="2021-05-05T08:44:41.758" v="16272" actId="21"/>
          <ac:picMkLst>
            <pc:docMk/>
            <pc:sldMk cId="690047243" sldId="619"/>
            <ac:picMk id="5" creationId="{00000000-0000-0000-0000-000000000000}"/>
          </ac:picMkLst>
        </pc:picChg>
        <pc:picChg chg="add mod">
          <ac:chgData name="Sandin Garcia, Juan" userId="8eb68045-f4b0-4f31-aa4e-3c7463baf3fb" providerId="ADAL" clId="{812950CE-F388-4949-A020-62CB281D15C3}" dt="2021-05-05T08:56:37.547" v="16683" actId="1035"/>
          <ac:picMkLst>
            <pc:docMk/>
            <pc:sldMk cId="690047243" sldId="619"/>
            <ac:picMk id="11" creationId="{DECA75FC-0EFA-4C85-89BC-2333C2717EF2}"/>
          </ac:picMkLst>
        </pc:picChg>
        <pc:cxnChg chg="mod ord">
          <ac:chgData name="Sandin Garcia, Juan" userId="8eb68045-f4b0-4f31-aa4e-3c7463baf3fb" providerId="ADAL" clId="{812950CE-F388-4949-A020-62CB281D15C3}" dt="2021-05-05T13:34:07.806" v="17178" actId="14100"/>
          <ac:cxnSpMkLst>
            <pc:docMk/>
            <pc:sldMk cId="690047243" sldId="619"/>
            <ac:cxnSpMk id="12" creationId="{00000000-0000-0000-0000-000000000000}"/>
          </ac:cxnSpMkLst>
        </pc:cxnChg>
      </pc:sldChg>
      <pc:sldChg chg="addSp delSp modSp mod modAnim modNotesTx">
        <pc:chgData name="Sandin Garcia, Juan" userId="8eb68045-f4b0-4f31-aa4e-3c7463baf3fb" providerId="ADAL" clId="{812950CE-F388-4949-A020-62CB281D15C3}" dt="2021-05-05T15:51:09.317" v="20755"/>
        <pc:sldMkLst>
          <pc:docMk/>
          <pc:sldMk cId="3948823159" sldId="621"/>
        </pc:sldMkLst>
        <pc:spChg chg="add mod">
          <ac:chgData name="Sandin Garcia, Juan" userId="8eb68045-f4b0-4f31-aa4e-3c7463baf3fb" providerId="ADAL" clId="{812950CE-F388-4949-A020-62CB281D15C3}" dt="2021-05-05T15:51:09.317" v="20755"/>
          <ac:spMkLst>
            <pc:docMk/>
            <pc:sldMk cId="3948823159" sldId="621"/>
            <ac:spMk id="2" creationId="{8B0609EC-DA2E-40AC-A497-8A58518278CA}"/>
          </ac:spMkLst>
        </pc:spChg>
        <pc:spChg chg="del mod">
          <ac:chgData name="Sandin Garcia, Juan" userId="8eb68045-f4b0-4f31-aa4e-3c7463baf3fb" providerId="ADAL" clId="{812950CE-F388-4949-A020-62CB281D15C3}" dt="2021-05-03T08:31:42.973" v="9599" actId="478"/>
          <ac:spMkLst>
            <pc:docMk/>
            <pc:sldMk cId="3948823159" sldId="621"/>
            <ac:spMk id="3" creationId="{00000000-0000-0000-0000-000000000000}"/>
          </ac:spMkLst>
        </pc:spChg>
        <pc:spChg chg="add mod">
          <ac:chgData name="Sandin Garcia, Juan" userId="8eb68045-f4b0-4f31-aa4e-3c7463baf3fb" providerId="ADAL" clId="{812950CE-F388-4949-A020-62CB281D15C3}" dt="2021-05-05T08:42:34.887" v="16268" actId="313"/>
          <ac:spMkLst>
            <pc:docMk/>
            <pc:sldMk cId="3948823159" sldId="621"/>
            <ac:spMk id="4" creationId="{214D4BAF-A829-468F-8238-64E0EDEC95B6}"/>
          </ac:spMkLst>
        </pc:spChg>
        <pc:spChg chg="del mod">
          <ac:chgData name="Sandin Garcia, Juan" userId="8eb68045-f4b0-4f31-aa4e-3c7463baf3fb" providerId="ADAL" clId="{812950CE-F388-4949-A020-62CB281D15C3}" dt="2021-05-03T08:23:35.966" v="9203" actId="478"/>
          <ac:spMkLst>
            <pc:docMk/>
            <pc:sldMk cId="3948823159" sldId="621"/>
            <ac:spMk id="5" creationId="{00000000-0000-0000-0000-000000000000}"/>
          </ac:spMkLst>
        </pc:spChg>
        <pc:spChg chg="del mod">
          <ac:chgData name="Sandin Garcia, Juan" userId="8eb68045-f4b0-4f31-aa4e-3c7463baf3fb" providerId="ADAL" clId="{812950CE-F388-4949-A020-62CB281D15C3}" dt="2021-05-03T08:23:14.267" v="9196" actId="478"/>
          <ac:spMkLst>
            <pc:docMk/>
            <pc:sldMk cId="3948823159" sldId="621"/>
            <ac:spMk id="7" creationId="{00000000-0000-0000-0000-000000000000}"/>
          </ac:spMkLst>
        </pc:spChg>
        <pc:spChg chg="del mod">
          <ac:chgData name="Sandin Garcia, Juan" userId="8eb68045-f4b0-4f31-aa4e-3c7463baf3fb" providerId="ADAL" clId="{812950CE-F388-4949-A020-62CB281D15C3}" dt="2021-05-03T08:30:46.501" v="9572" actId="478"/>
          <ac:spMkLst>
            <pc:docMk/>
            <pc:sldMk cId="3948823159" sldId="621"/>
            <ac:spMk id="8" creationId="{00000000-0000-0000-0000-000000000000}"/>
          </ac:spMkLst>
        </pc:spChg>
        <pc:spChg chg="add mod">
          <ac:chgData name="Sandin Garcia, Juan" userId="8eb68045-f4b0-4f31-aa4e-3c7463baf3fb" providerId="ADAL" clId="{812950CE-F388-4949-A020-62CB281D15C3}" dt="2021-05-03T08:31:00.408" v="9573" actId="14100"/>
          <ac:spMkLst>
            <pc:docMk/>
            <pc:sldMk cId="3948823159" sldId="621"/>
            <ac:spMk id="9" creationId="{FFA6BF0D-857A-4941-820F-81D0FC00EE71}"/>
          </ac:spMkLst>
        </pc:spChg>
        <pc:picChg chg="mod">
          <ac:chgData name="Sandin Garcia, Juan" userId="8eb68045-f4b0-4f31-aa4e-3c7463baf3fb" providerId="ADAL" clId="{812950CE-F388-4949-A020-62CB281D15C3}" dt="2021-05-03T08:29:18.986" v="9545" actId="14100"/>
          <ac:picMkLst>
            <pc:docMk/>
            <pc:sldMk cId="3948823159" sldId="621"/>
            <ac:picMk id="6" creationId="{00000000-0000-0000-0000-000000000000}"/>
          </ac:picMkLst>
        </pc:picChg>
      </pc:sldChg>
      <pc:sldChg chg="addSp delSp modSp del mod addCm modCm modNotesTx">
        <pc:chgData name="Sandin Garcia, Juan" userId="8eb68045-f4b0-4f31-aa4e-3c7463baf3fb" providerId="ADAL" clId="{812950CE-F388-4949-A020-62CB281D15C3}" dt="2021-05-05T14:39:31.408" v="18527" actId="47"/>
        <pc:sldMkLst>
          <pc:docMk/>
          <pc:sldMk cId="3302206215" sldId="622"/>
        </pc:sldMkLst>
        <pc:spChg chg="add mod">
          <ac:chgData name="Sandin Garcia, Juan" userId="8eb68045-f4b0-4f31-aa4e-3c7463baf3fb" providerId="ADAL" clId="{812950CE-F388-4949-A020-62CB281D15C3}" dt="2021-05-03T16:03:53.531" v="13982"/>
          <ac:spMkLst>
            <pc:docMk/>
            <pc:sldMk cId="3302206215" sldId="622"/>
            <ac:spMk id="2" creationId="{73D56E6A-FA9E-408D-82BB-09293B197986}"/>
          </ac:spMkLst>
        </pc:spChg>
        <pc:spChg chg="del mod">
          <ac:chgData name="Sandin Garcia, Juan" userId="8eb68045-f4b0-4f31-aa4e-3c7463baf3fb" providerId="ADAL" clId="{812950CE-F388-4949-A020-62CB281D15C3}" dt="2021-05-05T08:32:33.094" v="16116" actId="478"/>
          <ac:spMkLst>
            <pc:docMk/>
            <pc:sldMk cId="3302206215" sldId="622"/>
            <ac:spMk id="3" creationId="{00000000-0000-0000-0000-000000000000}"/>
          </ac:spMkLst>
        </pc:spChg>
        <pc:spChg chg="del mod">
          <ac:chgData name="Sandin Garcia, Juan" userId="8eb68045-f4b0-4f31-aa4e-3c7463baf3fb" providerId="ADAL" clId="{812950CE-F388-4949-A020-62CB281D15C3}" dt="2021-05-03T16:03:50.382" v="13980" actId="478"/>
          <ac:spMkLst>
            <pc:docMk/>
            <pc:sldMk cId="3302206215" sldId="622"/>
            <ac:spMk id="5" creationId="{00000000-0000-0000-0000-000000000000}"/>
          </ac:spMkLst>
        </pc:spChg>
        <pc:spChg chg="mod">
          <ac:chgData name="Sandin Garcia, Juan" userId="8eb68045-f4b0-4f31-aa4e-3c7463baf3fb" providerId="ADAL" clId="{812950CE-F388-4949-A020-62CB281D15C3}" dt="2021-05-05T08:32:20.683" v="16114" actId="113"/>
          <ac:spMkLst>
            <pc:docMk/>
            <pc:sldMk cId="3302206215" sldId="622"/>
            <ac:spMk id="8" creationId="{00000000-0000-0000-0000-000000000000}"/>
          </ac:spMkLst>
        </pc:spChg>
        <pc:spChg chg="del">
          <ac:chgData name="Sandin Garcia, Juan" userId="8eb68045-f4b0-4f31-aa4e-3c7463baf3fb" providerId="ADAL" clId="{812950CE-F388-4949-A020-62CB281D15C3}" dt="2021-05-05T08:32:05.471" v="16109" actId="478"/>
          <ac:spMkLst>
            <pc:docMk/>
            <pc:sldMk cId="3302206215" sldId="622"/>
            <ac:spMk id="9" creationId="{00000000-0000-0000-0000-000000000000}"/>
          </ac:spMkLst>
        </pc:spChg>
        <pc:spChg chg="mod">
          <ac:chgData name="Sandin Garcia, Juan" userId="8eb68045-f4b0-4f31-aa4e-3c7463baf3fb" providerId="ADAL" clId="{812950CE-F388-4949-A020-62CB281D15C3}" dt="2021-05-05T08:35:28.136" v="16163" actId="20577"/>
          <ac:spMkLst>
            <pc:docMk/>
            <pc:sldMk cId="3302206215" sldId="622"/>
            <ac:spMk id="10" creationId="{00000000-0000-0000-0000-000000000000}"/>
          </ac:spMkLst>
        </pc:spChg>
        <pc:spChg chg="mod">
          <ac:chgData name="Sandin Garcia, Juan" userId="8eb68045-f4b0-4f31-aa4e-3c7463baf3fb" providerId="ADAL" clId="{812950CE-F388-4949-A020-62CB281D15C3}" dt="2021-05-05T08:32:30.073" v="16115" actId="208"/>
          <ac:spMkLst>
            <pc:docMk/>
            <pc:sldMk cId="3302206215" sldId="622"/>
            <ac:spMk id="12" creationId="{00000000-0000-0000-0000-000000000000}"/>
          </ac:spMkLst>
        </pc:spChg>
      </pc:sldChg>
      <pc:sldChg chg="addSp delSp modSp mod modNotesTx">
        <pc:chgData name="Sandin Garcia, Juan" userId="8eb68045-f4b0-4f31-aa4e-3c7463baf3fb" providerId="ADAL" clId="{812950CE-F388-4949-A020-62CB281D15C3}" dt="2021-05-05T15:39:55.013" v="20312" actId="20577"/>
        <pc:sldMkLst>
          <pc:docMk/>
          <pc:sldMk cId="3709371523" sldId="623"/>
        </pc:sldMkLst>
        <pc:spChg chg="add mod">
          <ac:chgData name="Sandin Garcia, Juan" userId="8eb68045-f4b0-4f31-aa4e-3c7463baf3fb" providerId="ADAL" clId="{812950CE-F388-4949-A020-62CB281D15C3}" dt="2021-05-05T14:37:43.093" v="18520"/>
          <ac:spMkLst>
            <pc:docMk/>
            <pc:sldMk cId="3709371523" sldId="623"/>
            <ac:spMk id="2" creationId="{CAC219BC-D65C-4B94-8E88-3E610D91FCAE}"/>
          </ac:spMkLst>
        </pc:spChg>
        <pc:spChg chg="del">
          <ac:chgData name="Sandin Garcia, Juan" userId="8eb68045-f4b0-4f31-aa4e-3c7463baf3fb" providerId="ADAL" clId="{812950CE-F388-4949-A020-62CB281D15C3}" dt="2021-05-03T07:37:06.908" v="8553" actId="478"/>
          <ac:spMkLst>
            <pc:docMk/>
            <pc:sldMk cId="3709371523" sldId="623"/>
            <ac:spMk id="3" creationId="{00000000-0000-0000-0000-000000000000}"/>
          </ac:spMkLst>
        </pc:spChg>
        <pc:spChg chg="add del mod">
          <ac:chgData name="Sandin Garcia, Juan" userId="8eb68045-f4b0-4f31-aa4e-3c7463baf3fb" providerId="ADAL" clId="{812950CE-F388-4949-A020-62CB281D15C3}" dt="2021-05-05T14:37:11.398" v="18514"/>
          <ac:spMkLst>
            <pc:docMk/>
            <pc:sldMk cId="3709371523" sldId="623"/>
            <ac:spMk id="3" creationId="{6ADACE35-493D-424B-8A69-B02A94E63A8A}"/>
          </ac:spMkLst>
        </pc:spChg>
        <pc:spChg chg="add del mod">
          <ac:chgData name="Sandin Garcia, Juan" userId="8eb68045-f4b0-4f31-aa4e-3c7463baf3fb" providerId="ADAL" clId="{812950CE-F388-4949-A020-62CB281D15C3}" dt="2021-05-05T14:37:25.937" v="18517"/>
          <ac:spMkLst>
            <pc:docMk/>
            <pc:sldMk cId="3709371523" sldId="623"/>
            <ac:spMk id="4" creationId="{09F36229-FEE6-4DFE-B405-D3C7CA424E8A}"/>
          </ac:spMkLst>
        </pc:spChg>
        <pc:spChg chg="add del mod">
          <ac:chgData name="Sandin Garcia, Juan" userId="8eb68045-f4b0-4f31-aa4e-3c7463baf3fb" providerId="ADAL" clId="{812950CE-F388-4949-A020-62CB281D15C3}" dt="2021-05-03T16:04:17.186" v="13990" actId="478"/>
          <ac:spMkLst>
            <pc:docMk/>
            <pc:sldMk cId="3709371523" sldId="623"/>
            <ac:spMk id="5" creationId="{00000000-0000-0000-0000-000000000000}"/>
          </ac:spMkLst>
        </pc:spChg>
        <pc:spChg chg="add mod">
          <ac:chgData name="Sandin Garcia, Juan" userId="8eb68045-f4b0-4f31-aa4e-3c7463baf3fb" providerId="ADAL" clId="{812950CE-F388-4949-A020-62CB281D15C3}" dt="2021-05-05T15:39:55.013" v="20312" actId="20577"/>
          <ac:spMkLst>
            <pc:docMk/>
            <pc:sldMk cId="3709371523" sldId="623"/>
            <ac:spMk id="5" creationId="{A71938A0-0FA7-4210-A2D9-82D5597D1F73}"/>
          </ac:spMkLst>
        </pc:spChg>
        <pc:spChg chg="mod">
          <ac:chgData name="Sandin Garcia, Juan" userId="8eb68045-f4b0-4f31-aa4e-3c7463baf3fb" providerId="ADAL" clId="{812950CE-F388-4949-A020-62CB281D15C3}" dt="2021-05-05T14:43:41.356" v="18644" actId="1035"/>
          <ac:spMkLst>
            <pc:docMk/>
            <pc:sldMk cId="3709371523" sldId="623"/>
            <ac:spMk id="6" creationId="{00000000-0000-0000-0000-000000000000}"/>
          </ac:spMkLst>
        </pc:spChg>
        <pc:spChg chg="del">
          <ac:chgData name="Sandin Garcia, Juan" userId="8eb68045-f4b0-4f31-aa4e-3c7463baf3fb" providerId="ADAL" clId="{812950CE-F388-4949-A020-62CB281D15C3}" dt="2021-05-05T08:38:50.532" v="16177" actId="478"/>
          <ac:spMkLst>
            <pc:docMk/>
            <pc:sldMk cId="3709371523" sldId="623"/>
            <ac:spMk id="7" creationId="{00000000-0000-0000-0000-000000000000}"/>
          </ac:spMkLst>
        </pc:spChg>
        <pc:spChg chg="del mod ord">
          <ac:chgData name="Sandin Garcia, Juan" userId="8eb68045-f4b0-4f31-aa4e-3c7463baf3fb" providerId="ADAL" clId="{812950CE-F388-4949-A020-62CB281D15C3}" dt="2021-05-05T14:44:13.484" v="18645" actId="478"/>
          <ac:spMkLst>
            <pc:docMk/>
            <pc:sldMk cId="3709371523" sldId="623"/>
            <ac:spMk id="8" creationId="{00000000-0000-0000-0000-000000000000}"/>
          </ac:spMkLst>
        </pc:spChg>
      </pc:sldChg>
      <pc:sldChg chg="addSp delSp modSp mod">
        <pc:chgData name="Sandin Garcia, Juan" userId="8eb68045-f4b0-4f31-aa4e-3c7463baf3fb" providerId="ADAL" clId="{812950CE-F388-4949-A020-62CB281D15C3}" dt="2021-05-05T15:51:15.510" v="20756"/>
        <pc:sldMkLst>
          <pc:docMk/>
          <pc:sldMk cId="1289922071" sldId="624"/>
        </pc:sldMkLst>
        <pc:spChg chg="add mod">
          <ac:chgData name="Sandin Garcia, Juan" userId="8eb68045-f4b0-4f31-aa4e-3c7463baf3fb" providerId="ADAL" clId="{812950CE-F388-4949-A020-62CB281D15C3}" dt="2021-05-05T15:51:15.510" v="20756"/>
          <ac:spMkLst>
            <pc:docMk/>
            <pc:sldMk cId="1289922071" sldId="624"/>
            <ac:spMk id="2" creationId="{F9019757-DCAC-418A-B581-4D77057FF165}"/>
          </ac:spMkLst>
        </pc:spChg>
        <pc:spChg chg="del">
          <ac:chgData name="Sandin Garcia, Juan" userId="8eb68045-f4b0-4f31-aa4e-3c7463baf3fb" providerId="ADAL" clId="{812950CE-F388-4949-A020-62CB281D15C3}" dt="2021-05-03T07:36:58.280" v="8551" actId="478"/>
          <ac:spMkLst>
            <pc:docMk/>
            <pc:sldMk cId="1289922071" sldId="624"/>
            <ac:spMk id="3" creationId="{00000000-0000-0000-0000-000000000000}"/>
          </ac:spMkLst>
        </pc:spChg>
        <pc:spChg chg="add del mod">
          <ac:chgData name="Sandin Garcia, Juan" userId="8eb68045-f4b0-4f31-aa4e-3c7463baf3fb" providerId="ADAL" clId="{812950CE-F388-4949-A020-62CB281D15C3}" dt="2021-05-03T09:18:57.504" v="11061"/>
          <ac:spMkLst>
            <pc:docMk/>
            <pc:sldMk cId="1289922071" sldId="624"/>
            <ac:spMk id="4" creationId="{70BE2BBE-939E-46E1-98E0-F0E798A016E9}"/>
          </ac:spMkLst>
        </pc:spChg>
        <pc:spChg chg="del mod">
          <ac:chgData name="Sandin Garcia, Juan" userId="8eb68045-f4b0-4f31-aa4e-3c7463baf3fb" providerId="ADAL" clId="{812950CE-F388-4949-A020-62CB281D15C3}" dt="2021-05-03T09:18:39.152" v="11058" actId="478"/>
          <ac:spMkLst>
            <pc:docMk/>
            <pc:sldMk cId="1289922071" sldId="624"/>
            <ac:spMk id="19" creationId="{00000000-0000-0000-0000-000000000000}"/>
          </ac:spMkLst>
        </pc:spChg>
        <pc:spChg chg="del mod">
          <ac:chgData name="Sandin Garcia, Juan" userId="8eb68045-f4b0-4f31-aa4e-3c7463baf3fb" providerId="ADAL" clId="{812950CE-F388-4949-A020-62CB281D15C3}" dt="2021-05-03T09:19:11.512" v="11066" actId="478"/>
          <ac:spMkLst>
            <pc:docMk/>
            <pc:sldMk cId="1289922071" sldId="624"/>
            <ac:spMk id="20" creationId="{00000000-0000-0000-0000-000000000000}"/>
          </ac:spMkLst>
        </pc:spChg>
        <pc:spChg chg="add del mod">
          <ac:chgData name="Sandin Garcia, Juan" userId="8eb68045-f4b0-4f31-aa4e-3c7463baf3fb" providerId="ADAL" clId="{812950CE-F388-4949-A020-62CB281D15C3}" dt="2021-05-03T09:20:44.590" v="11108"/>
          <ac:spMkLst>
            <pc:docMk/>
            <pc:sldMk cId="1289922071" sldId="624"/>
            <ac:spMk id="21" creationId="{4AD38FAE-2E71-4EFB-AEAC-1564E5283E48}"/>
          </ac:spMkLst>
        </pc:spChg>
        <pc:spChg chg="add mod">
          <ac:chgData name="Sandin Garcia, Juan" userId="8eb68045-f4b0-4f31-aa4e-3c7463baf3fb" providerId="ADAL" clId="{812950CE-F388-4949-A020-62CB281D15C3}" dt="2021-05-03T09:34:11.608" v="11258" actId="20577"/>
          <ac:spMkLst>
            <pc:docMk/>
            <pc:sldMk cId="1289922071" sldId="624"/>
            <ac:spMk id="22" creationId="{3362B001-D4F3-4A8C-B8D6-393B11C1F5E8}"/>
          </ac:spMkLst>
        </pc:spChg>
        <pc:spChg chg="add del mod">
          <ac:chgData name="Sandin Garcia, Juan" userId="8eb68045-f4b0-4f31-aa4e-3c7463baf3fb" providerId="ADAL" clId="{812950CE-F388-4949-A020-62CB281D15C3}" dt="2021-05-03T09:20:52.866" v="11112"/>
          <ac:spMkLst>
            <pc:docMk/>
            <pc:sldMk cId="1289922071" sldId="624"/>
            <ac:spMk id="23" creationId="{1CBB83DC-DDCC-43EC-9D70-6BA5A57148D5}"/>
          </ac:spMkLst>
        </pc:spChg>
        <pc:spChg chg="mod">
          <ac:chgData name="Sandin Garcia, Juan" userId="8eb68045-f4b0-4f31-aa4e-3c7463baf3fb" providerId="ADAL" clId="{812950CE-F388-4949-A020-62CB281D15C3}" dt="2021-05-03T09:21:37.774" v="11122"/>
          <ac:spMkLst>
            <pc:docMk/>
            <pc:sldMk cId="1289922071" sldId="624"/>
            <ac:spMk id="27" creationId="{F8737F58-A526-46A3-BFBC-52F271007DB6}"/>
          </ac:spMkLst>
        </pc:spChg>
        <pc:spChg chg="mod">
          <ac:chgData name="Sandin Garcia, Juan" userId="8eb68045-f4b0-4f31-aa4e-3c7463baf3fb" providerId="ADAL" clId="{812950CE-F388-4949-A020-62CB281D15C3}" dt="2021-05-03T09:21:37.774" v="11122"/>
          <ac:spMkLst>
            <pc:docMk/>
            <pc:sldMk cId="1289922071" sldId="624"/>
            <ac:spMk id="30" creationId="{A3EE5836-95E6-4C2B-AD65-9DAC3C83C6BD}"/>
          </ac:spMkLst>
        </pc:spChg>
        <pc:spChg chg="mod">
          <ac:chgData name="Sandin Garcia, Juan" userId="8eb68045-f4b0-4f31-aa4e-3c7463baf3fb" providerId="ADAL" clId="{812950CE-F388-4949-A020-62CB281D15C3}" dt="2021-05-03T09:21:37.774" v="11122"/>
          <ac:spMkLst>
            <pc:docMk/>
            <pc:sldMk cId="1289922071" sldId="624"/>
            <ac:spMk id="31" creationId="{B0897D7A-A6D6-46E1-9A0F-1DA772C0BFA1}"/>
          </ac:spMkLst>
        </pc:spChg>
        <pc:spChg chg="mod">
          <ac:chgData name="Sandin Garcia, Juan" userId="8eb68045-f4b0-4f31-aa4e-3c7463baf3fb" providerId="ADAL" clId="{812950CE-F388-4949-A020-62CB281D15C3}" dt="2021-05-03T09:21:37.774" v="11122"/>
          <ac:spMkLst>
            <pc:docMk/>
            <pc:sldMk cId="1289922071" sldId="624"/>
            <ac:spMk id="32" creationId="{78322094-4989-486D-8DC7-6B88202B4271}"/>
          </ac:spMkLst>
        </pc:spChg>
        <pc:spChg chg="mod">
          <ac:chgData name="Sandin Garcia, Juan" userId="8eb68045-f4b0-4f31-aa4e-3c7463baf3fb" providerId="ADAL" clId="{812950CE-F388-4949-A020-62CB281D15C3}" dt="2021-05-03T09:21:37.774" v="11122"/>
          <ac:spMkLst>
            <pc:docMk/>
            <pc:sldMk cId="1289922071" sldId="624"/>
            <ac:spMk id="33" creationId="{C51FBCDD-EB82-4CBD-A022-7874650F3744}"/>
          </ac:spMkLst>
        </pc:spChg>
        <pc:spChg chg="mod">
          <ac:chgData name="Sandin Garcia, Juan" userId="8eb68045-f4b0-4f31-aa4e-3c7463baf3fb" providerId="ADAL" clId="{812950CE-F388-4949-A020-62CB281D15C3}" dt="2021-05-03T09:21:37.774" v="11122"/>
          <ac:spMkLst>
            <pc:docMk/>
            <pc:sldMk cId="1289922071" sldId="624"/>
            <ac:spMk id="35" creationId="{5EF0557F-73AA-499C-99D3-45CDF46F1060}"/>
          </ac:spMkLst>
        </pc:spChg>
        <pc:spChg chg="mod">
          <ac:chgData name="Sandin Garcia, Juan" userId="8eb68045-f4b0-4f31-aa4e-3c7463baf3fb" providerId="ADAL" clId="{812950CE-F388-4949-A020-62CB281D15C3}" dt="2021-05-03T09:21:37.774" v="11122"/>
          <ac:spMkLst>
            <pc:docMk/>
            <pc:sldMk cId="1289922071" sldId="624"/>
            <ac:spMk id="37" creationId="{851D5677-CC30-4D9C-80E6-74C6C70532BF}"/>
          </ac:spMkLst>
        </pc:spChg>
        <pc:spChg chg="mod">
          <ac:chgData name="Sandin Garcia, Juan" userId="8eb68045-f4b0-4f31-aa4e-3c7463baf3fb" providerId="ADAL" clId="{812950CE-F388-4949-A020-62CB281D15C3}" dt="2021-05-03T09:21:37.774" v="11122"/>
          <ac:spMkLst>
            <pc:docMk/>
            <pc:sldMk cId="1289922071" sldId="624"/>
            <ac:spMk id="38" creationId="{4C4DEE27-B7C8-407A-9098-24C42B7FAE5C}"/>
          </ac:spMkLst>
        </pc:spChg>
        <pc:spChg chg="mod">
          <ac:chgData name="Sandin Garcia, Juan" userId="8eb68045-f4b0-4f31-aa4e-3c7463baf3fb" providerId="ADAL" clId="{812950CE-F388-4949-A020-62CB281D15C3}" dt="2021-05-03T09:21:37.774" v="11122"/>
          <ac:spMkLst>
            <pc:docMk/>
            <pc:sldMk cId="1289922071" sldId="624"/>
            <ac:spMk id="40" creationId="{CA36F52F-0759-4B97-A8B3-69C5DC0EFAEF}"/>
          </ac:spMkLst>
        </pc:spChg>
        <pc:spChg chg="mod">
          <ac:chgData name="Sandin Garcia, Juan" userId="8eb68045-f4b0-4f31-aa4e-3c7463baf3fb" providerId="ADAL" clId="{812950CE-F388-4949-A020-62CB281D15C3}" dt="2021-05-03T09:21:37.774" v="11122"/>
          <ac:spMkLst>
            <pc:docMk/>
            <pc:sldMk cId="1289922071" sldId="624"/>
            <ac:spMk id="42" creationId="{A3F7DCD1-3279-4E59-8EA4-795D49DC14E1}"/>
          </ac:spMkLst>
        </pc:spChg>
        <pc:spChg chg="mod">
          <ac:chgData name="Sandin Garcia, Juan" userId="8eb68045-f4b0-4f31-aa4e-3c7463baf3fb" providerId="ADAL" clId="{812950CE-F388-4949-A020-62CB281D15C3}" dt="2021-05-03T09:21:37.774" v="11122"/>
          <ac:spMkLst>
            <pc:docMk/>
            <pc:sldMk cId="1289922071" sldId="624"/>
            <ac:spMk id="43" creationId="{9297E0DB-79AF-41B0-AEF2-E5BAA7E4F076}"/>
          </ac:spMkLst>
        </pc:spChg>
        <pc:spChg chg="mod">
          <ac:chgData name="Sandin Garcia, Juan" userId="8eb68045-f4b0-4f31-aa4e-3c7463baf3fb" providerId="ADAL" clId="{812950CE-F388-4949-A020-62CB281D15C3}" dt="2021-05-03T09:21:37.774" v="11122"/>
          <ac:spMkLst>
            <pc:docMk/>
            <pc:sldMk cId="1289922071" sldId="624"/>
            <ac:spMk id="45" creationId="{76A3C26F-DA46-4B7D-A8D2-3E4D018375D1}"/>
          </ac:spMkLst>
        </pc:spChg>
        <pc:spChg chg="mod">
          <ac:chgData name="Sandin Garcia, Juan" userId="8eb68045-f4b0-4f31-aa4e-3c7463baf3fb" providerId="ADAL" clId="{812950CE-F388-4949-A020-62CB281D15C3}" dt="2021-05-03T09:21:37.774" v="11122"/>
          <ac:spMkLst>
            <pc:docMk/>
            <pc:sldMk cId="1289922071" sldId="624"/>
            <ac:spMk id="47" creationId="{65818A52-AF20-4C2A-8EA6-448502618A6F}"/>
          </ac:spMkLst>
        </pc:spChg>
        <pc:spChg chg="mod">
          <ac:chgData name="Sandin Garcia, Juan" userId="8eb68045-f4b0-4f31-aa4e-3c7463baf3fb" providerId="ADAL" clId="{812950CE-F388-4949-A020-62CB281D15C3}" dt="2021-05-03T09:21:37.774" v="11122"/>
          <ac:spMkLst>
            <pc:docMk/>
            <pc:sldMk cId="1289922071" sldId="624"/>
            <ac:spMk id="48" creationId="{E2D71E98-6504-457A-9AB6-950814D994C3}"/>
          </ac:spMkLst>
        </pc:spChg>
        <pc:spChg chg="mod">
          <ac:chgData name="Sandin Garcia, Juan" userId="8eb68045-f4b0-4f31-aa4e-3c7463baf3fb" providerId="ADAL" clId="{812950CE-F388-4949-A020-62CB281D15C3}" dt="2021-05-03T09:21:37.774" v="11122"/>
          <ac:spMkLst>
            <pc:docMk/>
            <pc:sldMk cId="1289922071" sldId="624"/>
            <ac:spMk id="50" creationId="{4B932494-C150-4B1E-B4FA-E445586947DF}"/>
          </ac:spMkLst>
        </pc:spChg>
        <pc:spChg chg="mod">
          <ac:chgData name="Sandin Garcia, Juan" userId="8eb68045-f4b0-4f31-aa4e-3c7463baf3fb" providerId="ADAL" clId="{812950CE-F388-4949-A020-62CB281D15C3}" dt="2021-05-03T09:21:37.774" v="11122"/>
          <ac:spMkLst>
            <pc:docMk/>
            <pc:sldMk cId="1289922071" sldId="624"/>
            <ac:spMk id="52" creationId="{B4695E16-7EF4-492A-B885-35316AF2AAE3}"/>
          </ac:spMkLst>
        </pc:spChg>
        <pc:spChg chg="mod">
          <ac:chgData name="Sandin Garcia, Juan" userId="8eb68045-f4b0-4f31-aa4e-3c7463baf3fb" providerId="ADAL" clId="{812950CE-F388-4949-A020-62CB281D15C3}" dt="2021-05-03T09:21:37.774" v="11122"/>
          <ac:spMkLst>
            <pc:docMk/>
            <pc:sldMk cId="1289922071" sldId="624"/>
            <ac:spMk id="53" creationId="{DA6BD53C-90FA-477C-BA61-B15B42A98D29}"/>
          </ac:spMkLst>
        </pc:spChg>
        <pc:grpChg chg="del">
          <ac:chgData name="Sandin Garcia, Juan" userId="8eb68045-f4b0-4f31-aa4e-3c7463baf3fb" providerId="ADAL" clId="{812950CE-F388-4949-A020-62CB281D15C3}" dt="2021-05-03T09:20:47.016" v="11109" actId="478"/>
          <ac:grpSpMkLst>
            <pc:docMk/>
            <pc:sldMk cId="1289922071" sldId="624"/>
            <ac:grpSpMk id="6" creationId="{00000000-0000-0000-0000-000000000000}"/>
          </ac:grpSpMkLst>
        </pc:grpChg>
        <pc:grpChg chg="del">
          <ac:chgData name="Sandin Garcia, Juan" userId="8eb68045-f4b0-4f31-aa4e-3c7463baf3fb" providerId="ADAL" clId="{812950CE-F388-4949-A020-62CB281D15C3}" dt="2021-05-03T09:20:47.016" v="11109" actId="478"/>
          <ac:grpSpMkLst>
            <pc:docMk/>
            <pc:sldMk cId="1289922071" sldId="624"/>
            <ac:grpSpMk id="14" creationId="{00000000-0000-0000-0000-000000000000}"/>
          </ac:grpSpMkLst>
        </pc:grpChg>
        <pc:grpChg chg="add mod">
          <ac:chgData name="Sandin Garcia, Juan" userId="8eb68045-f4b0-4f31-aa4e-3c7463baf3fb" providerId="ADAL" clId="{812950CE-F388-4949-A020-62CB281D15C3}" dt="2021-05-03T09:31:52.870" v="11200" actId="1035"/>
          <ac:grpSpMkLst>
            <pc:docMk/>
            <pc:sldMk cId="1289922071" sldId="624"/>
            <ac:grpSpMk id="26" creationId="{D65BD81C-415A-4FB0-8453-653493147D19}"/>
          </ac:grpSpMkLst>
        </pc:grpChg>
        <pc:grpChg chg="mod">
          <ac:chgData name="Sandin Garcia, Juan" userId="8eb68045-f4b0-4f31-aa4e-3c7463baf3fb" providerId="ADAL" clId="{812950CE-F388-4949-A020-62CB281D15C3}" dt="2021-05-03T09:21:37.774" v="11122"/>
          <ac:grpSpMkLst>
            <pc:docMk/>
            <pc:sldMk cId="1289922071" sldId="624"/>
            <ac:grpSpMk id="28" creationId="{6A4B2F3E-7726-4563-944C-497CA81687F2}"/>
          </ac:grpSpMkLst>
        </pc:grpChg>
        <pc:grpChg chg="mod">
          <ac:chgData name="Sandin Garcia, Juan" userId="8eb68045-f4b0-4f31-aa4e-3c7463baf3fb" providerId="ADAL" clId="{812950CE-F388-4949-A020-62CB281D15C3}" dt="2021-05-03T09:21:37.774" v="11122"/>
          <ac:grpSpMkLst>
            <pc:docMk/>
            <pc:sldMk cId="1289922071" sldId="624"/>
            <ac:grpSpMk id="29" creationId="{5DD47D8B-FC80-4D5B-B196-1EA9B0091984}"/>
          </ac:grpSpMkLst>
        </pc:grpChg>
        <pc:grpChg chg="add mod">
          <ac:chgData name="Sandin Garcia, Juan" userId="8eb68045-f4b0-4f31-aa4e-3c7463baf3fb" providerId="ADAL" clId="{812950CE-F388-4949-A020-62CB281D15C3}" dt="2021-05-03T09:31:52.870" v="11200" actId="1035"/>
          <ac:grpSpMkLst>
            <pc:docMk/>
            <pc:sldMk cId="1289922071" sldId="624"/>
            <ac:grpSpMk id="34" creationId="{1CF00DB1-001C-4D62-A511-A47B69C2C933}"/>
          </ac:grpSpMkLst>
        </pc:grpChg>
        <pc:grpChg chg="mod">
          <ac:chgData name="Sandin Garcia, Juan" userId="8eb68045-f4b0-4f31-aa4e-3c7463baf3fb" providerId="ADAL" clId="{812950CE-F388-4949-A020-62CB281D15C3}" dt="2021-05-03T09:21:37.774" v="11122"/>
          <ac:grpSpMkLst>
            <pc:docMk/>
            <pc:sldMk cId="1289922071" sldId="624"/>
            <ac:grpSpMk id="36" creationId="{69AC3305-DB24-43E5-85D3-BF8AB4D3471B}"/>
          </ac:grpSpMkLst>
        </pc:grpChg>
        <pc:grpChg chg="add del mod">
          <ac:chgData name="Sandin Garcia, Juan" userId="8eb68045-f4b0-4f31-aa4e-3c7463baf3fb" providerId="ADAL" clId="{812950CE-F388-4949-A020-62CB281D15C3}" dt="2021-05-03T09:30:51.662" v="11154" actId="478"/>
          <ac:grpSpMkLst>
            <pc:docMk/>
            <pc:sldMk cId="1289922071" sldId="624"/>
            <ac:grpSpMk id="39" creationId="{C64D86FD-DF4F-458D-8CB8-6A12954FA3E8}"/>
          </ac:grpSpMkLst>
        </pc:grpChg>
        <pc:grpChg chg="mod">
          <ac:chgData name="Sandin Garcia, Juan" userId="8eb68045-f4b0-4f31-aa4e-3c7463baf3fb" providerId="ADAL" clId="{812950CE-F388-4949-A020-62CB281D15C3}" dt="2021-05-03T09:21:37.774" v="11122"/>
          <ac:grpSpMkLst>
            <pc:docMk/>
            <pc:sldMk cId="1289922071" sldId="624"/>
            <ac:grpSpMk id="41" creationId="{551DA239-B992-4680-A608-556A2745750E}"/>
          </ac:grpSpMkLst>
        </pc:grpChg>
        <pc:grpChg chg="add del mod">
          <ac:chgData name="Sandin Garcia, Juan" userId="8eb68045-f4b0-4f31-aa4e-3c7463baf3fb" providerId="ADAL" clId="{812950CE-F388-4949-A020-62CB281D15C3}" dt="2021-05-03T09:30:51.662" v="11154" actId="478"/>
          <ac:grpSpMkLst>
            <pc:docMk/>
            <pc:sldMk cId="1289922071" sldId="624"/>
            <ac:grpSpMk id="44" creationId="{53604531-876C-4B4D-B403-D76C9C0B7254}"/>
          </ac:grpSpMkLst>
        </pc:grpChg>
        <pc:grpChg chg="mod">
          <ac:chgData name="Sandin Garcia, Juan" userId="8eb68045-f4b0-4f31-aa4e-3c7463baf3fb" providerId="ADAL" clId="{812950CE-F388-4949-A020-62CB281D15C3}" dt="2021-05-03T09:21:37.774" v="11122"/>
          <ac:grpSpMkLst>
            <pc:docMk/>
            <pc:sldMk cId="1289922071" sldId="624"/>
            <ac:grpSpMk id="46" creationId="{CD304B55-C679-4CA4-ACBD-C89DF4FB8158}"/>
          </ac:grpSpMkLst>
        </pc:grpChg>
        <pc:grpChg chg="add del mod">
          <ac:chgData name="Sandin Garcia, Juan" userId="8eb68045-f4b0-4f31-aa4e-3c7463baf3fb" providerId="ADAL" clId="{812950CE-F388-4949-A020-62CB281D15C3}" dt="2021-05-03T09:30:51.662" v="11154" actId="478"/>
          <ac:grpSpMkLst>
            <pc:docMk/>
            <pc:sldMk cId="1289922071" sldId="624"/>
            <ac:grpSpMk id="49" creationId="{A610ACE0-BB5B-411B-81E6-11C928C2CD92}"/>
          </ac:grpSpMkLst>
        </pc:grpChg>
        <pc:grpChg chg="mod">
          <ac:chgData name="Sandin Garcia, Juan" userId="8eb68045-f4b0-4f31-aa4e-3c7463baf3fb" providerId="ADAL" clId="{812950CE-F388-4949-A020-62CB281D15C3}" dt="2021-05-03T09:21:37.774" v="11122"/>
          <ac:grpSpMkLst>
            <pc:docMk/>
            <pc:sldMk cId="1289922071" sldId="624"/>
            <ac:grpSpMk id="51" creationId="{6F3EB413-01B4-46F0-9A6A-D764281A24D7}"/>
          </ac:grpSpMkLst>
        </pc:grpChg>
        <pc:graphicFrameChg chg="del mod">
          <ac:chgData name="Sandin Garcia, Juan" userId="8eb68045-f4b0-4f31-aa4e-3c7463baf3fb" providerId="ADAL" clId="{812950CE-F388-4949-A020-62CB281D15C3}" dt="2021-05-03T09:20:47.016" v="11109" actId="478"/>
          <ac:graphicFrameMkLst>
            <pc:docMk/>
            <pc:sldMk cId="1289922071" sldId="624"/>
            <ac:graphicFrameMk id="5" creationId="{00000000-0000-0000-0000-000000000000}"/>
          </ac:graphicFrameMkLst>
        </pc:graphicFrameChg>
        <pc:graphicFrameChg chg="add del mod">
          <ac:chgData name="Sandin Garcia, Juan" userId="8eb68045-f4b0-4f31-aa4e-3c7463baf3fb" providerId="ADAL" clId="{812950CE-F388-4949-A020-62CB281D15C3}" dt="2021-05-03T09:21:28.918" v="11121"/>
          <ac:graphicFrameMkLst>
            <pc:docMk/>
            <pc:sldMk cId="1289922071" sldId="624"/>
            <ac:graphicFrameMk id="24" creationId="{8D02E982-EADE-43B2-A221-DF6A4E7CCB52}"/>
          </ac:graphicFrameMkLst>
        </pc:graphicFrameChg>
        <pc:graphicFrameChg chg="add mod modGraphic">
          <ac:chgData name="Sandin Garcia, Juan" userId="8eb68045-f4b0-4f31-aa4e-3c7463baf3fb" providerId="ADAL" clId="{812950CE-F388-4949-A020-62CB281D15C3}" dt="2021-05-05T14:09:39.046" v="17941" actId="20577"/>
          <ac:graphicFrameMkLst>
            <pc:docMk/>
            <pc:sldMk cId="1289922071" sldId="624"/>
            <ac:graphicFrameMk id="25" creationId="{DCE47D88-018D-499B-B9F2-CC13481A3D24}"/>
          </ac:graphicFrameMkLst>
        </pc:graphicFrameChg>
      </pc:sldChg>
      <pc:sldChg chg="addSp delSp modSp mod">
        <pc:chgData name="Sandin Garcia, Juan" userId="8eb68045-f4b0-4f31-aa4e-3c7463baf3fb" providerId="ADAL" clId="{812950CE-F388-4949-A020-62CB281D15C3}" dt="2021-05-03T17:02:03.892" v="15293" actId="1037"/>
        <pc:sldMkLst>
          <pc:docMk/>
          <pc:sldMk cId="2740307189" sldId="625"/>
        </pc:sldMkLst>
        <pc:spChg chg="add mod">
          <ac:chgData name="Sandin Garcia, Juan" userId="8eb68045-f4b0-4f31-aa4e-3c7463baf3fb" providerId="ADAL" clId="{812950CE-F388-4949-A020-62CB281D15C3}" dt="2021-05-03T16:37:33.396" v="14720" actId="790"/>
          <ac:spMkLst>
            <pc:docMk/>
            <pc:sldMk cId="2740307189" sldId="625"/>
            <ac:spMk id="2" creationId="{600BFF69-BCBF-4DC6-9A22-6BF7ED81A92B}"/>
          </ac:spMkLst>
        </pc:spChg>
        <pc:spChg chg="del">
          <ac:chgData name="Sandin Garcia, Juan" userId="8eb68045-f4b0-4f31-aa4e-3c7463baf3fb" providerId="ADAL" clId="{812950CE-F388-4949-A020-62CB281D15C3}" dt="2021-05-03T07:45:41.370" v="8745" actId="478"/>
          <ac:spMkLst>
            <pc:docMk/>
            <pc:sldMk cId="2740307189" sldId="625"/>
            <ac:spMk id="3" creationId="{00000000-0000-0000-0000-000000000000}"/>
          </ac:spMkLst>
        </pc:spChg>
        <pc:spChg chg="del mod">
          <ac:chgData name="Sandin Garcia, Juan" userId="8eb68045-f4b0-4f31-aa4e-3c7463baf3fb" providerId="ADAL" clId="{812950CE-F388-4949-A020-62CB281D15C3}" dt="2021-05-03T07:46:35.154" v="8759" actId="478"/>
          <ac:spMkLst>
            <pc:docMk/>
            <pc:sldMk cId="2740307189" sldId="625"/>
            <ac:spMk id="5" creationId="{00000000-0000-0000-0000-000000000000}"/>
          </ac:spMkLst>
        </pc:spChg>
        <pc:spChg chg="add del mod">
          <ac:chgData name="Sandin Garcia, Juan" userId="8eb68045-f4b0-4f31-aa4e-3c7463baf3fb" providerId="ADAL" clId="{812950CE-F388-4949-A020-62CB281D15C3}" dt="2021-05-03T16:37:19.131" v="14717" actId="478"/>
          <ac:spMkLst>
            <pc:docMk/>
            <pc:sldMk cId="2740307189" sldId="625"/>
            <ac:spMk id="6" creationId="{0C3FF6E6-A56E-4A3C-A4A8-87A4A57EDAA2}"/>
          </ac:spMkLst>
        </pc:spChg>
        <pc:spChg chg="mod">
          <ac:chgData name="Sandin Garcia, Juan" userId="8eb68045-f4b0-4f31-aa4e-3c7463baf3fb" providerId="ADAL" clId="{812950CE-F388-4949-A020-62CB281D15C3}" dt="2021-05-03T07:46:00.767" v="8749" actId="164"/>
          <ac:spMkLst>
            <pc:docMk/>
            <pc:sldMk cId="2740307189" sldId="625"/>
            <ac:spMk id="8"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1"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2"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3"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4"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6"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8"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19"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1"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3"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4"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6"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8"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29"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1"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3"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4"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6"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8"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39"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41"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43"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44"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45" creationId="{00000000-0000-0000-0000-000000000000}"/>
          </ac:spMkLst>
        </pc:spChg>
        <pc:spChg chg="add del mod">
          <ac:chgData name="Sandin Garcia, Juan" userId="8eb68045-f4b0-4f31-aa4e-3c7463baf3fb" providerId="ADAL" clId="{812950CE-F388-4949-A020-62CB281D15C3}" dt="2021-05-03T07:46:56.645" v="8765"/>
          <ac:spMkLst>
            <pc:docMk/>
            <pc:sldMk cId="2740307189" sldId="625"/>
            <ac:spMk id="46" creationId="{1AA22FE0-0531-4DE4-AFCB-694FDF45D565}"/>
          </ac:spMkLst>
        </pc:spChg>
        <pc:spChg chg="add del mod">
          <ac:chgData name="Sandin Garcia, Juan" userId="8eb68045-f4b0-4f31-aa4e-3c7463baf3fb" providerId="ADAL" clId="{812950CE-F388-4949-A020-62CB281D15C3}" dt="2021-05-03T07:46:56.645" v="8765"/>
          <ac:spMkLst>
            <pc:docMk/>
            <pc:sldMk cId="2740307189" sldId="625"/>
            <ac:spMk id="47" creationId="{4364FF56-2900-4691-B577-03D099B86C10}"/>
          </ac:spMkLst>
        </pc:spChg>
        <pc:spChg chg="mod">
          <ac:chgData name="Sandin Garcia, Juan" userId="8eb68045-f4b0-4f31-aa4e-3c7463baf3fb" providerId="ADAL" clId="{812950CE-F388-4949-A020-62CB281D15C3}" dt="2021-05-03T07:46:05.310" v="8750" actId="164"/>
          <ac:spMkLst>
            <pc:docMk/>
            <pc:sldMk cId="2740307189" sldId="625"/>
            <ac:spMk id="48"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49"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0"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1"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2"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3"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4"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5"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6"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7"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8"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59"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60"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62"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64"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65"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67"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69"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0"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2"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4"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5"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7"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79" creationId="{00000000-0000-0000-0000-000000000000}"/>
          </ac:spMkLst>
        </pc:spChg>
        <pc:spChg chg="mod">
          <ac:chgData name="Sandin Garcia, Juan" userId="8eb68045-f4b0-4f31-aa4e-3c7463baf3fb" providerId="ADAL" clId="{812950CE-F388-4949-A020-62CB281D15C3}" dt="2021-05-03T07:46:00.767" v="8749" actId="164"/>
          <ac:spMkLst>
            <pc:docMk/>
            <pc:sldMk cId="2740307189" sldId="625"/>
            <ac:spMk id="80"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81" creationId="{00000000-0000-0000-0000-000000000000}"/>
          </ac:spMkLst>
        </pc:spChg>
        <pc:spChg chg="mod">
          <ac:chgData name="Sandin Garcia, Juan" userId="8eb68045-f4b0-4f31-aa4e-3c7463baf3fb" providerId="ADAL" clId="{812950CE-F388-4949-A020-62CB281D15C3}" dt="2021-05-03T07:46:05.310" v="8750" actId="164"/>
          <ac:spMkLst>
            <pc:docMk/>
            <pc:sldMk cId="2740307189" sldId="625"/>
            <ac:spMk id="82" creationId="{00000000-0000-0000-0000-000000000000}"/>
          </ac:spMkLst>
        </pc:spChg>
        <pc:spChg chg="mod">
          <ac:chgData name="Sandin Garcia, Juan" userId="8eb68045-f4b0-4f31-aa4e-3c7463baf3fb" providerId="ADAL" clId="{812950CE-F388-4949-A020-62CB281D15C3}" dt="2021-05-03T16:39:50.997" v="14754" actId="571"/>
          <ac:spMkLst>
            <pc:docMk/>
            <pc:sldMk cId="2740307189" sldId="625"/>
            <ac:spMk id="193" creationId="{B23A62B1-9966-4E6B-B49C-A4385C85FF11}"/>
          </ac:spMkLst>
        </pc:spChg>
        <pc:spChg chg="mod">
          <ac:chgData name="Sandin Garcia, Juan" userId="8eb68045-f4b0-4f31-aa4e-3c7463baf3fb" providerId="ADAL" clId="{812950CE-F388-4949-A020-62CB281D15C3}" dt="2021-05-03T16:39:50.997" v="14754" actId="571"/>
          <ac:spMkLst>
            <pc:docMk/>
            <pc:sldMk cId="2740307189" sldId="625"/>
            <ac:spMk id="194" creationId="{D8F2228F-84A9-4710-8069-4B5C3C6B804F}"/>
          </ac:spMkLst>
        </pc:spChg>
        <pc:spChg chg="mod topLvl">
          <ac:chgData name="Sandin Garcia, Juan" userId="8eb68045-f4b0-4f31-aa4e-3c7463baf3fb" providerId="ADAL" clId="{812950CE-F388-4949-A020-62CB281D15C3}" dt="2021-05-03T17:01:07.623" v="15240" actId="790"/>
          <ac:spMkLst>
            <pc:docMk/>
            <pc:sldMk cId="2740307189" sldId="625"/>
            <ac:spMk id="195"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196" creationId="{00000000-0000-0000-0000-000000000000}"/>
          </ac:spMkLst>
        </pc:spChg>
        <pc:spChg chg="mod topLvl">
          <ac:chgData name="Sandin Garcia, Juan" userId="8eb68045-f4b0-4f31-aa4e-3c7463baf3fb" providerId="ADAL" clId="{812950CE-F388-4949-A020-62CB281D15C3}" dt="2021-05-03T17:02:02.024" v="15292" actId="1037"/>
          <ac:spMkLst>
            <pc:docMk/>
            <pc:sldMk cId="2740307189" sldId="625"/>
            <ac:spMk id="197" creationId="{00000000-0000-0000-0000-000000000000}"/>
          </ac:spMkLst>
        </pc:spChg>
        <pc:spChg chg="mod topLvl">
          <ac:chgData name="Sandin Garcia, Juan" userId="8eb68045-f4b0-4f31-aa4e-3c7463baf3fb" providerId="ADAL" clId="{812950CE-F388-4949-A020-62CB281D15C3}" dt="2021-05-03T17:02:03.892" v="15293" actId="1037"/>
          <ac:spMkLst>
            <pc:docMk/>
            <pc:sldMk cId="2740307189" sldId="625"/>
            <ac:spMk id="198"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199"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00"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01"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02"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03"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0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0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0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0"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2"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7"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1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2"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7"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2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2"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7"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3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2"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7"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4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2"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7"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5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6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62"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63"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64"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6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68"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69"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7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73"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74"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75" creationId="{00000000-0000-0000-0000-000000000000}"/>
          </ac:spMkLst>
        </pc:spChg>
        <pc:spChg chg="mod topLvl">
          <ac:chgData name="Sandin Garcia, Juan" userId="8eb68045-f4b0-4f31-aa4e-3c7463baf3fb" providerId="ADAL" clId="{812950CE-F388-4949-A020-62CB281D15C3}" dt="2021-05-03T17:01:07.623" v="15240" actId="790"/>
          <ac:spMkLst>
            <pc:docMk/>
            <pc:sldMk cId="2740307189" sldId="625"/>
            <ac:spMk id="27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78"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0"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3"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5"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88"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0"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3"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5"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6"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298"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300"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301"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303"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305" creationId="{00000000-0000-0000-0000-000000000000}"/>
          </ac:spMkLst>
        </pc:spChg>
        <pc:spChg chg="mod">
          <ac:chgData name="Sandin Garcia, Juan" userId="8eb68045-f4b0-4f31-aa4e-3c7463baf3fb" providerId="ADAL" clId="{812950CE-F388-4949-A020-62CB281D15C3}" dt="2021-05-03T17:01:07.623" v="15240" actId="790"/>
          <ac:spMkLst>
            <pc:docMk/>
            <pc:sldMk cId="2740307189" sldId="625"/>
            <ac:spMk id="306" creationId="{00000000-0000-0000-0000-000000000000}"/>
          </ac:spMkLst>
        </pc:spChg>
        <pc:spChg chg="mod">
          <ac:chgData name="Sandin Garcia, Juan" userId="8eb68045-f4b0-4f31-aa4e-3c7463baf3fb" providerId="ADAL" clId="{812950CE-F388-4949-A020-62CB281D15C3}" dt="2021-05-03T16:39:50.997" v="14754" actId="571"/>
          <ac:spMkLst>
            <pc:docMk/>
            <pc:sldMk cId="2740307189" sldId="625"/>
            <ac:spMk id="307" creationId="{228C4F89-6730-49FC-9C6A-3BAF8989DC2E}"/>
          </ac:spMkLst>
        </pc:spChg>
        <pc:spChg chg="mod">
          <ac:chgData name="Sandin Garcia, Juan" userId="8eb68045-f4b0-4f31-aa4e-3c7463baf3fb" providerId="ADAL" clId="{812950CE-F388-4949-A020-62CB281D15C3}" dt="2021-05-03T16:39:50.997" v="14754" actId="571"/>
          <ac:spMkLst>
            <pc:docMk/>
            <pc:sldMk cId="2740307189" sldId="625"/>
            <ac:spMk id="308" creationId="{863D9C72-686C-4BAC-A7E1-8FCFDD45069C}"/>
          </ac:spMkLst>
        </pc:spChg>
        <pc:spChg chg="mod">
          <ac:chgData name="Sandin Garcia, Juan" userId="8eb68045-f4b0-4f31-aa4e-3c7463baf3fb" providerId="ADAL" clId="{812950CE-F388-4949-A020-62CB281D15C3}" dt="2021-05-03T16:39:50.997" v="14754" actId="571"/>
          <ac:spMkLst>
            <pc:docMk/>
            <pc:sldMk cId="2740307189" sldId="625"/>
            <ac:spMk id="309" creationId="{2C054527-10BA-4326-9F99-586DE0E35F3A}"/>
          </ac:spMkLst>
        </pc:spChg>
        <pc:spChg chg="mod">
          <ac:chgData name="Sandin Garcia, Juan" userId="8eb68045-f4b0-4f31-aa4e-3c7463baf3fb" providerId="ADAL" clId="{812950CE-F388-4949-A020-62CB281D15C3}" dt="2021-05-03T16:39:50.997" v="14754" actId="571"/>
          <ac:spMkLst>
            <pc:docMk/>
            <pc:sldMk cId="2740307189" sldId="625"/>
            <ac:spMk id="310" creationId="{7C4AB812-E28A-470D-9AE3-C91AB516895C}"/>
          </ac:spMkLst>
        </pc:spChg>
        <pc:spChg chg="mod">
          <ac:chgData name="Sandin Garcia, Juan" userId="8eb68045-f4b0-4f31-aa4e-3c7463baf3fb" providerId="ADAL" clId="{812950CE-F388-4949-A020-62CB281D15C3}" dt="2021-05-03T16:39:50.997" v="14754" actId="571"/>
          <ac:spMkLst>
            <pc:docMk/>
            <pc:sldMk cId="2740307189" sldId="625"/>
            <ac:spMk id="311" creationId="{944DAF98-AC3B-4576-B127-905548422D50}"/>
          </ac:spMkLst>
        </pc:spChg>
        <pc:spChg chg="mod">
          <ac:chgData name="Sandin Garcia, Juan" userId="8eb68045-f4b0-4f31-aa4e-3c7463baf3fb" providerId="ADAL" clId="{812950CE-F388-4949-A020-62CB281D15C3}" dt="2021-05-03T16:39:50.997" v="14754" actId="571"/>
          <ac:spMkLst>
            <pc:docMk/>
            <pc:sldMk cId="2740307189" sldId="625"/>
            <ac:spMk id="312" creationId="{5DD2EBD3-BB5C-4936-A046-2E8A8B21C3ED}"/>
          </ac:spMkLst>
        </pc:spChg>
        <pc:spChg chg="mod">
          <ac:chgData name="Sandin Garcia, Juan" userId="8eb68045-f4b0-4f31-aa4e-3c7463baf3fb" providerId="ADAL" clId="{812950CE-F388-4949-A020-62CB281D15C3}" dt="2021-05-03T16:39:50.997" v="14754" actId="571"/>
          <ac:spMkLst>
            <pc:docMk/>
            <pc:sldMk cId="2740307189" sldId="625"/>
            <ac:spMk id="313" creationId="{A4CCF2A7-E554-4D5E-9C22-977FA50C6BF1}"/>
          </ac:spMkLst>
        </pc:spChg>
        <pc:spChg chg="mod">
          <ac:chgData name="Sandin Garcia, Juan" userId="8eb68045-f4b0-4f31-aa4e-3c7463baf3fb" providerId="ADAL" clId="{812950CE-F388-4949-A020-62CB281D15C3}" dt="2021-05-03T16:39:50.997" v="14754" actId="571"/>
          <ac:spMkLst>
            <pc:docMk/>
            <pc:sldMk cId="2740307189" sldId="625"/>
            <ac:spMk id="314" creationId="{127E2E42-2400-447B-AA58-B92DD5AC4F44}"/>
          </ac:spMkLst>
        </pc:spChg>
        <pc:spChg chg="mod">
          <ac:chgData name="Sandin Garcia, Juan" userId="8eb68045-f4b0-4f31-aa4e-3c7463baf3fb" providerId="ADAL" clId="{812950CE-F388-4949-A020-62CB281D15C3}" dt="2021-05-03T07:46:42.712" v="8761"/>
          <ac:spMkLst>
            <pc:docMk/>
            <pc:sldMk cId="2740307189" sldId="625"/>
            <ac:spMk id="315" creationId="{184E9013-EB2B-4668-8CE7-1186C47D22A3}"/>
          </ac:spMkLst>
        </pc:spChg>
        <pc:spChg chg="mod">
          <ac:chgData name="Sandin Garcia, Juan" userId="8eb68045-f4b0-4f31-aa4e-3c7463baf3fb" providerId="ADAL" clId="{812950CE-F388-4949-A020-62CB281D15C3}" dt="2021-05-03T07:46:42.712" v="8761"/>
          <ac:spMkLst>
            <pc:docMk/>
            <pc:sldMk cId="2740307189" sldId="625"/>
            <ac:spMk id="316" creationId="{8509436C-2258-4B08-95E1-E960BC4FA3AE}"/>
          </ac:spMkLst>
        </pc:spChg>
        <pc:spChg chg="mod">
          <ac:chgData name="Sandin Garcia, Juan" userId="8eb68045-f4b0-4f31-aa4e-3c7463baf3fb" providerId="ADAL" clId="{812950CE-F388-4949-A020-62CB281D15C3}" dt="2021-05-03T07:46:42.712" v="8761"/>
          <ac:spMkLst>
            <pc:docMk/>
            <pc:sldMk cId="2740307189" sldId="625"/>
            <ac:spMk id="317" creationId="{1B7EA024-43DA-4795-B545-6F0775B75EEF}"/>
          </ac:spMkLst>
        </pc:spChg>
        <pc:spChg chg="mod">
          <ac:chgData name="Sandin Garcia, Juan" userId="8eb68045-f4b0-4f31-aa4e-3c7463baf3fb" providerId="ADAL" clId="{812950CE-F388-4949-A020-62CB281D15C3}" dt="2021-05-03T07:46:42.712" v="8761"/>
          <ac:spMkLst>
            <pc:docMk/>
            <pc:sldMk cId="2740307189" sldId="625"/>
            <ac:spMk id="318" creationId="{3EFB59AF-8B5A-4739-8997-8AA2D2A978F8}"/>
          </ac:spMkLst>
        </pc:spChg>
        <pc:spChg chg="mod">
          <ac:chgData name="Sandin Garcia, Juan" userId="8eb68045-f4b0-4f31-aa4e-3c7463baf3fb" providerId="ADAL" clId="{812950CE-F388-4949-A020-62CB281D15C3}" dt="2021-05-03T07:46:42.712" v="8761"/>
          <ac:spMkLst>
            <pc:docMk/>
            <pc:sldMk cId="2740307189" sldId="625"/>
            <ac:spMk id="319" creationId="{AC45577D-842F-4676-A52C-6D7AA1D7A993}"/>
          </ac:spMkLst>
        </pc:spChg>
        <pc:spChg chg="mod">
          <ac:chgData name="Sandin Garcia, Juan" userId="8eb68045-f4b0-4f31-aa4e-3c7463baf3fb" providerId="ADAL" clId="{812950CE-F388-4949-A020-62CB281D15C3}" dt="2021-05-03T07:46:42.712" v="8761"/>
          <ac:spMkLst>
            <pc:docMk/>
            <pc:sldMk cId="2740307189" sldId="625"/>
            <ac:spMk id="320" creationId="{873268E2-430E-4C54-95DB-7186AFC85316}"/>
          </ac:spMkLst>
        </pc:spChg>
        <pc:spChg chg="mod">
          <ac:chgData name="Sandin Garcia, Juan" userId="8eb68045-f4b0-4f31-aa4e-3c7463baf3fb" providerId="ADAL" clId="{812950CE-F388-4949-A020-62CB281D15C3}" dt="2021-05-03T07:46:42.712" v="8761"/>
          <ac:spMkLst>
            <pc:docMk/>
            <pc:sldMk cId="2740307189" sldId="625"/>
            <ac:spMk id="321" creationId="{233859B8-58AC-4AE4-99D6-A4B45A2E4687}"/>
          </ac:spMkLst>
        </pc:spChg>
        <pc:spChg chg="mod">
          <ac:chgData name="Sandin Garcia, Juan" userId="8eb68045-f4b0-4f31-aa4e-3c7463baf3fb" providerId="ADAL" clId="{812950CE-F388-4949-A020-62CB281D15C3}" dt="2021-05-03T07:46:42.712" v="8761"/>
          <ac:spMkLst>
            <pc:docMk/>
            <pc:sldMk cId="2740307189" sldId="625"/>
            <ac:spMk id="322" creationId="{74EBD9F1-DE4B-46A9-A5CC-FEB26A40FABD}"/>
          </ac:spMkLst>
        </pc:spChg>
        <pc:spChg chg="mod">
          <ac:chgData name="Sandin Garcia, Juan" userId="8eb68045-f4b0-4f31-aa4e-3c7463baf3fb" providerId="ADAL" clId="{812950CE-F388-4949-A020-62CB281D15C3}" dt="2021-05-03T07:46:42.712" v="8761"/>
          <ac:spMkLst>
            <pc:docMk/>
            <pc:sldMk cId="2740307189" sldId="625"/>
            <ac:spMk id="323" creationId="{15A36698-60B3-42F4-83CA-DAB43D12E16B}"/>
          </ac:spMkLst>
        </pc:spChg>
        <pc:spChg chg="mod">
          <ac:chgData name="Sandin Garcia, Juan" userId="8eb68045-f4b0-4f31-aa4e-3c7463baf3fb" providerId="ADAL" clId="{812950CE-F388-4949-A020-62CB281D15C3}" dt="2021-05-03T07:46:42.712" v="8761"/>
          <ac:spMkLst>
            <pc:docMk/>
            <pc:sldMk cId="2740307189" sldId="625"/>
            <ac:spMk id="324" creationId="{31190D9E-09AA-453D-B2E2-C1C9938E2343}"/>
          </ac:spMkLst>
        </pc:spChg>
        <pc:spChg chg="mod">
          <ac:chgData name="Sandin Garcia, Juan" userId="8eb68045-f4b0-4f31-aa4e-3c7463baf3fb" providerId="ADAL" clId="{812950CE-F388-4949-A020-62CB281D15C3}" dt="2021-05-03T07:46:42.712" v="8761"/>
          <ac:spMkLst>
            <pc:docMk/>
            <pc:sldMk cId="2740307189" sldId="625"/>
            <ac:spMk id="325" creationId="{DB2D6A6D-6B98-4D30-8B8A-8BDDDAF8F89B}"/>
          </ac:spMkLst>
        </pc:spChg>
        <pc:spChg chg="mod">
          <ac:chgData name="Sandin Garcia, Juan" userId="8eb68045-f4b0-4f31-aa4e-3c7463baf3fb" providerId="ADAL" clId="{812950CE-F388-4949-A020-62CB281D15C3}" dt="2021-05-03T07:46:42.712" v="8761"/>
          <ac:spMkLst>
            <pc:docMk/>
            <pc:sldMk cId="2740307189" sldId="625"/>
            <ac:spMk id="326" creationId="{1DD52ED3-416F-45E9-9A27-45CD07CA9217}"/>
          </ac:spMkLst>
        </pc:spChg>
        <pc:spChg chg="mod">
          <ac:chgData name="Sandin Garcia, Juan" userId="8eb68045-f4b0-4f31-aa4e-3c7463baf3fb" providerId="ADAL" clId="{812950CE-F388-4949-A020-62CB281D15C3}" dt="2021-05-03T16:39:50.997" v="14754" actId="571"/>
          <ac:spMkLst>
            <pc:docMk/>
            <pc:sldMk cId="2740307189" sldId="625"/>
            <ac:spMk id="326" creationId="{4B455456-C4E5-49F4-BE11-69F419249422}"/>
          </ac:spMkLst>
        </pc:spChg>
        <pc:spChg chg="mod">
          <ac:chgData name="Sandin Garcia, Juan" userId="8eb68045-f4b0-4f31-aa4e-3c7463baf3fb" providerId="ADAL" clId="{812950CE-F388-4949-A020-62CB281D15C3}" dt="2021-05-03T16:39:50.997" v="14754" actId="571"/>
          <ac:spMkLst>
            <pc:docMk/>
            <pc:sldMk cId="2740307189" sldId="625"/>
            <ac:spMk id="327" creationId="{A09FA104-CBB5-4903-852B-70CDB72C904C}"/>
          </ac:spMkLst>
        </pc:spChg>
        <pc:spChg chg="mod">
          <ac:chgData name="Sandin Garcia, Juan" userId="8eb68045-f4b0-4f31-aa4e-3c7463baf3fb" providerId="ADAL" clId="{812950CE-F388-4949-A020-62CB281D15C3}" dt="2021-05-03T07:46:42.712" v="8761"/>
          <ac:spMkLst>
            <pc:docMk/>
            <pc:sldMk cId="2740307189" sldId="625"/>
            <ac:spMk id="327" creationId="{FBFCFE46-CEC5-49EE-A10D-E15F4D885974}"/>
          </ac:spMkLst>
        </pc:spChg>
        <pc:spChg chg="mod">
          <ac:chgData name="Sandin Garcia, Juan" userId="8eb68045-f4b0-4f31-aa4e-3c7463baf3fb" providerId="ADAL" clId="{812950CE-F388-4949-A020-62CB281D15C3}" dt="2021-05-03T07:46:42.712" v="8761"/>
          <ac:spMkLst>
            <pc:docMk/>
            <pc:sldMk cId="2740307189" sldId="625"/>
            <ac:spMk id="328" creationId="{EFF70D99-1542-4295-BDCF-328728179A15}"/>
          </ac:spMkLst>
        </pc:spChg>
        <pc:spChg chg="mod">
          <ac:chgData name="Sandin Garcia, Juan" userId="8eb68045-f4b0-4f31-aa4e-3c7463baf3fb" providerId="ADAL" clId="{812950CE-F388-4949-A020-62CB281D15C3}" dt="2021-05-03T16:39:50.997" v="14754" actId="571"/>
          <ac:spMkLst>
            <pc:docMk/>
            <pc:sldMk cId="2740307189" sldId="625"/>
            <ac:spMk id="330" creationId="{20FADE15-22AB-4E4F-9511-65A7F4F40E11}"/>
          </ac:spMkLst>
        </pc:spChg>
        <pc:spChg chg="mod">
          <ac:chgData name="Sandin Garcia, Juan" userId="8eb68045-f4b0-4f31-aa4e-3c7463baf3fb" providerId="ADAL" clId="{812950CE-F388-4949-A020-62CB281D15C3}" dt="2021-05-03T16:39:50.997" v="14754" actId="571"/>
          <ac:spMkLst>
            <pc:docMk/>
            <pc:sldMk cId="2740307189" sldId="625"/>
            <ac:spMk id="331" creationId="{FE68AE50-1EAD-4C99-82C9-28F5C3C47DDF}"/>
          </ac:spMkLst>
        </pc:spChg>
        <pc:spChg chg="mod">
          <ac:chgData name="Sandin Garcia, Juan" userId="8eb68045-f4b0-4f31-aa4e-3c7463baf3fb" providerId="ADAL" clId="{812950CE-F388-4949-A020-62CB281D15C3}" dt="2021-05-03T07:46:42.712" v="8761"/>
          <ac:spMkLst>
            <pc:docMk/>
            <pc:sldMk cId="2740307189" sldId="625"/>
            <ac:spMk id="333" creationId="{DF56EBE6-586E-43C5-8395-AF2D58671A9B}"/>
          </ac:spMkLst>
        </pc:spChg>
        <pc:spChg chg="mod">
          <ac:chgData name="Sandin Garcia, Juan" userId="8eb68045-f4b0-4f31-aa4e-3c7463baf3fb" providerId="ADAL" clId="{812950CE-F388-4949-A020-62CB281D15C3}" dt="2021-05-03T07:46:42.712" v="8761"/>
          <ac:spMkLst>
            <pc:docMk/>
            <pc:sldMk cId="2740307189" sldId="625"/>
            <ac:spMk id="334" creationId="{BB7A394C-8222-463F-93A1-2E7126743954}"/>
          </ac:spMkLst>
        </pc:spChg>
        <pc:spChg chg="mod">
          <ac:chgData name="Sandin Garcia, Juan" userId="8eb68045-f4b0-4f31-aa4e-3c7463baf3fb" providerId="ADAL" clId="{812950CE-F388-4949-A020-62CB281D15C3}" dt="2021-05-03T07:46:42.712" v="8761"/>
          <ac:spMkLst>
            <pc:docMk/>
            <pc:sldMk cId="2740307189" sldId="625"/>
            <ac:spMk id="335" creationId="{CDB62312-0E05-46FF-B6B6-606DFA1338F4}"/>
          </ac:spMkLst>
        </pc:spChg>
        <pc:spChg chg="mod">
          <ac:chgData name="Sandin Garcia, Juan" userId="8eb68045-f4b0-4f31-aa4e-3c7463baf3fb" providerId="ADAL" clId="{812950CE-F388-4949-A020-62CB281D15C3}" dt="2021-05-03T07:46:42.712" v="8761"/>
          <ac:spMkLst>
            <pc:docMk/>
            <pc:sldMk cId="2740307189" sldId="625"/>
            <ac:spMk id="337" creationId="{61864BF0-F8F9-43AE-AF71-1C93D8F0E369}"/>
          </ac:spMkLst>
        </pc:spChg>
        <pc:spChg chg="mod">
          <ac:chgData name="Sandin Garcia, Juan" userId="8eb68045-f4b0-4f31-aa4e-3c7463baf3fb" providerId="ADAL" clId="{812950CE-F388-4949-A020-62CB281D15C3}" dt="2021-05-03T16:39:50.997" v="14754" actId="571"/>
          <ac:spMkLst>
            <pc:docMk/>
            <pc:sldMk cId="2740307189" sldId="625"/>
            <ac:spMk id="338" creationId="{9D990232-D555-4F84-8B4A-4DD2E33C5705}"/>
          </ac:spMkLst>
        </pc:spChg>
        <pc:spChg chg="mod">
          <ac:chgData name="Sandin Garcia, Juan" userId="8eb68045-f4b0-4f31-aa4e-3c7463baf3fb" providerId="ADAL" clId="{812950CE-F388-4949-A020-62CB281D15C3}" dt="2021-05-03T07:46:42.712" v="8761"/>
          <ac:spMkLst>
            <pc:docMk/>
            <pc:sldMk cId="2740307189" sldId="625"/>
            <ac:spMk id="338" creationId="{B9A5B1C1-4FD4-497E-B271-CF1F992C576B}"/>
          </ac:spMkLst>
        </pc:spChg>
        <pc:spChg chg="mod">
          <ac:chgData name="Sandin Garcia, Juan" userId="8eb68045-f4b0-4f31-aa4e-3c7463baf3fb" providerId="ADAL" clId="{812950CE-F388-4949-A020-62CB281D15C3}" dt="2021-05-03T07:46:42.712" v="8761"/>
          <ac:spMkLst>
            <pc:docMk/>
            <pc:sldMk cId="2740307189" sldId="625"/>
            <ac:spMk id="339" creationId="{5B8CC3C3-6436-41DF-B72D-14634B2B0F27}"/>
          </ac:spMkLst>
        </pc:spChg>
        <pc:spChg chg="mod">
          <ac:chgData name="Sandin Garcia, Juan" userId="8eb68045-f4b0-4f31-aa4e-3c7463baf3fb" providerId="ADAL" clId="{812950CE-F388-4949-A020-62CB281D15C3}" dt="2021-05-03T16:39:50.997" v="14754" actId="571"/>
          <ac:spMkLst>
            <pc:docMk/>
            <pc:sldMk cId="2740307189" sldId="625"/>
            <ac:spMk id="340" creationId="{CFD09F0B-2DCA-404F-A511-124E78233A80}"/>
          </ac:spMkLst>
        </pc:spChg>
        <pc:spChg chg="mod">
          <ac:chgData name="Sandin Garcia, Juan" userId="8eb68045-f4b0-4f31-aa4e-3c7463baf3fb" providerId="ADAL" clId="{812950CE-F388-4949-A020-62CB281D15C3}" dt="2021-05-03T07:46:42.712" v="8761"/>
          <ac:spMkLst>
            <pc:docMk/>
            <pc:sldMk cId="2740307189" sldId="625"/>
            <ac:spMk id="341" creationId="{4F5B4FE9-3D43-4106-9D36-DBED3A08AE17}"/>
          </ac:spMkLst>
        </pc:spChg>
        <pc:spChg chg="mod">
          <ac:chgData name="Sandin Garcia, Juan" userId="8eb68045-f4b0-4f31-aa4e-3c7463baf3fb" providerId="ADAL" clId="{812950CE-F388-4949-A020-62CB281D15C3}" dt="2021-05-03T16:39:50.997" v="14754" actId="571"/>
          <ac:spMkLst>
            <pc:docMk/>
            <pc:sldMk cId="2740307189" sldId="625"/>
            <ac:spMk id="341" creationId="{DF49C527-01B2-4DEF-8BCC-9630893FA0E0}"/>
          </ac:spMkLst>
        </pc:spChg>
        <pc:spChg chg="mod">
          <ac:chgData name="Sandin Garcia, Juan" userId="8eb68045-f4b0-4f31-aa4e-3c7463baf3fb" providerId="ADAL" clId="{812950CE-F388-4949-A020-62CB281D15C3}" dt="2021-05-03T07:46:42.712" v="8761"/>
          <ac:spMkLst>
            <pc:docMk/>
            <pc:sldMk cId="2740307189" sldId="625"/>
            <ac:spMk id="342" creationId="{5F3279C5-7ECA-4F1A-AB2D-19917184E9FF}"/>
          </ac:spMkLst>
        </pc:spChg>
        <pc:spChg chg="mod">
          <ac:chgData name="Sandin Garcia, Juan" userId="8eb68045-f4b0-4f31-aa4e-3c7463baf3fb" providerId="ADAL" clId="{812950CE-F388-4949-A020-62CB281D15C3}" dt="2021-05-03T16:39:50.997" v="14754" actId="571"/>
          <ac:spMkLst>
            <pc:docMk/>
            <pc:sldMk cId="2740307189" sldId="625"/>
            <ac:spMk id="342" creationId="{B62977B7-8DAC-40B6-937A-B18A15A016B5}"/>
          </ac:spMkLst>
        </pc:spChg>
        <pc:spChg chg="mod">
          <ac:chgData name="Sandin Garcia, Juan" userId="8eb68045-f4b0-4f31-aa4e-3c7463baf3fb" providerId="ADAL" clId="{812950CE-F388-4949-A020-62CB281D15C3}" dt="2021-05-03T07:46:42.712" v="8761"/>
          <ac:spMkLst>
            <pc:docMk/>
            <pc:sldMk cId="2740307189" sldId="625"/>
            <ac:spMk id="343" creationId="{109A002E-E6F4-434F-B90D-698A8921AA32}"/>
          </ac:spMkLst>
        </pc:spChg>
        <pc:spChg chg="mod">
          <ac:chgData name="Sandin Garcia, Juan" userId="8eb68045-f4b0-4f31-aa4e-3c7463baf3fb" providerId="ADAL" clId="{812950CE-F388-4949-A020-62CB281D15C3}" dt="2021-05-03T16:39:50.997" v="14754" actId="571"/>
          <ac:spMkLst>
            <pc:docMk/>
            <pc:sldMk cId="2740307189" sldId="625"/>
            <ac:spMk id="344" creationId="{7D729CC6-BEDC-412C-8941-8C98FACA3958}"/>
          </ac:spMkLst>
        </pc:spChg>
        <pc:spChg chg="mod">
          <ac:chgData name="Sandin Garcia, Juan" userId="8eb68045-f4b0-4f31-aa4e-3c7463baf3fb" providerId="ADAL" clId="{812950CE-F388-4949-A020-62CB281D15C3}" dt="2021-05-03T16:39:50.997" v="14754" actId="571"/>
          <ac:spMkLst>
            <pc:docMk/>
            <pc:sldMk cId="2740307189" sldId="625"/>
            <ac:spMk id="345" creationId="{03AD117A-632D-4B8A-A25D-B81C3A415841}"/>
          </ac:spMkLst>
        </pc:spChg>
        <pc:spChg chg="mod">
          <ac:chgData name="Sandin Garcia, Juan" userId="8eb68045-f4b0-4f31-aa4e-3c7463baf3fb" providerId="ADAL" clId="{812950CE-F388-4949-A020-62CB281D15C3}" dt="2021-05-03T07:46:42.712" v="8761"/>
          <ac:spMkLst>
            <pc:docMk/>
            <pc:sldMk cId="2740307189" sldId="625"/>
            <ac:spMk id="345" creationId="{98DECB0B-5F3D-41BF-9AB1-C01645C7AD1D}"/>
          </ac:spMkLst>
        </pc:spChg>
        <pc:spChg chg="mod">
          <ac:chgData name="Sandin Garcia, Juan" userId="8eb68045-f4b0-4f31-aa4e-3c7463baf3fb" providerId="ADAL" clId="{812950CE-F388-4949-A020-62CB281D15C3}" dt="2021-05-03T16:39:50.997" v="14754" actId="571"/>
          <ac:spMkLst>
            <pc:docMk/>
            <pc:sldMk cId="2740307189" sldId="625"/>
            <ac:spMk id="346" creationId="{98514EC3-6759-43FF-BFF2-FF46F9B1C10C}"/>
          </ac:spMkLst>
        </pc:spChg>
        <pc:spChg chg="mod">
          <ac:chgData name="Sandin Garcia, Juan" userId="8eb68045-f4b0-4f31-aa4e-3c7463baf3fb" providerId="ADAL" clId="{812950CE-F388-4949-A020-62CB281D15C3}" dt="2021-05-03T07:46:42.712" v="8761"/>
          <ac:spMkLst>
            <pc:docMk/>
            <pc:sldMk cId="2740307189" sldId="625"/>
            <ac:spMk id="346" creationId="{E9C25546-DB58-480D-9D89-D8B8BF6AF925}"/>
          </ac:spMkLst>
        </pc:spChg>
        <pc:spChg chg="mod">
          <ac:chgData name="Sandin Garcia, Juan" userId="8eb68045-f4b0-4f31-aa4e-3c7463baf3fb" providerId="ADAL" clId="{812950CE-F388-4949-A020-62CB281D15C3}" dt="2021-05-03T07:46:42.712" v="8761"/>
          <ac:spMkLst>
            <pc:docMk/>
            <pc:sldMk cId="2740307189" sldId="625"/>
            <ac:spMk id="347" creationId="{AAB5B8D4-3AFF-4371-8365-9CADA9F7084E}"/>
          </ac:spMkLst>
        </pc:spChg>
        <pc:spChg chg="mod">
          <ac:chgData name="Sandin Garcia, Juan" userId="8eb68045-f4b0-4f31-aa4e-3c7463baf3fb" providerId="ADAL" clId="{812950CE-F388-4949-A020-62CB281D15C3}" dt="2021-05-03T16:39:50.997" v="14754" actId="571"/>
          <ac:spMkLst>
            <pc:docMk/>
            <pc:sldMk cId="2740307189" sldId="625"/>
            <ac:spMk id="348" creationId="{A919FFBE-28AF-460C-9620-AC573B2F543A}"/>
          </ac:spMkLst>
        </pc:spChg>
        <pc:spChg chg="mod">
          <ac:chgData name="Sandin Garcia, Juan" userId="8eb68045-f4b0-4f31-aa4e-3c7463baf3fb" providerId="ADAL" clId="{812950CE-F388-4949-A020-62CB281D15C3}" dt="2021-05-03T16:39:50.997" v="14754" actId="571"/>
          <ac:spMkLst>
            <pc:docMk/>
            <pc:sldMk cId="2740307189" sldId="625"/>
            <ac:spMk id="349" creationId="{22ED6E8B-4B5E-4B6D-A5D0-166957F501D2}"/>
          </ac:spMkLst>
        </pc:spChg>
        <pc:spChg chg="mod">
          <ac:chgData name="Sandin Garcia, Juan" userId="8eb68045-f4b0-4f31-aa4e-3c7463baf3fb" providerId="ADAL" clId="{812950CE-F388-4949-A020-62CB281D15C3}" dt="2021-05-03T07:46:42.712" v="8761"/>
          <ac:spMkLst>
            <pc:docMk/>
            <pc:sldMk cId="2740307189" sldId="625"/>
            <ac:spMk id="349" creationId="{D2EC314D-05CE-4C03-8CDE-6742CCC9B2B1}"/>
          </ac:spMkLst>
        </pc:spChg>
        <pc:spChg chg="mod">
          <ac:chgData name="Sandin Garcia, Juan" userId="8eb68045-f4b0-4f31-aa4e-3c7463baf3fb" providerId="ADAL" clId="{812950CE-F388-4949-A020-62CB281D15C3}" dt="2021-05-03T16:39:50.997" v="14754" actId="571"/>
          <ac:spMkLst>
            <pc:docMk/>
            <pc:sldMk cId="2740307189" sldId="625"/>
            <ac:spMk id="350" creationId="{9FBE99AF-7B8D-4F2E-AE5A-F58E6F00C688}"/>
          </ac:spMkLst>
        </pc:spChg>
        <pc:spChg chg="mod">
          <ac:chgData name="Sandin Garcia, Juan" userId="8eb68045-f4b0-4f31-aa4e-3c7463baf3fb" providerId="ADAL" clId="{812950CE-F388-4949-A020-62CB281D15C3}" dt="2021-05-03T07:46:42.712" v="8761"/>
          <ac:spMkLst>
            <pc:docMk/>
            <pc:sldMk cId="2740307189" sldId="625"/>
            <ac:spMk id="350" creationId="{C29D55DF-88C2-461B-B7C1-00BD4BF97F22}"/>
          </ac:spMkLst>
        </pc:spChg>
        <pc:spChg chg="mod">
          <ac:chgData name="Sandin Garcia, Juan" userId="8eb68045-f4b0-4f31-aa4e-3c7463baf3fb" providerId="ADAL" clId="{812950CE-F388-4949-A020-62CB281D15C3}" dt="2021-05-03T07:46:42.712" v="8761"/>
          <ac:spMkLst>
            <pc:docMk/>
            <pc:sldMk cId="2740307189" sldId="625"/>
            <ac:spMk id="351" creationId="{B4A14A2D-B6E0-4526-A939-BA52C75BEFB1}"/>
          </ac:spMkLst>
        </pc:spChg>
        <pc:spChg chg="mod">
          <ac:chgData name="Sandin Garcia, Juan" userId="8eb68045-f4b0-4f31-aa4e-3c7463baf3fb" providerId="ADAL" clId="{812950CE-F388-4949-A020-62CB281D15C3}" dt="2021-05-03T16:39:50.997" v="14754" actId="571"/>
          <ac:spMkLst>
            <pc:docMk/>
            <pc:sldMk cId="2740307189" sldId="625"/>
            <ac:spMk id="352" creationId="{C7F1C067-CAE8-4AF7-9332-F0A37BB3BB0E}"/>
          </ac:spMkLst>
        </pc:spChg>
        <pc:spChg chg="mod">
          <ac:chgData name="Sandin Garcia, Juan" userId="8eb68045-f4b0-4f31-aa4e-3c7463baf3fb" providerId="ADAL" clId="{812950CE-F388-4949-A020-62CB281D15C3}" dt="2021-05-03T16:39:50.997" v="14754" actId="571"/>
          <ac:spMkLst>
            <pc:docMk/>
            <pc:sldMk cId="2740307189" sldId="625"/>
            <ac:spMk id="353" creationId="{3C451409-F2D8-4D75-84F8-2C5E66723C71}"/>
          </ac:spMkLst>
        </pc:spChg>
        <pc:spChg chg="mod">
          <ac:chgData name="Sandin Garcia, Juan" userId="8eb68045-f4b0-4f31-aa4e-3c7463baf3fb" providerId="ADAL" clId="{812950CE-F388-4949-A020-62CB281D15C3}" dt="2021-05-03T07:46:42.712" v="8761"/>
          <ac:spMkLst>
            <pc:docMk/>
            <pc:sldMk cId="2740307189" sldId="625"/>
            <ac:spMk id="353" creationId="{6222F488-53C0-438D-8654-C84A2887F678}"/>
          </ac:spMkLst>
        </pc:spChg>
        <pc:spChg chg="mod">
          <ac:chgData name="Sandin Garcia, Juan" userId="8eb68045-f4b0-4f31-aa4e-3c7463baf3fb" providerId="ADAL" clId="{812950CE-F388-4949-A020-62CB281D15C3}" dt="2021-05-03T16:39:50.997" v="14754" actId="571"/>
          <ac:spMkLst>
            <pc:docMk/>
            <pc:sldMk cId="2740307189" sldId="625"/>
            <ac:spMk id="354" creationId="{6CD6A507-8287-4F35-899D-0DC1AEC112D3}"/>
          </ac:spMkLst>
        </pc:spChg>
        <pc:spChg chg="mod">
          <ac:chgData name="Sandin Garcia, Juan" userId="8eb68045-f4b0-4f31-aa4e-3c7463baf3fb" providerId="ADAL" clId="{812950CE-F388-4949-A020-62CB281D15C3}" dt="2021-05-03T07:46:42.712" v="8761"/>
          <ac:spMkLst>
            <pc:docMk/>
            <pc:sldMk cId="2740307189" sldId="625"/>
            <ac:spMk id="354" creationId="{6E0464F3-FE11-441C-8A62-6F3D0D69D78D}"/>
          </ac:spMkLst>
        </pc:spChg>
        <pc:spChg chg="mod">
          <ac:chgData name="Sandin Garcia, Juan" userId="8eb68045-f4b0-4f31-aa4e-3c7463baf3fb" providerId="ADAL" clId="{812950CE-F388-4949-A020-62CB281D15C3}" dt="2021-05-03T07:46:42.712" v="8761"/>
          <ac:spMkLst>
            <pc:docMk/>
            <pc:sldMk cId="2740307189" sldId="625"/>
            <ac:spMk id="355" creationId="{798CF719-9639-4ADA-9B86-6EA6A680A249}"/>
          </ac:spMkLst>
        </pc:spChg>
        <pc:spChg chg="mod">
          <ac:chgData name="Sandin Garcia, Juan" userId="8eb68045-f4b0-4f31-aa4e-3c7463baf3fb" providerId="ADAL" clId="{812950CE-F388-4949-A020-62CB281D15C3}" dt="2021-05-03T16:39:50.997" v="14754" actId="571"/>
          <ac:spMkLst>
            <pc:docMk/>
            <pc:sldMk cId="2740307189" sldId="625"/>
            <ac:spMk id="356" creationId="{93171D76-A0EC-47B0-914F-EAC54B4DC7C3}"/>
          </ac:spMkLst>
        </pc:spChg>
        <pc:spChg chg="mod">
          <ac:chgData name="Sandin Garcia, Juan" userId="8eb68045-f4b0-4f31-aa4e-3c7463baf3fb" providerId="ADAL" clId="{812950CE-F388-4949-A020-62CB281D15C3}" dt="2021-05-03T16:39:50.997" v="14754" actId="571"/>
          <ac:spMkLst>
            <pc:docMk/>
            <pc:sldMk cId="2740307189" sldId="625"/>
            <ac:spMk id="357" creationId="{4826CE6A-AF58-4705-8546-292545D9DEFF}"/>
          </ac:spMkLst>
        </pc:spChg>
        <pc:spChg chg="mod">
          <ac:chgData name="Sandin Garcia, Juan" userId="8eb68045-f4b0-4f31-aa4e-3c7463baf3fb" providerId="ADAL" clId="{812950CE-F388-4949-A020-62CB281D15C3}" dt="2021-05-03T07:46:42.712" v="8761"/>
          <ac:spMkLst>
            <pc:docMk/>
            <pc:sldMk cId="2740307189" sldId="625"/>
            <ac:spMk id="357" creationId="{B21B3B29-3644-484C-9637-191D40F48EB8}"/>
          </ac:spMkLst>
        </pc:spChg>
        <pc:spChg chg="mod">
          <ac:chgData name="Sandin Garcia, Juan" userId="8eb68045-f4b0-4f31-aa4e-3c7463baf3fb" providerId="ADAL" clId="{812950CE-F388-4949-A020-62CB281D15C3}" dt="2021-05-03T07:46:42.712" v="8761"/>
          <ac:spMkLst>
            <pc:docMk/>
            <pc:sldMk cId="2740307189" sldId="625"/>
            <ac:spMk id="358" creationId="{08B1BBA9-B529-44EE-B5A3-5B9A3B0ED55A}"/>
          </ac:spMkLst>
        </pc:spChg>
        <pc:spChg chg="mod">
          <ac:chgData name="Sandin Garcia, Juan" userId="8eb68045-f4b0-4f31-aa4e-3c7463baf3fb" providerId="ADAL" clId="{812950CE-F388-4949-A020-62CB281D15C3}" dt="2021-05-03T16:39:50.997" v="14754" actId="571"/>
          <ac:spMkLst>
            <pc:docMk/>
            <pc:sldMk cId="2740307189" sldId="625"/>
            <ac:spMk id="358" creationId="{3C69A79B-25EB-4A96-BE46-F92B44BF4B3D}"/>
          </ac:spMkLst>
        </pc:spChg>
        <pc:spChg chg="mod">
          <ac:chgData name="Sandin Garcia, Juan" userId="8eb68045-f4b0-4f31-aa4e-3c7463baf3fb" providerId="ADAL" clId="{812950CE-F388-4949-A020-62CB281D15C3}" dt="2021-05-03T07:46:42.712" v="8761"/>
          <ac:spMkLst>
            <pc:docMk/>
            <pc:sldMk cId="2740307189" sldId="625"/>
            <ac:spMk id="359" creationId="{2B524FFF-E5AD-4AE8-B134-37FBB73EC679}"/>
          </ac:spMkLst>
        </pc:spChg>
        <pc:spChg chg="mod">
          <ac:chgData name="Sandin Garcia, Juan" userId="8eb68045-f4b0-4f31-aa4e-3c7463baf3fb" providerId="ADAL" clId="{812950CE-F388-4949-A020-62CB281D15C3}" dt="2021-05-03T16:39:50.997" v="14754" actId="571"/>
          <ac:spMkLst>
            <pc:docMk/>
            <pc:sldMk cId="2740307189" sldId="625"/>
            <ac:spMk id="360" creationId="{43CAF577-8B00-4D2D-9266-5CEEA03B9AB4}"/>
          </ac:spMkLst>
        </pc:spChg>
        <pc:spChg chg="mod">
          <ac:chgData name="Sandin Garcia, Juan" userId="8eb68045-f4b0-4f31-aa4e-3c7463baf3fb" providerId="ADAL" clId="{812950CE-F388-4949-A020-62CB281D15C3}" dt="2021-05-03T16:39:50.997" v="14754" actId="571"/>
          <ac:spMkLst>
            <pc:docMk/>
            <pc:sldMk cId="2740307189" sldId="625"/>
            <ac:spMk id="361" creationId="{6313835A-2CF0-478F-A0E6-B2306F905B9B}"/>
          </ac:spMkLst>
        </pc:spChg>
        <pc:spChg chg="mod">
          <ac:chgData name="Sandin Garcia, Juan" userId="8eb68045-f4b0-4f31-aa4e-3c7463baf3fb" providerId="ADAL" clId="{812950CE-F388-4949-A020-62CB281D15C3}" dt="2021-05-03T07:46:42.712" v="8761"/>
          <ac:spMkLst>
            <pc:docMk/>
            <pc:sldMk cId="2740307189" sldId="625"/>
            <ac:spMk id="361" creationId="{A765B6EA-7BAB-4A39-8CC0-F09A4AB5B8FC}"/>
          </ac:spMkLst>
        </pc:spChg>
        <pc:spChg chg="mod">
          <ac:chgData name="Sandin Garcia, Juan" userId="8eb68045-f4b0-4f31-aa4e-3c7463baf3fb" providerId="ADAL" clId="{812950CE-F388-4949-A020-62CB281D15C3}" dt="2021-05-03T16:39:50.997" v="14754" actId="571"/>
          <ac:spMkLst>
            <pc:docMk/>
            <pc:sldMk cId="2740307189" sldId="625"/>
            <ac:spMk id="362" creationId="{5204A33B-E6BE-4096-A4BD-796C0C54BF6C}"/>
          </ac:spMkLst>
        </pc:spChg>
        <pc:spChg chg="mod">
          <ac:chgData name="Sandin Garcia, Juan" userId="8eb68045-f4b0-4f31-aa4e-3c7463baf3fb" providerId="ADAL" clId="{812950CE-F388-4949-A020-62CB281D15C3}" dt="2021-05-03T07:46:42.712" v="8761"/>
          <ac:spMkLst>
            <pc:docMk/>
            <pc:sldMk cId="2740307189" sldId="625"/>
            <ac:spMk id="362" creationId="{58A92BC6-6DBE-4EA8-8241-E1D9B90A5762}"/>
          </ac:spMkLst>
        </pc:spChg>
        <pc:spChg chg="mod">
          <ac:chgData name="Sandin Garcia, Juan" userId="8eb68045-f4b0-4f31-aa4e-3c7463baf3fb" providerId="ADAL" clId="{812950CE-F388-4949-A020-62CB281D15C3}" dt="2021-05-03T07:46:42.712" v="8761"/>
          <ac:spMkLst>
            <pc:docMk/>
            <pc:sldMk cId="2740307189" sldId="625"/>
            <ac:spMk id="363" creationId="{921EF667-BA19-47A9-805A-54B1B5469F81}"/>
          </ac:spMkLst>
        </pc:spChg>
        <pc:spChg chg="mod">
          <ac:chgData name="Sandin Garcia, Juan" userId="8eb68045-f4b0-4f31-aa4e-3c7463baf3fb" providerId="ADAL" clId="{812950CE-F388-4949-A020-62CB281D15C3}" dt="2021-05-03T16:39:50.997" v="14754" actId="571"/>
          <ac:spMkLst>
            <pc:docMk/>
            <pc:sldMk cId="2740307189" sldId="625"/>
            <ac:spMk id="364" creationId="{AA285AE6-A04C-4B98-B688-B5C65E079A93}"/>
          </ac:spMkLst>
        </pc:spChg>
        <pc:spChg chg="mod">
          <ac:chgData name="Sandin Garcia, Juan" userId="8eb68045-f4b0-4f31-aa4e-3c7463baf3fb" providerId="ADAL" clId="{812950CE-F388-4949-A020-62CB281D15C3}" dt="2021-05-03T07:46:42.712" v="8761"/>
          <ac:spMkLst>
            <pc:docMk/>
            <pc:sldMk cId="2740307189" sldId="625"/>
            <ac:spMk id="365" creationId="{0B26E903-1CD9-4AA0-B796-11626CB5624B}"/>
          </ac:spMkLst>
        </pc:spChg>
        <pc:spChg chg="mod">
          <ac:chgData name="Sandin Garcia, Juan" userId="8eb68045-f4b0-4f31-aa4e-3c7463baf3fb" providerId="ADAL" clId="{812950CE-F388-4949-A020-62CB281D15C3}" dt="2021-05-03T16:39:50.997" v="14754" actId="571"/>
          <ac:spMkLst>
            <pc:docMk/>
            <pc:sldMk cId="2740307189" sldId="625"/>
            <ac:spMk id="365" creationId="{92127E4D-9308-421E-980B-0CE33D2A99C7}"/>
          </ac:spMkLst>
        </pc:spChg>
        <pc:spChg chg="mod">
          <ac:chgData name="Sandin Garcia, Juan" userId="8eb68045-f4b0-4f31-aa4e-3c7463baf3fb" providerId="ADAL" clId="{812950CE-F388-4949-A020-62CB281D15C3}" dt="2021-05-03T07:46:42.712" v="8761"/>
          <ac:spMkLst>
            <pc:docMk/>
            <pc:sldMk cId="2740307189" sldId="625"/>
            <ac:spMk id="366" creationId="{0BE66851-E3B1-4A37-80F1-8E57496934B2}"/>
          </ac:spMkLst>
        </pc:spChg>
        <pc:spChg chg="mod">
          <ac:chgData name="Sandin Garcia, Juan" userId="8eb68045-f4b0-4f31-aa4e-3c7463baf3fb" providerId="ADAL" clId="{812950CE-F388-4949-A020-62CB281D15C3}" dt="2021-05-03T16:39:50.997" v="14754" actId="571"/>
          <ac:spMkLst>
            <pc:docMk/>
            <pc:sldMk cId="2740307189" sldId="625"/>
            <ac:spMk id="366" creationId="{43D66531-B107-41B5-BD0D-970C8C33185B}"/>
          </ac:spMkLst>
        </pc:spChg>
        <pc:spChg chg="mod">
          <ac:chgData name="Sandin Garcia, Juan" userId="8eb68045-f4b0-4f31-aa4e-3c7463baf3fb" providerId="ADAL" clId="{812950CE-F388-4949-A020-62CB281D15C3}" dt="2021-05-03T07:46:42.712" v="8761"/>
          <ac:spMkLst>
            <pc:docMk/>
            <pc:sldMk cId="2740307189" sldId="625"/>
            <ac:spMk id="367" creationId="{34E9836B-FD69-4987-85FF-AD96B1979465}"/>
          </ac:spMkLst>
        </pc:spChg>
        <pc:spChg chg="mod">
          <ac:chgData name="Sandin Garcia, Juan" userId="8eb68045-f4b0-4f31-aa4e-3c7463baf3fb" providerId="ADAL" clId="{812950CE-F388-4949-A020-62CB281D15C3}" dt="2021-05-03T16:39:50.997" v="14754" actId="571"/>
          <ac:spMkLst>
            <pc:docMk/>
            <pc:sldMk cId="2740307189" sldId="625"/>
            <ac:spMk id="368" creationId="{5EBBD701-DF2F-4FBA-9861-2B834ADFFD5F}"/>
          </ac:spMkLst>
        </pc:spChg>
        <pc:spChg chg="mod">
          <ac:chgData name="Sandin Garcia, Juan" userId="8eb68045-f4b0-4f31-aa4e-3c7463baf3fb" providerId="ADAL" clId="{812950CE-F388-4949-A020-62CB281D15C3}" dt="2021-05-03T07:46:42.712" v="8761"/>
          <ac:spMkLst>
            <pc:docMk/>
            <pc:sldMk cId="2740307189" sldId="625"/>
            <ac:spMk id="369" creationId="{AD9C46F0-C893-43CC-AF95-F75D6EAFAB8D}"/>
          </ac:spMkLst>
        </pc:spChg>
        <pc:spChg chg="mod">
          <ac:chgData name="Sandin Garcia, Juan" userId="8eb68045-f4b0-4f31-aa4e-3c7463baf3fb" providerId="ADAL" clId="{812950CE-F388-4949-A020-62CB281D15C3}" dt="2021-05-03T16:39:50.997" v="14754" actId="571"/>
          <ac:spMkLst>
            <pc:docMk/>
            <pc:sldMk cId="2740307189" sldId="625"/>
            <ac:spMk id="369" creationId="{C4F47EF9-4E7F-47FB-8801-3308D28217E7}"/>
          </ac:spMkLst>
        </pc:spChg>
        <pc:spChg chg="mod">
          <ac:chgData name="Sandin Garcia, Juan" userId="8eb68045-f4b0-4f31-aa4e-3c7463baf3fb" providerId="ADAL" clId="{812950CE-F388-4949-A020-62CB281D15C3}" dt="2021-05-03T16:39:50.997" v="14754" actId="571"/>
          <ac:spMkLst>
            <pc:docMk/>
            <pc:sldMk cId="2740307189" sldId="625"/>
            <ac:spMk id="370" creationId="{247C530B-0D67-4D38-AD5D-002ECF52E7E2}"/>
          </ac:spMkLst>
        </pc:spChg>
        <pc:spChg chg="mod">
          <ac:chgData name="Sandin Garcia, Juan" userId="8eb68045-f4b0-4f31-aa4e-3c7463baf3fb" providerId="ADAL" clId="{812950CE-F388-4949-A020-62CB281D15C3}" dt="2021-05-03T07:46:42.712" v="8761"/>
          <ac:spMkLst>
            <pc:docMk/>
            <pc:sldMk cId="2740307189" sldId="625"/>
            <ac:spMk id="370" creationId="{D728C843-FA96-438A-91F4-4FD2A0063A90}"/>
          </ac:spMkLst>
        </pc:spChg>
        <pc:spChg chg="mod">
          <ac:chgData name="Sandin Garcia, Juan" userId="8eb68045-f4b0-4f31-aa4e-3c7463baf3fb" providerId="ADAL" clId="{812950CE-F388-4949-A020-62CB281D15C3}" dt="2021-05-03T07:46:42.712" v="8761"/>
          <ac:spMkLst>
            <pc:docMk/>
            <pc:sldMk cId="2740307189" sldId="625"/>
            <ac:spMk id="371" creationId="{17188DFD-F779-4FA9-8FAD-9D967AA27DBC}"/>
          </ac:spMkLst>
        </pc:spChg>
        <pc:spChg chg="mod">
          <ac:chgData name="Sandin Garcia, Juan" userId="8eb68045-f4b0-4f31-aa4e-3c7463baf3fb" providerId="ADAL" clId="{812950CE-F388-4949-A020-62CB281D15C3}" dt="2021-05-03T16:39:50.997" v="14754" actId="571"/>
          <ac:spMkLst>
            <pc:docMk/>
            <pc:sldMk cId="2740307189" sldId="625"/>
            <ac:spMk id="372" creationId="{42357CBA-BBD1-4D9D-AD8B-F2BE6063C0F0}"/>
          </ac:spMkLst>
        </pc:spChg>
        <pc:spChg chg="mod">
          <ac:chgData name="Sandin Garcia, Juan" userId="8eb68045-f4b0-4f31-aa4e-3c7463baf3fb" providerId="ADAL" clId="{812950CE-F388-4949-A020-62CB281D15C3}" dt="2021-05-03T07:46:42.712" v="8761"/>
          <ac:spMkLst>
            <pc:docMk/>
            <pc:sldMk cId="2740307189" sldId="625"/>
            <ac:spMk id="373" creationId="{C88C2A1A-B34F-4003-92DF-11CDCA2BFA02}"/>
          </ac:spMkLst>
        </pc:spChg>
        <pc:spChg chg="mod">
          <ac:chgData name="Sandin Garcia, Juan" userId="8eb68045-f4b0-4f31-aa4e-3c7463baf3fb" providerId="ADAL" clId="{812950CE-F388-4949-A020-62CB281D15C3}" dt="2021-05-03T16:39:50.997" v="14754" actId="571"/>
          <ac:spMkLst>
            <pc:docMk/>
            <pc:sldMk cId="2740307189" sldId="625"/>
            <ac:spMk id="373" creationId="{D3517683-6323-48BA-83A8-29C448FEAC11}"/>
          </ac:spMkLst>
        </pc:spChg>
        <pc:spChg chg="mod">
          <ac:chgData name="Sandin Garcia, Juan" userId="8eb68045-f4b0-4f31-aa4e-3c7463baf3fb" providerId="ADAL" clId="{812950CE-F388-4949-A020-62CB281D15C3}" dt="2021-05-03T07:46:42.712" v="8761"/>
          <ac:spMkLst>
            <pc:docMk/>
            <pc:sldMk cId="2740307189" sldId="625"/>
            <ac:spMk id="374" creationId="{4272467A-C72A-4859-AC81-554E1A52A4F4}"/>
          </ac:spMkLst>
        </pc:spChg>
        <pc:spChg chg="mod">
          <ac:chgData name="Sandin Garcia, Juan" userId="8eb68045-f4b0-4f31-aa4e-3c7463baf3fb" providerId="ADAL" clId="{812950CE-F388-4949-A020-62CB281D15C3}" dt="2021-05-03T16:39:50.997" v="14754" actId="571"/>
          <ac:spMkLst>
            <pc:docMk/>
            <pc:sldMk cId="2740307189" sldId="625"/>
            <ac:spMk id="374" creationId="{E540BAB6-F6E3-4883-9B0D-E004B6012DFE}"/>
          </ac:spMkLst>
        </pc:spChg>
        <pc:spChg chg="mod">
          <ac:chgData name="Sandin Garcia, Juan" userId="8eb68045-f4b0-4f31-aa4e-3c7463baf3fb" providerId="ADAL" clId="{812950CE-F388-4949-A020-62CB281D15C3}" dt="2021-05-03T07:46:42.712" v="8761"/>
          <ac:spMkLst>
            <pc:docMk/>
            <pc:sldMk cId="2740307189" sldId="625"/>
            <ac:spMk id="375" creationId="{3188E5CC-1D89-4725-A44D-E2E1C66D6A10}"/>
          </ac:spMkLst>
        </pc:spChg>
        <pc:spChg chg="mod">
          <ac:chgData name="Sandin Garcia, Juan" userId="8eb68045-f4b0-4f31-aa4e-3c7463baf3fb" providerId="ADAL" clId="{812950CE-F388-4949-A020-62CB281D15C3}" dt="2021-05-03T16:39:50.997" v="14754" actId="571"/>
          <ac:spMkLst>
            <pc:docMk/>
            <pc:sldMk cId="2740307189" sldId="625"/>
            <ac:spMk id="376" creationId="{0DD46FEE-FC8E-431C-BE53-D50D0F04E1DE}"/>
          </ac:spMkLst>
        </pc:spChg>
        <pc:spChg chg="mod">
          <ac:chgData name="Sandin Garcia, Juan" userId="8eb68045-f4b0-4f31-aa4e-3c7463baf3fb" providerId="ADAL" clId="{812950CE-F388-4949-A020-62CB281D15C3}" dt="2021-05-03T16:39:50.997" v="14754" actId="571"/>
          <ac:spMkLst>
            <pc:docMk/>
            <pc:sldMk cId="2740307189" sldId="625"/>
            <ac:spMk id="377" creationId="{5C71C984-5533-40EC-9030-EAC718D6253A}"/>
          </ac:spMkLst>
        </pc:spChg>
        <pc:spChg chg="mod">
          <ac:chgData name="Sandin Garcia, Juan" userId="8eb68045-f4b0-4f31-aa4e-3c7463baf3fb" providerId="ADAL" clId="{812950CE-F388-4949-A020-62CB281D15C3}" dt="2021-05-03T16:39:50.997" v="14754" actId="571"/>
          <ac:spMkLst>
            <pc:docMk/>
            <pc:sldMk cId="2740307189" sldId="625"/>
            <ac:spMk id="378" creationId="{DADA2453-D469-4085-A549-61E5A64669B7}"/>
          </ac:spMkLst>
        </pc:spChg>
        <pc:spChg chg="mod">
          <ac:chgData name="Sandin Garcia, Juan" userId="8eb68045-f4b0-4f31-aa4e-3c7463baf3fb" providerId="ADAL" clId="{812950CE-F388-4949-A020-62CB281D15C3}" dt="2021-05-03T07:46:42.712" v="8761"/>
          <ac:spMkLst>
            <pc:docMk/>
            <pc:sldMk cId="2740307189" sldId="625"/>
            <ac:spMk id="378" creationId="{EE6C897A-7694-4678-9E4F-FFE9D7C919AC}"/>
          </ac:spMkLst>
        </pc:spChg>
        <pc:spChg chg="mod">
          <ac:chgData name="Sandin Garcia, Juan" userId="8eb68045-f4b0-4f31-aa4e-3c7463baf3fb" providerId="ADAL" clId="{812950CE-F388-4949-A020-62CB281D15C3}" dt="2021-05-03T07:46:42.712" v="8761"/>
          <ac:spMkLst>
            <pc:docMk/>
            <pc:sldMk cId="2740307189" sldId="625"/>
            <ac:spMk id="379" creationId="{ECD1AEE3-56A4-4B2E-996C-BD962E9C250B}"/>
          </ac:spMkLst>
        </pc:spChg>
        <pc:spChg chg="mod">
          <ac:chgData name="Sandin Garcia, Juan" userId="8eb68045-f4b0-4f31-aa4e-3c7463baf3fb" providerId="ADAL" clId="{812950CE-F388-4949-A020-62CB281D15C3}" dt="2021-05-03T07:46:42.712" v="8761"/>
          <ac:spMkLst>
            <pc:docMk/>
            <pc:sldMk cId="2740307189" sldId="625"/>
            <ac:spMk id="380" creationId="{6D91F9BB-5DDF-41E8-95C2-C6D8F30B557C}"/>
          </ac:spMkLst>
        </pc:spChg>
        <pc:spChg chg="mod">
          <ac:chgData name="Sandin Garcia, Juan" userId="8eb68045-f4b0-4f31-aa4e-3c7463baf3fb" providerId="ADAL" clId="{812950CE-F388-4949-A020-62CB281D15C3}" dt="2021-05-03T16:39:50.997" v="14754" actId="571"/>
          <ac:spMkLst>
            <pc:docMk/>
            <pc:sldMk cId="2740307189" sldId="625"/>
            <ac:spMk id="380" creationId="{79C23926-A916-47D2-AD52-A5EC3A63FD2E}"/>
          </ac:spMkLst>
        </pc:spChg>
        <pc:spChg chg="mod">
          <ac:chgData name="Sandin Garcia, Juan" userId="8eb68045-f4b0-4f31-aa4e-3c7463baf3fb" providerId="ADAL" clId="{812950CE-F388-4949-A020-62CB281D15C3}" dt="2021-05-03T07:46:42.712" v="8761"/>
          <ac:spMkLst>
            <pc:docMk/>
            <pc:sldMk cId="2740307189" sldId="625"/>
            <ac:spMk id="381" creationId="{13EF573A-E935-4F2A-A944-602FC5453DC9}"/>
          </ac:spMkLst>
        </pc:spChg>
        <pc:spChg chg="mod">
          <ac:chgData name="Sandin Garcia, Juan" userId="8eb68045-f4b0-4f31-aa4e-3c7463baf3fb" providerId="ADAL" clId="{812950CE-F388-4949-A020-62CB281D15C3}" dt="2021-05-03T16:39:50.997" v="14754" actId="571"/>
          <ac:spMkLst>
            <pc:docMk/>
            <pc:sldMk cId="2740307189" sldId="625"/>
            <ac:spMk id="381" creationId="{3D2656B8-7510-4AF7-B740-8CFF707130F7}"/>
          </ac:spMkLst>
        </pc:spChg>
        <pc:spChg chg="mod">
          <ac:chgData name="Sandin Garcia, Juan" userId="8eb68045-f4b0-4f31-aa4e-3c7463baf3fb" providerId="ADAL" clId="{812950CE-F388-4949-A020-62CB281D15C3}" dt="2021-05-03T16:39:50.997" v="14754" actId="571"/>
          <ac:spMkLst>
            <pc:docMk/>
            <pc:sldMk cId="2740307189" sldId="625"/>
            <ac:spMk id="382" creationId="{2EA2B738-D6AA-460F-81FF-7DBCA9095809}"/>
          </ac:spMkLst>
        </pc:spChg>
        <pc:spChg chg="mod topLvl">
          <ac:chgData name="Sandin Garcia, Juan" userId="8eb68045-f4b0-4f31-aa4e-3c7463baf3fb" providerId="ADAL" clId="{812950CE-F388-4949-A020-62CB281D15C3}" dt="2021-05-03T17:01:12.416" v="15241" actId="790"/>
          <ac:spMkLst>
            <pc:docMk/>
            <pc:sldMk cId="2740307189" sldId="625"/>
            <ac:spMk id="390" creationId="{A5554784-85AD-4946-96FF-36323C690813}"/>
          </ac:spMkLst>
        </pc:spChg>
        <pc:spChg chg="mod topLvl">
          <ac:chgData name="Sandin Garcia, Juan" userId="8eb68045-f4b0-4f31-aa4e-3c7463baf3fb" providerId="ADAL" clId="{812950CE-F388-4949-A020-62CB281D15C3}" dt="2021-05-03T17:01:12.416" v="15241" actId="790"/>
          <ac:spMkLst>
            <pc:docMk/>
            <pc:sldMk cId="2740307189" sldId="625"/>
            <ac:spMk id="391" creationId="{4C01B1C4-7FDF-40C8-BA50-3FE92CF6F77D}"/>
          </ac:spMkLst>
        </pc:spChg>
        <pc:spChg chg="mod topLvl">
          <ac:chgData name="Sandin Garcia, Juan" userId="8eb68045-f4b0-4f31-aa4e-3c7463baf3fb" providerId="ADAL" clId="{812950CE-F388-4949-A020-62CB281D15C3}" dt="2021-05-03T17:01:12.416" v="15241" actId="790"/>
          <ac:spMkLst>
            <pc:docMk/>
            <pc:sldMk cId="2740307189" sldId="625"/>
            <ac:spMk id="392" creationId="{01A9998E-F7CC-497F-B186-9AB60D27AFCC}"/>
          </ac:spMkLst>
        </pc:spChg>
        <pc:spChg chg="mod topLvl">
          <ac:chgData name="Sandin Garcia, Juan" userId="8eb68045-f4b0-4f31-aa4e-3c7463baf3fb" providerId="ADAL" clId="{812950CE-F388-4949-A020-62CB281D15C3}" dt="2021-05-03T17:01:12.416" v="15241" actId="790"/>
          <ac:spMkLst>
            <pc:docMk/>
            <pc:sldMk cId="2740307189" sldId="625"/>
            <ac:spMk id="393" creationId="{C6E1905C-8E00-42BB-B0E5-5CEDBFEFBEC3}"/>
          </ac:spMkLst>
        </pc:spChg>
        <pc:spChg chg="mod topLvl">
          <ac:chgData name="Sandin Garcia, Juan" userId="8eb68045-f4b0-4f31-aa4e-3c7463baf3fb" providerId="ADAL" clId="{812950CE-F388-4949-A020-62CB281D15C3}" dt="2021-05-03T17:01:12.416" v="15241" actId="790"/>
          <ac:spMkLst>
            <pc:docMk/>
            <pc:sldMk cId="2740307189" sldId="625"/>
            <ac:spMk id="394" creationId="{5A8309C0-C6EF-4AAA-AD72-4DF139A7E3FF}"/>
          </ac:spMkLst>
        </pc:spChg>
        <pc:spChg chg="mod topLvl">
          <ac:chgData name="Sandin Garcia, Juan" userId="8eb68045-f4b0-4f31-aa4e-3c7463baf3fb" providerId="ADAL" clId="{812950CE-F388-4949-A020-62CB281D15C3}" dt="2021-05-03T17:01:12.416" v="15241" actId="790"/>
          <ac:spMkLst>
            <pc:docMk/>
            <pc:sldMk cId="2740307189" sldId="625"/>
            <ac:spMk id="395" creationId="{FA566580-C52A-4F52-B0F2-182B5B4CBE5A}"/>
          </ac:spMkLst>
        </pc:spChg>
        <pc:spChg chg="mod topLvl">
          <ac:chgData name="Sandin Garcia, Juan" userId="8eb68045-f4b0-4f31-aa4e-3c7463baf3fb" providerId="ADAL" clId="{812950CE-F388-4949-A020-62CB281D15C3}" dt="2021-05-03T17:01:12.416" v="15241" actId="790"/>
          <ac:spMkLst>
            <pc:docMk/>
            <pc:sldMk cId="2740307189" sldId="625"/>
            <ac:spMk id="396" creationId="{8F765AAA-41D5-49D3-A81B-0CB8DC62B3B4}"/>
          </ac:spMkLst>
        </pc:spChg>
        <pc:spChg chg="mod topLvl">
          <ac:chgData name="Sandin Garcia, Juan" userId="8eb68045-f4b0-4f31-aa4e-3c7463baf3fb" providerId="ADAL" clId="{812950CE-F388-4949-A020-62CB281D15C3}" dt="2021-05-03T17:01:12.416" v="15241" actId="790"/>
          <ac:spMkLst>
            <pc:docMk/>
            <pc:sldMk cId="2740307189" sldId="625"/>
            <ac:spMk id="397" creationId="{DFFB9D12-B5D7-4894-89DA-943AF07D1D54}"/>
          </ac:spMkLst>
        </pc:spChg>
        <pc:spChg chg="mod topLvl">
          <ac:chgData name="Sandin Garcia, Juan" userId="8eb68045-f4b0-4f31-aa4e-3c7463baf3fb" providerId="ADAL" clId="{812950CE-F388-4949-A020-62CB281D15C3}" dt="2021-05-03T17:01:12.416" v="15241" actId="790"/>
          <ac:spMkLst>
            <pc:docMk/>
            <pc:sldMk cId="2740307189" sldId="625"/>
            <ac:spMk id="398" creationId="{CB69E21E-7DDA-44C1-82DB-68B9685F59E3}"/>
          </ac:spMkLst>
        </pc:spChg>
        <pc:spChg chg="mod topLvl">
          <ac:chgData name="Sandin Garcia, Juan" userId="8eb68045-f4b0-4f31-aa4e-3c7463baf3fb" providerId="ADAL" clId="{812950CE-F388-4949-A020-62CB281D15C3}" dt="2021-05-03T17:01:12.416" v="15241" actId="790"/>
          <ac:spMkLst>
            <pc:docMk/>
            <pc:sldMk cId="2740307189" sldId="625"/>
            <ac:spMk id="399" creationId="{E9EE92F4-E409-4263-83C9-96A415D24E4C}"/>
          </ac:spMkLst>
        </pc:spChg>
        <pc:spChg chg="mod topLvl">
          <ac:chgData name="Sandin Garcia, Juan" userId="8eb68045-f4b0-4f31-aa4e-3c7463baf3fb" providerId="ADAL" clId="{812950CE-F388-4949-A020-62CB281D15C3}" dt="2021-05-03T17:01:12.416" v="15241" actId="790"/>
          <ac:spMkLst>
            <pc:docMk/>
            <pc:sldMk cId="2740307189" sldId="625"/>
            <ac:spMk id="400" creationId="{4BA34F23-C119-49A3-B0F0-53FB66A7494E}"/>
          </ac:spMkLst>
        </pc:spChg>
        <pc:spChg chg="mod topLvl">
          <ac:chgData name="Sandin Garcia, Juan" userId="8eb68045-f4b0-4f31-aa4e-3c7463baf3fb" providerId="ADAL" clId="{812950CE-F388-4949-A020-62CB281D15C3}" dt="2021-05-03T17:01:12.416" v="15241" actId="790"/>
          <ac:spMkLst>
            <pc:docMk/>
            <pc:sldMk cId="2740307189" sldId="625"/>
            <ac:spMk id="401" creationId="{8DD8558E-340F-45D2-9C68-29EB2BAE4383}"/>
          </ac:spMkLst>
        </pc:spChg>
        <pc:spChg chg="mod topLvl">
          <ac:chgData name="Sandin Garcia, Juan" userId="8eb68045-f4b0-4f31-aa4e-3c7463baf3fb" providerId="ADAL" clId="{812950CE-F388-4949-A020-62CB281D15C3}" dt="2021-05-03T17:01:12.416" v="15241" actId="790"/>
          <ac:spMkLst>
            <pc:docMk/>
            <pc:sldMk cId="2740307189" sldId="625"/>
            <ac:spMk id="402" creationId="{F75CAB46-41E5-4D30-99C4-B41A9E8B4724}"/>
          </ac:spMkLst>
        </pc:spChg>
        <pc:spChg chg="mod topLvl">
          <ac:chgData name="Sandin Garcia, Juan" userId="8eb68045-f4b0-4f31-aa4e-3c7463baf3fb" providerId="ADAL" clId="{812950CE-F388-4949-A020-62CB281D15C3}" dt="2021-05-03T17:01:12.416" v="15241" actId="790"/>
          <ac:spMkLst>
            <pc:docMk/>
            <pc:sldMk cId="2740307189" sldId="625"/>
            <ac:spMk id="403" creationId="{F5AE02F4-4D96-468A-957F-90C4C777C561}"/>
          </ac:spMkLst>
        </pc:spChg>
        <pc:spChg chg="mod topLvl">
          <ac:chgData name="Sandin Garcia, Juan" userId="8eb68045-f4b0-4f31-aa4e-3c7463baf3fb" providerId="ADAL" clId="{812950CE-F388-4949-A020-62CB281D15C3}" dt="2021-05-03T17:01:31.482" v="15251" actId="1037"/>
          <ac:spMkLst>
            <pc:docMk/>
            <pc:sldMk cId="2740307189" sldId="625"/>
            <ac:spMk id="408" creationId="{C15B1597-AFBF-4C45-9F14-E351F9B312F3}"/>
          </ac:spMkLst>
        </pc:spChg>
        <pc:spChg chg="mod topLvl">
          <ac:chgData name="Sandin Garcia, Juan" userId="8eb68045-f4b0-4f31-aa4e-3c7463baf3fb" providerId="ADAL" clId="{812950CE-F388-4949-A020-62CB281D15C3}" dt="2021-05-03T17:01:40.568" v="15279" actId="1037"/>
          <ac:spMkLst>
            <pc:docMk/>
            <pc:sldMk cId="2740307189" sldId="625"/>
            <ac:spMk id="409" creationId="{2DC121A6-3635-4698-8E2E-2319396937DC}"/>
          </ac:spMkLst>
        </pc:spChg>
        <pc:spChg chg="mod">
          <ac:chgData name="Sandin Garcia, Juan" userId="8eb68045-f4b0-4f31-aa4e-3c7463baf3fb" providerId="ADAL" clId="{812950CE-F388-4949-A020-62CB281D15C3}" dt="2021-05-03T17:01:12.416" v="15241" actId="790"/>
          <ac:spMkLst>
            <pc:docMk/>
            <pc:sldMk cId="2740307189" sldId="625"/>
            <ac:spMk id="410" creationId="{307B3577-009F-4FD1-9E47-1AE2BA7BBCF5}"/>
          </ac:spMkLst>
        </pc:spChg>
        <pc:spChg chg="mod">
          <ac:chgData name="Sandin Garcia, Juan" userId="8eb68045-f4b0-4f31-aa4e-3c7463baf3fb" providerId="ADAL" clId="{812950CE-F388-4949-A020-62CB281D15C3}" dt="2021-05-03T17:01:12.416" v="15241" actId="790"/>
          <ac:spMkLst>
            <pc:docMk/>
            <pc:sldMk cId="2740307189" sldId="625"/>
            <ac:spMk id="412" creationId="{6BA13E19-4CE6-4B68-B3EB-367CD1293463}"/>
          </ac:spMkLst>
        </pc:spChg>
        <pc:spChg chg="mod">
          <ac:chgData name="Sandin Garcia, Juan" userId="8eb68045-f4b0-4f31-aa4e-3c7463baf3fb" providerId="ADAL" clId="{812950CE-F388-4949-A020-62CB281D15C3}" dt="2021-05-03T17:01:12.416" v="15241" actId="790"/>
          <ac:spMkLst>
            <pc:docMk/>
            <pc:sldMk cId="2740307189" sldId="625"/>
            <ac:spMk id="413" creationId="{2FB42C44-3967-4B77-9D52-93C2400DF073}"/>
          </ac:spMkLst>
        </pc:spChg>
        <pc:spChg chg="mod">
          <ac:chgData name="Sandin Garcia, Juan" userId="8eb68045-f4b0-4f31-aa4e-3c7463baf3fb" providerId="ADAL" clId="{812950CE-F388-4949-A020-62CB281D15C3}" dt="2021-05-03T17:01:12.416" v="15241" actId="790"/>
          <ac:spMkLst>
            <pc:docMk/>
            <pc:sldMk cId="2740307189" sldId="625"/>
            <ac:spMk id="414" creationId="{89462F3E-3DEA-475D-A929-27851271E267}"/>
          </ac:spMkLst>
        </pc:spChg>
        <pc:spChg chg="mod">
          <ac:chgData name="Sandin Garcia, Juan" userId="8eb68045-f4b0-4f31-aa4e-3c7463baf3fb" providerId="ADAL" clId="{812950CE-F388-4949-A020-62CB281D15C3}" dt="2021-05-03T17:01:12.416" v="15241" actId="790"/>
          <ac:spMkLst>
            <pc:docMk/>
            <pc:sldMk cId="2740307189" sldId="625"/>
            <ac:spMk id="416" creationId="{20597ECC-7201-4A58-B679-CA0A24570492}"/>
          </ac:spMkLst>
        </pc:spChg>
        <pc:spChg chg="mod">
          <ac:chgData name="Sandin Garcia, Juan" userId="8eb68045-f4b0-4f31-aa4e-3c7463baf3fb" providerId="ADAL" clId="{812950CE-F388-4949-A020-62CB281D15C3}" dt="2021-05-03T17:01:12.416" v="15241" actId="790"/>
          <ac:spMkLst>
            <pc:docMk/>
            <pc:sldMk cId="2740307189" sldId="625"/>
            <ac:spMk id="417" creationId="{1C9055C0-94F1-4191-B309-6A96D4D30F8E}"/>
          </ac:spMkLst>
        </pc:spChg>
        <pc:spChg chg="mod">
          <ac:chgData name="Sandin Garcia, Juan" userId="8eb68045-f4b0-4f31-aa4e-3c7463baf3fb" providerId="ADAL" clId="{812950CE-F388-4949-A020-62CB281D15C3}" dt="2021-05-03T17:01:12.416" v="15241" actId="790"/>
          <ac:spMkLst>
            <pc:docMk/>
            <pc:sldMk cId="2740307189" sldId="625"/>
            <ac:spMk id="418" creationId="{737BEF79-3B9A-46B7-A2CA-6A2FF2AE06C8}"/>
          </ac:spMkLst>
        </pc:spChg>
        <pc:spChg chg="mod">
          <ac:chgData name="Sandin Garcia, Juan" userId="8eb68045-f4b0-4f31-aa4e-3c7463baf3fb" providerId="ADAL" clId="{812950CE-F388-4949-A020-62CB281D15C3}" dt="2021-05-03T17:01:12.416" v="15241" actId="790"/>
          <ac:spMkLst>
            <pc:docMk/>
            <pc:sldMk cId="2740307189" sldId="625"/>
            <ac:spMk id="420" creationId="{347DEE9F-F159-4FC0-851F-F9119F251FCA}"/>
          </ac:spMkLst>
        </pc:spChg>
        <pc:spChg chg="mod">
          <ac:chgData name="Sandin Garcia, Juan" userId="8eb68045-f4b0-4f31-aa4e-3c7463baf3fb" providerId="ADAL" clId="{812950CE-F388-4949-A020-62CB281D15C3}" dt="2021-05-03T17:01:12.416" v="15241" actId="790"/>
          <ac:spMkLst>
            <pc:docMk/>
            <pc:sldMk cId="2740307189" sldId="625"/>
            <ac:spMk id="421" creationId="{B4EE276C-E3A5-4FAD-9BCB-AE7C2002C172}"/>
          </ac:spMkLst>
        </pc:spChg>
        <pc:spChg chg="mod">
          <ac:chgData name="Sandin Garcia, Juan" userId="8eb68045-f4b0-4f31-aa4e-3c7463baf3fb" providerId="ADAL" clId="{812950CE-F388-4949-A020-62CB281D15C3}" dt="2021-05-03T17:01:12.416" v="15241" actId="790"/>
          <ac:spMkLst>
            <pc:docMk/>
            <pc:sldMk cId="2740307189" sldId="625"/>
            <ac:spMk id="422" creationId="{D94BED6D-1BFE-4CD9-AEC2-0764FBC0DD0E}"/>
          </ac:spMkLst>
        </pc:spChg>
        <pc:spChg chg="mod">
          <ac:chgData name="Sandin Garcia, Juan" userId="8eb68045-f4b0-4f31-aa4e-3c7463baf3fb" providerId="ADAL" clId="{812950CE-F388-4949-A020-62CB281D15C3}" dt="2021-05-03T17:01:12.416" v="15241" actId="790"/>
          <ac:spMkLst>
            <pc:docMk/>
            <pc:sldMk cId="2740307189" sldId="625"/>
            <ac:spMk id="424" creationId="{0E2D9331-52C3-4FF2-A1AF-CBB52C9AAABF}"/>
          </ac:spMkLst>
        </pc:spChg>
        <pc:spChg chg="mod">
          <ac:chgData name="Sandin Garcia, Juan" userId="8eb68045-f4b0-4f31-aa4e-3c7463baf3fb" providerId="ADAL" clId="{812950CE-F388-4949-A020-62CB281D15C3}" dt="2021-05-03T17:01:12.416" v="15241" actId="790"/>
          <ac:spMkLst>
            <pc:docMk/>
            <pc:sldMk cId="2740307189" sldId="625"/>
            <ac:spMk id="425" creationId="{927629D8-5A95-41C0-99CA-D94C3DDDDC42}"/>
          </ac:spMkLst>
        </pc:spChg>
        <pc:spChg chg="mod">
          <ac:chgData name="Sandin Garcia, Juan" userId="8eb68045-f4b0-4f31-aa4e-3c7463baf3fb" providerId="ADAL" clId="{812950CE-F388-4949-A020-62CB281D15C3}" dt="2021-05-03T17:01:12.416" v="15241" actId="790"/>
          <ac:spMkLst>
            <pc:docMk/>
            <pc:sldMk cId="2740307189" sldId="625"/>
            <ac:spMk id="426" creationId="{E03F47FA-4B60-4FDA-AC9B-6DE7C3F32400}"/>
          </ac:spMkLst>
        </pc:spChg>
        <pc:spChg chg="mod">
          <ac:chgData name="Sandin Garcia, Juan" userId="8eb68045-f4b0-4f31-aa4e-3c7463baf3fb" providerId="ADAL" clId="{812950CE-F388-4949-A020-62CB281D15C3}" dt="2021-05-03T17:01:12.416" v="15241" actId="790"/>
          <ac:spMkLst>
            <pc:docMk/>
            <pc:sldMk cId="2740307189" sldId="625"/>
            <ac:spMk id="428" creationId="{B2BEA3AF-DC34-4D22-9867-8E28D946A191}"/>
          </ac:spMkLst>
        </pc:spChg>
        <pc:spChg chg="mod">
          <ac:chgData name="Sandin Garcia, Juan" userId="8eb68045-f4b0-4f31-aa4e-3c7463baf3fb" providerId="ADAL" clId="{812950CE-F388-4949-A020-62CB281D15C3}" dt="2021-05-03T17:01:12.416" v="15241" actId="790"/>
          <ac:spMkLst>
            <pc:docMk/>
            <pc:sldMk cId="2740307189" sldId="625"/>
            <ac:spMk id="429" creationId="{A33315A9-514E-4F05-841B-35B9E218C5F5}"/>
          </ac:spMkLst>
        </pc:spChg>
        <pc:spChg chg="mod">
          <ac:chgData name="Sandin Garcia, Juan" userId="8eb68045-f4b0-4f31-aa4e-3c7463baf3fb" providerId="ADAL" clId="{812950CE-F388-4949-A020-62CB281D15C3}" dt="2021-05-03T17:01:12.416" v="15241" actId="790"/>
          <ac:spMkLst>
            <pc:docMk/>
            <pc:sldMk cId="2740307189" sldId="625"/>
            <ac:spMk id="430" creationId="{67759E0F-6EE6-4514-A40C-6E38B92FCA7D}"/>
          </ac:spMkLst>
        </pc:spChg>
        <pc:spChg chg="mod">
          <ac:chgData name="Sandin Garcia, Juan" userId="8eb68045-f4b0-4f31-aa4e-3c7463baf3fb" providerId="ADAL" clId="{812950CE-F388-4949-A020-62CB281D15C3}" dt="2021-05-03T17:01:12.416" v="15241" actId="790"/>
          <ac:spMkLst>
            <pc:docMk/>
            <pc:sldMk cId="2740307189" sldId="625"/>
            <ac:spMk id="432" creationId="{8F134C7F-8BC8-44F4-9807-4AE485B8069E}"/>
          </ac:spMkLst>
        </pc:spChg>
        <pc:spChg chg="mod">
          <ac:chgData name="Sandin Garcia, Juan" userId="8eb68045-f4b0-4f31-aa4e-3c7463baf3fb" providerId="ADAL" clId="{812950CE-F388-4949-A020-62CB281D15C3}" dt="2021-05-03T17:01:12.416" v="15241" actId="790"/>
          <ac:spMkLst>
            <pc:docMk/>
            <pc:sldMk cId="2740307189" sldId="625"/>
            <ac:spMk id="433" creationId="{73117DE6-8D5B-4DDC-8AFD-83AF5CBE890C}"/>
          </ac:spMkLst>
        </pc:spChg>
        <pc:spChg chg="mod">
          <ac:chgData name="Sandin Garcia, Juan" userId="8eb68045-f4b0-4f31-aa4e-3c7463baf3fb" providerId="ADAL" clId="{812950CE-F388-4949-A020-62CB281D15C3}" dt="2021-05-03T17:01:12.416" v="15241" actId="790"/>
          <ac:spMkLst>
            <pc:docMk/>
            <pc:sldMk cId="2740307189" sldId="625"/>
            <ac:spMk id="434" creationId="{CFB3E430-E08A-408F-AE75-A2578107C502}"/>
          </ac:spMkLst>
        </pc:spChg>
        <pc:spChg chg="mod">
          <ac:chgData name="Sandin Garcia, Juan" userId="8eb68045-f4b0-4f31-aa4e-3c7463baf3fb" providerId="ADAL" clId="{812950CE-F388-4949-A020-62CB281D15C3}" dt="2021-05-03T17:01:12.416" v="15241" actId="790"/>
          <ac:spMkLst>
            <pc:docMk/>
            <pc:sldMk cId="2740307189" sldId="625"/>
            <ac:spMk id="436" creationId="{79026021-0A12-4326-89E8-F7BD75A7DFEC}"/>
          </ac:spMkLst>
        </pc:spChg>
        <pc:spChg chg="mod">
          <ac:chgData name="Sandin Garcia, Juan" userId="8eb68045-f4b0-4f31-aa4e-3c7463baf3fb" providerId="ADAL" clId="{812950CE-F388-4949-A020-62CB281D15C3}" dt="2021-05-03T17:01:12.416" v="15241" actId="790"/>
          <ac:spMkLst>
            <pc:docMk/>
            <pc:sldMk cId="2740307189" sldId="625"/>
            <ac:spMk id="437" creationId="{C392BD60-529B-4CFE-AEB5-49BD0BC703D7}"/>
          </ac:spMkLst>
        </pc:spChg>
        <pc:spChg chg="mod">
          <ac:chgData name="Sandin Garcia, Juan" userId="8eb68045-f4b0-4f31-aa4e-3c7463baf3fb" providerId="ADAL" clId="{812950CE-F388-4949-A020-62CB281D15C3}" dt="2021-05-03T17:01:12.416" v="15241" actId="790"/>
          <ac:spMkLst>
            <pc:docMk/>
            <pc:sldMk cId="2740307189" sldId="625"/>
            <ac:spMk id="438" creationId="{ECCEF15B-EF60-4145-86A3-37B2A8FEAB0C}"/>
          </ac:spMkLst>
        </pc:spChg>
        <pc:spChg chg="mod">
          <ac:chgData name="Sandin Garcia, Juan" userId="8eb68045-f4b0-4f31-aa4e-3c7463baf3fb" providerId="ADAL" clId="{812950CE-F388-4949-A020-62CB281D15C3}" dt="2021-05-03T17:01:12.416" v="15241" actId="790"/>
          <ac:spMkLst>
            <pc:docMk/>
            <pc:sldMk cId="2740307189" sldId="625"/>
            <ac:spMk id="440" creationId="{A459641F-BE5E-4719-AA11-33DDBDDBD9EA}"/>
          </ac:spMkLst>
        </pc:spChg>
        <pc:spChg chg="mod">
          <ac:chgData name="Sandin Garcia, Juan" userId="8eb68045-f4b0-4f31-aa4e-3c7463baf3fb" providerId="ADAL" clId="{812950CE-F388-4949-A020-62CB281D15C3}" dt="2021-05-03T17:01:12.416" v="15241" actId="790"/>
          <ac:spMkLst>
            <pc:docMk/>
            <pc:sldMk cId="2740307189" sldId="625"/>
            <ac:spMk id="441" creationId="{C41F0067-62F8-438F-BC98-A4F9BCDACE5F}"/>
          </ac:spMkLst>
        </pc:spChg>
        <pc:spChg chg="mod">
          <ac:chgData name="Sandin Garcia, Juan" userId="8eb68045-f4b0-4f31-aa4e-3c7463baf3fb" providerId="ADAL" clId="{812950CE-F388-4949-A020-62CB281D15C3}" dt="2021-05-03T17:01:12.416" v="15241" actId="790"/>
          <ac:spMkLst>
            <pc:docMk/>
            <pc:sldMk cId="2740307189" sldId="625"/>
            <ac:spMk id="442" creationId="{11AB7C98-DCC1-428A-B24A-958679E5C0BF}"/>
          </ac:spMkLst>
        </pc:spChg>
        <pc:spChg chg="mod">
          <ac:chgData name="Sandin Garcia, Juan" userId="8eb68045-f4b0-4f31-aa4e-3c7463baf3fb" providerId="ADAL" clId="{812950CE-F388-4949-A020-62CB281D15C3}" dt="2021-05-03T17:01:12.416" v="15241" actId="790"/>
          <ac:spMkLst>
            <pc:docMk/>
            <pc:sldMk cId="2740307189" sldId="625"/>
            <ac:spMk id="444" creationId="{E1513C5E-6D50-45F0-81E3-FCEE80008168}"/>
          </ac:spMkLst>
        </pc:spChg>
        <pc:spChg chg="mod">
          <ac:chgData name="Sandin Garcia, Juan" userId="8eb68045-f4b0-4f31-aa4e-3c7463baf3fb" providerId="ADAL" clId="{812950CE-F388-4949-A020-62CB281D15C3}" dt="2021-05-03T17:01:12.416" v="15241" actId="790"/>
          <ac:spMkLst>
            <pc:docMk/>
            <pc:sldMk cId="2740307189" sldId="625"/>
            <ac:spMk id="445" creationId="{B6C60F03-8975-4DFE-93D4-993992FEE275}"/>
          </ac:spMkLst>
        </pc:spChg>
        <pc:spChg chg="mod">
          <ac:chgData name="Sandin Garcia, Juan" userId="8eb68045-f4b0-4f31-aa4e-3c7463baf3fb" providerId="ADAL" clId="{812950CE-F388-4949-A020-62CB281D15C3}" dt="2021-05-03T17:01:12.416" v="15241" actId="790"/>
          <ac:spMkLst>
            <pc:docMk/>
            <pc:sldMk cId="2740307189" sldId="625"/>
            <ac:spMk id="446" creationId="{CC279F3A-D3B2-47E2-8A8B-0177BD2D68F6}"/>
          </ac:spMkLst>
        </pc:spChg>
        <pc:spChg chg="mod">
          <ac:chgData name="Sandin Garcia, Juan" userId="8eb68045-f4b0-4f31-aa4e-3c7463baf3fb" providerId="ADAL" clId="{812950CE-F388-4949-A020-62CB281D15C3}" dt="2021-05-03T17:01:12.416" v="15241" actId="790"/>
          <ac:spMkLst>
            <pc:docMk/>
            <pc:sldMk cId="2740307189" sldId="625"/>
            <ac:spMk id="448" creationId="{B63894BE-EE01-4FDE-8663-186B6F80D288}"/>
          </ac:spMkLst>
        </pc:spChg>
        <pc:spChg chg="mod">
          <ac:chgData name="Sandin Garcia, Juan" userId="8eb68045-f4b0-4f31-aa4e-3c7463baf3fb" providerId="ADAL" clId="{812950CE-F388-4949-A020-62CB281D15C3}" dt="2021-05-03T17:01:12.416" v="15241" actId="790"/>
          <ac:spMkLst>
            <pc:docMk/>
            <pc:sldMk cId="2740307189" sldId="625"/>
            <ac:spMk id="449" creationId="{36E539FC-20B5-40EA-8351-0B473AF74964}"/>
          </ac:spMkLst>
        </pc:spChg>
        <pc:spChg chg="mod">
          <ac:chgData name="Sandin Garcia, Juan" userId="8eb68045-f4b0-4f31-aa4e-3c7463baf3fb" providerId="ADAL" clId="{812950CE-F388-4949-A020-62CB281D15C3}" dt="2021-05-03T17:01:12.416" v="15241" actId="790"/>
          <ac:spMkLst>
            <pc:docMk/>
            <pc:sldMk cId="2740307189" sldId="625"/>
            <ac:spMk id="450" creationId="{0042E077-D4EA-4EB4-8972-E097924B1CF4}"/>
          </ac:spMkLst>
        </pc:spChg>
        <pc:spChg chg="mod">
          <ac:chgData name="Sandin Garcia, Juan" userId="8eb68045-f4b0-4f31-aa4e-3c7463baf3fb" providerId="ADAL" clId="{812950CE-F388-4949-A020-62CB281D15C3}" dt="2021-05-03T17:01:12.416" v="15241" actId="790"/>
          <ac:spMkLst>
            <pc:docMk/>
            <pc:sldMk cId="2740307189" sldId="625"/>
            <ac:spMk id="453" creationId="{B05729F9-6EA6-4D86-A5FB-E89370D47697}"/>
          </ac:spMkLst>
        </pc:spChg>
        <pc:spChg chg="mod">
          <ac:chgData name="Sandin Garcia, Juan" userId="8eb68045-f4b0-4f31-aa4e-3c7463baf3fb" providerId="ADAL" clId="{812950CE-F388-4949-A020-62CB281D15C3}" dt="2021-05-03T17:01:12.416" v="15241" actId="790"/>
          <ac:spMkLst>
            <pc:docMk/>
            <pc:sldMk cId="2740307189" sldId="625"/>
            <ac:spMk id="454" creationId="{2FB3EB2E-E691-4EA7-B637-DBA856E38941}"/>
          </ac:spMkLst>
        </pc:spChg>
        <pc:spChg chg="mod">
          <ac:chgData name="Sandin Garcia, Juan" userId="8eb68045-f4b0-4f31-aa4e-3c7463baf3fb" providerId="ADAL" clId="{812950CE-F388-4949-A020-62CB281D15C3}" dt="2021-05-03T17:01:12.416" v="15241" actId="790"/>
          <ac:spMkLst>
            <pc:docMk/>
            <pc:sldMk cId="2740307189" sldId="625"/>
            <ac:spMk id="455" creationId="{E4652D4F-23CC-4215-95D6-616D3276846B}"/>
          </ac:spMkLst>
        </pc:spChg>
        <pc:spChg chg="mod">
          <ac:chgData name="Sandin Garcia, Juan" userId="8eb68045-f4b0-4f31-aa4e-3c7463baf3fb" providerId="ADAL" clId="{812950CE-F388-4949-A020-62CB281D15C3}" dt="2021-05-03T17:01:12.416" v="15241" actId="790"/>
          <ac:spMkLst>
            <pc:docMk/>
            <pc:sldMk cId="2740307189" sldId="625"/>
            <ac:spMk id="456" creationId="{4D188B44-125B-4998-9233-D1713DC1A614}"/>
          </ac:spMkLst>
        </pc:spChg>
        <pc:spChg chg="add mod">
          <ac:chgData name="Sandin Garcia, Juan" userId="8eb68045-f4b0-4f31-aa4e-3c7463baf3fb" providerId="ADAL" clId="{812950CE-F388-4949-A020-62CB281D15C3}" dt="2021-05-03T07:56:36.167" v="8869" actId="571"/>
          <ac:spMkLst>
            <pc:docMk/>
            <pc:sldMk cId="2740307189" sldId="625"/>
            <ac:spMk id="459" creationId="{42C87952-0B4F-4A17-BBCD-40A6BF213349}"/>
          </ac:spMkLst>
        </pc:spChg>
        <pc:spChg chg="mod">
          <ac:chgData name="Sandin Garcia, Juan" userId="8eb68045-f4b0-4f31-aa4e-3c7463baf3fb" providerId="ADAL" clId="{812950CE-F388-4949-A020-62CB281D15C3}" dt="2021-05-03T16:39:50.997" v="14754" actId="571"/>
          <ac:spMkLst>
            <pc:docMk/>
            <pc:sldMk cId="2740307189" sldId="625"/>
            <ac:spMk id="459" creationId="{DE30099B-8DB9-4608-BDD8-DC556F6C08E8}"/>
          </ac:spMkLst>
        </pc:spChg>
        <pc:spChg chg="mod">
          <ac:chgData name="Sandin Garcia, Juan" userId="8eb68045-f4b0-4f31-aa4e-3c7463baf3fb" providerId="ADAL" clId="{812950CE-F388-4949-A020-62CB281D15C3}" dt="2021-05-03T16:39:50.997" v="14754" actId="571"/>
          <ac:spMkLst>
            <pc:docMk/>
            <pc:sldMk cId="2740307189" sldId="625"/>
            <ac:spMk id="460" creationId="{C0056782-8D59-4B1E-BE9B-11D2A730DAC1}"/>
          </ac:spMkLst>
        </pc:spChg>
        <pc:spChg chg="mod">
          <ac:chgData name="Sandin Garcia, Juan" userId="8eb68045-f4b0-4f31-aa4e-3c7463baf3fb" providerId="ADAL" clId="{812950CE-F388-4949-A020-62CB281D15C3}" dt="2021-05-03T07:56:36.167" v="8869" actId="571"/>
          <ac:spMkLst>
            <pc:docMk/>
            <pc:sldMk cId="2740307189" sldId="625"/>
            <ac:spMk id="461" creationId="{2186C964-7A13-4FB0-98DA-00E9BF27B815}"/>
          </ac:spMkLst>
        </pc:spChg>
        <pc:spChg chg="mod">
          <ac:chgData name="Sandin Garcia, Juan" userId="8eb68045-f4b0-4f31-aa4e-3c7463baf3fb" providerId="ADAL" clId="{812950CE-F388-4949-A020-62CB281D15C3}" dt="2021-05-03T16:39:50.997" v="14754" actId="571"/>
          <ac:spMkLst>
            <pc:docMk/>
            <pc:sldMk cId="2740307189" sldId="625"/>
            <ac:spMk id="461" creationId="{A6035436-BA1D-48C4-92A6-27EACF60284F}"/>
          </ac:spMkLst>
        </pc:spChg>
        <pc:spChg chg="mod">
          <ac:chgData name="Sandin Garcia, Juan" userId="8eb68045-f4b0-4f31-aa4e-3c7463baf3fb" providerId="ADAL" clId="{812950CE-F388-4949-A020-62CB281D15C3}" dt="2021-05-03T16:39:50.997" v="14754" actId="571"/>
          <ac:spMkLst>
            <pc:docMk/>
            <pc:sldMk cId="2740307189" sldId="625"/>
            <ac:spMk id="463" creationId="{78D15685-C80C-420A-8BE4-7E2B34F6EA1E}"/>
          </ac:spMkLst>
        </pc:spChg>
        <pc:spChg chg="mod">
          <ac:chgData name="Sandin Garcia, Juan" userId="8eb68045-f4b0-4f31-aa4e-3c7463baf3fb" providerId="ADAL" clId="{812950CE-F388-4949-A020-62CB281D15C3}" dt="2021-05-03T07:56:36.167" v="8869" actId="571"/>
          <ac:spMkLst>
            <pc:docMk/>
            <pc:sldMk cId="2740307189" sldId="625"/>
            <ac:spMk id="464" creationId="{714951F6-B539-4124-AA3D-2AF32934A00E}"/>
          </ac:spMkLst>
        </pc:spChg>
        <pc:spChg chg="mod">
          <ac:chgData name="Sandin Garcia, Juan" userId="8eb68045-f4b0-4f31-aa4e-3c7463baf3fb" providerId="ADAL" clId="{812950CE-F388-4949-A020-62CB281D15C3}" dt="2021-05-03T16:39:50.997" v="14754" actId="571"/>
          <ac:spMkLst>
            <pc:docMk/>
            <pc:sldMk cId="2740307189" sldId="625"/>
            <ac:spMk id="464" creationId="{D0881713-F11F-4A71-B8EB-501074A434EA}"/>
          </ac:spMkLst>
        </pc:spChg>
        <pc:spChg chg="mod">
          <ac:chgData name="Sandin Garcia, Juan" userId="8eb68045-f4b0-4f31-aa4e-3c7463baf3fb" providerId="ADAL" clId="{812950CE-F388-4949-A020-62CB281D15C3}" dt="2021-05-03T07:56:36.167" v="8869" actId="571"/>
          <ac:spMkLst>
            <pc:docMk/>
            <pc:sldMk cId="2740307189" sldId="625"/>
            <ac:spMk id="465" creationId="{25C27B07-FE11-43A9-A76A-5A32B2FA06FB}"/>
          </ac:spMkLst>
        </pc:spChg>
        <pc:spChg chg="mod">
          <ac:chgData name="Sandin Garcia, Juan" userId="8eb68045-f4b0-4f31-aa4e-3c7463baf3fb" providerId="ADAL" clId="{812950CE-F388-4949-A020-62CB281D15C3}" dt="2021-05-03T16:39:50.997" v="14754" actId="571"/>
          <ac:spMkLst>
            <pc:docMk/>
            <pc:sldMk cId="2740307189" sldId="625"/>
            <ac:spMk id="465" creationId="{ABB623B5-FDA6-4FF7-B3F6-BEF34E4D5060}"/>
          </ac:spMkLst>
        </pc:spChg>
        <pc:spChg chg="mod">
          <ac:chgData name="Sandin Garcia, Juan" userId="8eb68045-f4b0-4f31-aa4e-3c7463baf3fb" providerId="ADAL" clId="{812950CE-F388-4949-A020-62CB281D15C3}" dt="2021-05-03T07:56:36.167" v="8869" actId="571"/>
          <ac:spMkLst>
            <pc:docMk/>
            <pc:sldMk cId="2740307189" sldId="625"/>
            <ac:spMk id="466" creationId="{B39F4B60-EA89-4A9A-A7B1-D4241E1743DE}"/>
          </ac:spMkLst>
        </pc:spChg>
        <pc:spChg chg="mod">
          <ac:chgData name="Sandin Garcia, Juan" userId="8eb68045-f4b0-4f31-aa4e-3c7463baf3fb" providerId="ADAL" clId="{812950CE-F388-4949-A020-62CB281D15C3}" dt="2021-05-03T07:56:36.167" v="8869" actId="571"/>
          <ac:spMkLst>
            <pc:docMk/>
            <pc:sldMk cId="2740307189" sldId="625"/>
            <ac:spMk id="467" creationId="{CA52F697-C34D-46B5-BE63-27701847F4AE}"/>
          </ac:spMkLst>
        </pc:spChg>
        <pc:spChg chg="mod">
          <ac:chgData name="Sandin Garcia, Juan" userId="8eb68045-f4b0-4f31-aa4e-3c7463baf3fb" providerId="ADAL" clId="{812950CE-F388-4949-A020-62CB281D15C3}" dt="2021-05-03T16:39:50.997" v="14754" actId="571"/>
          <ac:spMkLst>
            <pc:docMk/>
            <pc:sldMk cId="2740307189" sldId="625"/>
            <ac:spMk id="467" creationId="{DFAE64EB-D7EA-4255-BDCA-2981BB3CB61A}"/>
          </ac:spMkLst>
        </pc:spChg>
        <pc:spChg chg="mod">
          <ac:chgData name="Sandin Garcia, Juan" userId="8eb68045-f4b0-4f31-aa4e-3c7463baf3fb" providerId="ADAL" clId="{812950CE-F388-4949-A020-62CB281D15C3}" dt="2021-05-03T16:39:50.997" v="14754" actId="571"/>
          <ac:spMkLst>
            <pc:docMk/>
            <pc:sldMk cId="2740307189" sldId="625"/>
            <ac:spMk id="468" creationId="{0741E240-67EB-40EE-AA68-07D4B0DE5AEE}"/>
          </ac:spMkLst>
        </pc:spChg>
        <pc:spChg chg="mod">
          <ac:chgData name="Sandin Garcia, Juan" userId="8eb68045-f4b0-4f31-aa4e-3c7463baf3fb" providerId="ADAL" clId="{812950CE-F388-4949-A020-62CB281D15C3}" dt="2021-05-03T16:39:50.997" v="14754" actId="571"/>
          <ac:spMkLst>
            <pc:docMk/>
            <pc:sldMk cId="2740307189" sldId="625"/>
            <ac:spMk id="469" creationId="{4977D466-9B8E-4E07-99A7-D34FDD454038}"/>
          </ac:spMkLst>
        </pc:spChg>
        <pc:spChg chg="mod">
          <ac:chgData name="Sandin Garcia, Juan" userId="8eb68045-f4b0-4f31-aa4e-3c7463baf3fb" providerId="ADAL" clId="{812950CE-F388-4949-A020-62CB281D15C3}" dt="2021-05-03T07:56:36.167" v="8869" actId="571"/>
          <ac:spMkLst>
            <pc:docMk/>
            <pc:sldMk cId="2740307189" sldId="625"/>
            <ac:spMk id="469" creationId="{AE27D067-7F89-499D-9E28-19CFC31F4392}"/>
          </ac:spMkLst>
        </pc:spChg>
        <pc:spChg chg="mod">
          <ac:chgData name="Sandin Garcia, Juan" userId="8eb68045-f4b0-4f31-aa4e-3c7463baf3fb" providerId="ADAL" clId="{812950CE-F388-4949-A020-62CB281D15C3}" dt="2021-05-03T16:39:50.997" v="14754" actId="571"/>
          <ac:spMkLst>
            <pc:docMk/>
            <pc:sldMk cId="2740307189" sldId="625"/>
            <ac:spMk id="471" creationId="{ABA769E3-4045-41E2-8777-E4D128FBFAB8}"/>
          </ac:spMkLst>
        </pc:spChg>
        <pc:spChg chg="mod">
          <ac:chgData name="Sandin Garcia, Juan" userId="8eb68045-f4b0-4f31-aa4e-3c7463baf3fb" providerId="ADAL" clId="{812950CE-F388-4949-A020-62CB281D15C3}" dt="2021-05-03T07:56:36.167" v="8869" actId="571"/>
          <ac:spMkLst>
            <pc:docMk/>
            <pc:sldMk cId="2740307189" sldId="625"/>
            <ac:spMk id="471" creationId="{D5605B18-CC47-4DB8-BA51-B6617A67CAF9}"/>
          </ac:spMkLst>
        </pc:spChg>
        <pc:spChg chg="mod">
          <ac:chgData name="Sandin Garcia, Juan" userId="8eb68045-f4b0-4f31-aa4e-3c7463baf3fb" providerId="ADAL" clId="{812950CE-F388-4949-A020-62CB281D15C3}" dt="2021-05-03T07:56:36.167" v="8869" actId="571"/>
          <ac:spMkLst>
            <pc:docMk/>
            <pc:sldMk cId="2740307189" sldId="625"/>
            <ac:spMk id="472" creationId="{588AC9E6-F893-4271-9406-8DB0F45F9F7A}"/>
          </ac:spMkLst>
        </pc:spChg>
        <pc:spChg chg="mod">
          <ac:chgData name="Sandin Garcia, Juan" userId="8eb68045-f4b0-4f31-aa4e-3c7463baf3fb" providerId="ADAL" clId="{812950CE-F388-4949-A020-62CB281D15C3}" dt="2021-05-03T16:39:50.997" v="14754" actId="571"/>
          <ac:spMkLst>
            <pc:docMk/>
            <pc:sldMk cId="2740307189" sldId="625"/>
            <ac:spMk id="472" creationId="{A947F443-D388-42FF-847B-EF4C09FB11C6}"/>
          </ac:spMkLst>
        </pc:spChg>
        <pc:spChg chg="mod">
          <ac:chgData name="Sandin Garcia, Juan" userId="8eb68045-f4b0-4f31-aa4e-3c7463baf3fb" providerId="ADAL" clId="{812950CE-F388-4949-A020-62CB281D15C3}" dt="2021-05-03T16:39:50.997" v="14754" actId="571"/>
          <ac:spMkLst>
            <pc:docMk/>
            <pc:sldMk cId="2740307189" sldId="625"/>
            <ac:spMk id="473" creationId="{E583DA88-687C-4693-9020-305CEB3B601C}"/>
          </ac:spMkLst>
        </pc:spChg>
        <pc:spChg chg="mod">
          <ac:chgData name="Sandin Garcia, Juan" userId="8eb68045-f4b0-4f31-aa4e-3c7463baf3fb" providerId="ADAL" clId="{812950CE-F388-4949-A020-62CB281D15C3}" dt="2021-05-03T07:56:36.167" v="8869" actId="571"/>
          <ac:spMkLst>
            <pc:docMk/>
            <pc:sldMk cId="2740307189" sldId="625"/>
            <ac:spMk id="474" creationId="{0E7C8CE0-5F0B-437E-AEBB-BD5F2920245C}"/>
          </ac:spMkLst>
        </pc:spChg>
        <pc:spChg chg="mod">
          <ac:chgData name="Sandin Garcia, Juan" userId="8eb68045-f4b0-4f31-aa4e-3c7463baf3fb" providerId="ADAL" clId="{812950CE-F388-4949-A020-62CB281D15C3}" dt="2021-05-03T16:39:50.997" v="14754" actId="571"/>
          <ac:spMkLst>
            <pc:docMk/>
            <pc:sldMk cId="2740307189" sldId="625"/>
            <ac:spMk id="475" creationId="{F559CA2B-D53C-4DEA-95D9-09BAF8D3E215}"/>
          </ac:spMkLst>
        </pc:spChg>
        <pc:spChg chg="mod">
          <ac:chgData name="Sandin Garcia, Juan" userId="8eb68045-f4b0-4f31-aa4e-3c7463baf3fb" providerId="ADAL" clId="{812950CE-F388-4949-A020-62CB281D15C3}" dt="2021-05-03T16:39:50.997" v="14754" actId="571"/>
          <ac:spMkLst>
            <pc:docMk/>
            <pc:sldMk cId="2740307189" sldId="625"/>
            <ac:spMk id="476" creationId="{6B360395-EAAD-46E3-97F4-8C88DF996F23}"/>
          </ac:spMkLst>
        </pc:spChg>
        <pc:spChg chg="mod">
          <ac:chgData name="Sandin Garcia, Juan" userId="8eb68045-f4b0-4f31-aa4e-3c7463baf3fb" providerId="ADAL" clId="{812950CE-F388-4949-A020-62CB281D15C3}" dt="2021-05-03T07:56:36.167" v="8869" actId="571"/>
          <ac:spMkLst>
            <pc:docMk/>
            <pc:sldMk cId="2740307189" sldId="625"/>
            <ac:spMk id="476" creationId="{BB936B97-CFED-47F5-B934-5C440803FB9D}"/>
          </ac:spMkLst>
        </pc:spChg>
        <pc:spChg chg="mod">
          <ac:chgData name="Sandin Garcia, Juan" userId="8eb68045-f4b0-4f31-aa4e-3c7463baf3fb" providerId="ADAL" clId="{812950CE-F388-4949-A020-62CB281D15C3}" dt="2021-05-03T16:39:50.997" v="14754" actId="571"/>
          <ac:spMkLst>
            <pc:docMk/>
            <pc:sldMk cId="2740307189" sldId="625"/>
            <ac:spMk id="477" creationId="{502DD473-02E2-4511-8697-1B636A1CE482}"/>
          </ac:spMkLst>
        </pc:spChg>
        <pc:spChg chg="mod">
          <ac:chgData name="Sandin Garcia, Juan" userId="8eb68045-f4b0-4f31-aa4e-3c7463baf3fb" providerId="ADAL" clId="{812950CE-F388-4949-A020-62CB281D15C3}" dt="2021-05-03T07:56:36.167" v="8869" actId="571"/>
          <ac:spMkLst>
            <pc:docMk/>
            <pc:sldMk cId="2740307189" sldId="625"/>
            <ac:spMk id="477" creationId="{A8FB12F5-6AB3-4CAC-8328-72F6250EE5FE}"/>
          </ac:spMkLst>
        </pc:spChg>
        <pc:spChg chg="mod">
          <ac:chgData name="Sandin Garcia, Juan" userId="8eb68045-f4b0-4f31-aa4e-3c7463baf3fb" providerId="ADAL" clId="{812950CE-F388-4949-A020-62CB281D15C3}" dt="2021-05-03T16:39:50.997" v="14754" actId="571"/>
          <ac:spMkLst>
            <pc:docMk/>
            <pc:sldMk cId="2740307189" sldId="625"/>
            <ac:spMk id="479" creationId="{6688B074-EFA8-48E1-9E73-572C2B0D749D}"/>
          </ac:spMkLst>
        </pc:spChg>
        <pc:spChg chg="mod">
          <ac:chgData name="Sandin Garcia, Juan" userId="8eb68045-f4b0-4f31-aa4e-3c7463baf3fb" providerId="ADAL" clId="{812950CE-F388-4949-A020-62CB281D15C3}" dt="2021-05-03T07:56:36.167" v="8869" actId="571"/>
          <ac:spMkLst>
            <pc:docMk/>
            <pc:sldMk cId="2740307189" sldId="625"/>
            <ac:spMk id="479" creationId="{89214ABF-5E14-465A-A518-DD96C932606A}"/>
          </ac:spMkLst>
        </pc:spChg>
        <pc:spChg chg="mod">
          <ac:chgData name="Sandin Garcia, Juan" userId="8eb68045-f4b0-4f31-aa4e-3c7463baf3fb" providerId="ADAL" clId="{812950CE-F388-4949-A020-62CB281D15C3}" dt="2021-05-03T16:39:50.997" v="14754" actId="571"/>
          <ac:spMkLst>
            <pc:docMk/>
            <pc:sldMk cId="2740307189" sldId="625"/>
            <ac:spMk id="480" creationId="{890C74C5-1878-4201-AF06-34B39BC6B2BD}"/>
          </ac:spMkLst>
        </pc:spChg>
        <pc:spChg chg="mod">
          <ac:chgData name="Sandin Garcia, Juan" userId="8eb68045-f4b0-4f31-aa4e-3c7463baf3fb" providerId="ADAL" clId="{812950CE-F388-4949-A020-62CB281D15C3}" dt="2021-05-03T07:56:36.167" v="8869" actId="571"/>
          <ac:spMkLst>
            <pc:docMk/>
            <pc:sldMk cId="2740307189" sldId="625"/>
            <ac:spMk id="481" creationId="{1454B98A-6041-4F82-8DB3-FFF2278D65E7}"/>
          </ac:spMkLst>
        </pc:spChg>
        <pc:spChg chg="mod">
          <ac:chgData name="Sandin Garcia, Juan" userId="8eb68045-f4b0-4f31-aa4e-3c7463baf3fb" providerId="ADAL" clId="{812950CE-F388-4949-A020-62CB281D15C3}" dt="2021-05-03T16:39:50.997" v="14754" actId="571"/>
          <ac:spMkLst>
            <pc:docMk/>
            <pc:sldMk cId="2740307189" sldId="625"/>
            <ac:spMk id="481" creationId="{2F0405D0-2CE7-439B-A4E8-93BF6D508D69}"/>
          </ac:spMkLst>
        </pc:spChg>
        <pc:spChg chg="mod">
          <ac:chgData name="Sandin Garcia, Juan" userId="8eb68045-f4b0-4f31-aa4e-3c7463baf3fb" providerId="ADAL" clId="{812950CE-F388-4949-A020-62CB281D15C3}" dt="2021-05-03T07:56:36.167" v="8869" actId="571"/>
          <ac:spMkLst>
            <pc:docMk/>
            <pc:sldMk cId="2740307189" sldId="625"/>
            <ac:spMk id="482" creationId="{9C15266B-CAC9-4C5A-BFAF-8B814F6B3736}"/>
          </ac:spMkLst>
        </pc:spChg>
        <pc:spChg chg="mod">
          <ac:chgData name="Sandin Garcia, Juan" userId="8eb68045-f4b0-4f31-aa4e-3c7463baf3fb" providerId="ADAL" clId="{812950CE-F388-4949-A020-62CB281D15C3}" dt="2021-05-03T16:39:50.997" v="14754" actId="571"/>
          <ac:spMkLst>
            <pc:docMk/>
            <pc:sldMk cId="2740307189" sldId="625"/>
            <ac:spMk id="483" creationId="{017E824B-8BEA-40F3-B562-C15AEE6C4F55}"/>
          </ac:spMkLst>
        </pc:spChg>
        <pc:spChg chg="mod">
          <ac:chgData name="Sandin Garcia, Juan" userId="8eb68045-f4b0-4f31-aa4e-3c7463baf3fb" providerId="ADAL" clId="{812950CE-F388-4949-A020-62CB281D15C3}" dt="2021-05-03T07:56:36.167" v="8869" actId="571"/>
          <ac:spMkLst>
            <pc:docMk/>
            <pc:sldMk cId="2740307189" sldId="625"/>
            <ac:spMk id="484" creationId="{598D14DF-BEB6-42DF-8F9F-ED66107FA6B3}"/>
          </ac:spMkLst>
        </pc:spChg>
        <pc:spChg chg="mod">
          <ac:chgData name="Sandin Garcia, Juan" userId="8eb68045-f4b0-4f31-aa4e-3c7463baf3fb" providerId="ADAL" clId="{812950CE-F388-4949-A020-62CB281D15C3}" dt="2021-05-03T16:39:50.997" v="14754" actId="571"/>
          <ac:spMkLst>
            <pc:docMk/>
            <pc:sldMk cId="2740307189" sldId="625"/>
            <ac:spMk id="484" creationId="{59BC42FA-46EE-4A5D-95D0-4471566BD5C6}"/>
          </ac:spMkLst>
        </pc:spChg>
        <pc:spChg chg="mod">
          <ac:chgData name="Sandin Garcia, Juan" userId="8eb68045-f4b0-4f31-aa4e-3c7463baf3fb" providerId="ADAL" clId="{812950CE-F388-4949-A020-62CB281D15C3}" dt="2021-05-03T16:39:50.997" v="14754" actId="571"/>
          <ac:spMkLst>
            <pc:docMk/>
            <pc:sldMk cId="2740307189" sldId="625"/>
            <ac:spMk id="485" creationId="{472B562A-0890-45C7-8D1E-EB80E85480ED}"/>
          </ac:spMkLst>
        </pc:spChg>
        <pc:spChg chg="mod">
          <ac:chgData name="Sandin Garcia, Juan" userId="8eb68045-f4b0-4f31-aa4e-3c7463baf3fb" providerId="ADAL" clId="{812950CE-F388-4949-A020-62CB281D15C3}" dt="2021-05-03T07:56:36.167" v="8869" actId="571"/>
          <ac:spMkLst>
            <pc:docMk/>
            <pc:sldMk cId="2740307189" sldId="625"/>
            <ac:spMk id="486" creationId="{23FBC968-DEF5-4DEF-BD9E-7895338CA29C}"/>
          </ac:spMkLst>
        </pc:spChg>
        <pc:spChg chg="mod">
          <ac:chgData name="Sandin Garcia, Juan" userId="8eb68045-f4b0-4f31-aa4e-3c7463baf3fb" providerId="ADAL" clId="{812950CE-F388-4949-A020-62CB281D15C3}" dt="2021-05-03T07:56:36.167" v="8869" actId="571"/>
          <ac:spMkLst>
            <pc:docMk/>
            <pc:sldMk cId="2740307189" sldId="625"/>
            <ac:spMk id="487" creationId="{FE67C067-BB3F-4793-8E43-20A8551832F3}"/>
          </ac:spMkLst>
        </pc:spChg>
        <pc:spChg chg="mod">
          <ac:chgData name="Sandin Garcia, Juan" userId="8eb68045-f4b0-4f31-aa4e-3c7463baf3fb" providerId="ADAL" clId="{812950CE-F388-4949-A020-62CB281D15C3}" dt="2021-05-03T16:39:50.997" v="14754" actId="571"/>
          <ac:spMkLst>
            <pc:docMk/>
            <pc:sldMk cId="2740307189" sldId="625"/>
            <ac:spMk id="488" creationId="{8337049D-4A88-4DE8-9640-F9B3E76B63AA}"/>
          </ac:spMkLst>
        </pc:spChg>
        <pc:spChg chg="mod">
          <ac:chgData name="Sandin Garcia, Juan" userId="8eb68045-f4b0-4f31-aa4e-3c7463baf3fb" providerId="ADAL" clId="{812950CE-F388-4949-A020-62CB281D15C3}" dt="2021-05-03T07:56:36.167" v="8869" actId="571"/>
          <ac:spMkLst>
            <pc:docMk/>
            <pc:sldMk cId="2740307189" sldId="625"/>
            <ac:spMk id="489" creationId="{25CDF193-EA21-45A7-8C29-66E82A46471D}"/>
          </ac:spMkLst>
        </pc:spChg>
        <pc:spChg chg="mod">
          <ac:chgData name="Sandin Garcia, Juan" userId="8eb68045-f4b0-4f31-aa4e-3c7463baf3fb" providerId="ADAL" clId="{812950CE-F388-4949-A020-62CB281D15C3}" dt="2021-05-03T16:39:50.997" v="14754" actId="571"/>
          <ac:spMkLst>
            <pc:docMk/>
            <pc:sldMk cId="2740307189" sldId="625"/>
            <ac:spMk id="489" creationId="{416062CD-BA81-4A7E-A3FF-36C4FBCE1533}"/>
          </ac:spMkLst>
        </pc:spChg>
        <pc:spChg chg="mod">
          <ac:chgData name="Sandin Garcia, Juan" userId="8eb68045-f4b0-4f31-aa4e-3c7463baf3fb" providerId="ADAL" clId="{812950CE-F388-4949-A020-62CB281D15C3}" dt="2021-05-03T16:39:50.997" v="14754" actId="571"/>
          <ac:spMkLst>
            <pc:docMk/>
            <pc:sldMk cId="2740307189" sldId="625"/>
            <ac:spMk id="490" creationId="{8F4CCF73-2EF2-4B68-B362-C06F26049FFE}"/>
          </ac:spMkLst>
        </pc:spChg>
        <pc:spChg chg="mod">
          <ac:chgData name="Sandin Garcia, Juan" userId="8eb68045-f4b0-4f31-aa4e-3c7463baf3fb" providerId="ADAL" clId="{812950CE-F388-4949-A020-62CB281D15C3}" dt="2021-05-03T16:39:50.997" v="14754" actId="571"/>
          <ac:spMkLst>
            <pc:docMk/>
            <pc:sldMk cId="2740307189" sldId="625"/>
            <ac:spMk id="491" creationId="{3535F003-B751-4E60-BCD5-885528056E7F}"/>
          </ac:spMkLst>
        </pc:spChg>
        <pc:spChg chg="mod">
          <ac:chgData name="Sandin Garcia, Juan" userId="8eb68045-f4b0-4f31-aa4e-3c7463baf3fb" providerId="ADAL" clId="{812950CE-F388-4949-A020-62CB281D15C3}" dt="2021-05-03T07:56:36.167" v="8869" actId="571"/>
          <ac:spMkLst>
            <pc:docMk/>
            <pc:sldMk cId="2740307189" sldId="625"/>
            <ac:spMk id="491" creationId="{71D3E814-420E-453B-AA7B-11B3C8B1B4A9}"/>
          </ac:spMkLst>
        </pc:spChg>
        <pc:spChg chg="mod">
          <ac:chgData name="Sandin Garcia, Juan" userId="8eb68045-f4b0-4f31-aa4e-3c7463baf3fb" providerId="ADAL" clId="{812950CE-F388-4949-A020-62CB281D15C3}" dt="2021-05-03T07:56:36.167" v="8869" actId="571"/>
          <ac:spMkLst>
            <pc:docMk/>
            <pc:sldMk cId="2740307189" sldId="625"/>
            <ac:spMk id="492" creationId="{F73EF08F-8D77-402B-A07A-54D78C9DC340}"/>
          </ac:spMkLst>
        </pc:spChg>
        <pc:spChg chg="mod">
          <ac:chgData name="Sandin Garcia, Juan" userId="8eb68045-f4b0-4f31-aa4e-3c7463baf3fb" providerId="ADAL" clId="{812950CE-F388-4949-A020-62CB281D15C3}" dt="2021-05-03T07:56:36.167" v="8869" actId="571"/>
          <ac:spMkLst>
            <pc:docMk/>
            <pc:sldMk cId="2740307189" sldId="625"/>
            <ac:spMk id="494" creationId="{770D4E05-B719-45C1-9190-2C7FB6B0A71E}"/>
          </ac:spMkLst>
        </pc:spChg>
        <pc:spChg chg="mod">
          <ac:chgData name="Sandin Garcia, Juan" userId="8eb68045-f4b0-4f31-aa4e-3c7463baf3fb" providerId="ADAL" clId="{812950CE-F388-4949-A020-62CB281D15C3}" dt="2021-05-03T07:56:36.167" v="8869" actId="571"/>
          <ac:spMkLst>
            <pc:docMk/>
            <pc:sldMk cId="2740307189" sldId="625"/>
            <ac:spMk id="496" creationId="{39F5BCB8-19F1-4419-A325-E90DAE99648E}"/>
          </ac:spMkLst>
        </pc:spChg>
        <pc:spChg chg="mod">
          <ac:chgData name="Sandin Garcia, Juan" userId="8eb68045-f4b0-4f31-aa4e-3c7463baf3fb" providerId="ADAL" clId="{812950CE-F388-4949-A020-62CB281D15C3}" dt="2021-05-03T07:56:36.167" v="8869" actId="571"/>
          <ac:spMkLst>
            <pc:docMk/>
            <pc:sldMk cId="2740307189" sldId="625"/>
            <ac:spMk id="497" creationId="{07718950-1E60-4C1B-80B5-A1E59D0142CA}"/>
          </ac:spMkLst>
        </pc:spChg>
        <pc:spChg chg="mod">
          <ac:chgData name="Sandin Garcia, Juan" userId="8eb68045-f4b0-4f31-aa4e-3c7463baf3fb" providerId="ADAL" clId="{812950CE-F388-4949-A020-62CB281D15C3}" dt="2021-05-03T07:56:36.167" v="8869" actId="571"/>
          <ac:spMkLst>
            <pc:docMk/>
            <pc:sldMk cId="2740307189" sldId="625"/>
            <ac:spMk id="499" creationId="{69E9E5AC-26CE-46E2-9DA0-F0394279DB53}"/>
          </ac:spMkLst>
        </pc:spChg>
        <pc:spChg chg="mod">
          <ac:chgData name="Sandin Garcia, Juan" userId="8eb68045-f4b0-4f31-aa4e-3c7463baf3fb" providerId="ADAL" clId="{812950CE-F388-4949-A020-62CB281D15C3}" dt="2021-05-03T16:39:50.997" v="14754" actId="571"/>
          <ac:spMkLst>
            <pc:docMk/>
            <pc:sldMk cId="2740307189" sldId="625"/>
            <ac:spMk id="500" creationId="{943F65F1-4F37-4777-9568-C63CA77AD541}"/>
          </ac:spMkLst>
        </pc:spChg>
        <pc:spChg chg="mod">
          <ac:chgData name="Sandin Garcia, Juan" userId="8eb68045-f4b0-4f31-aa4e-3c7463baf3fb" providerId="ADAL" clId="{812950CE-F388-4949-A020-62CB281D15C3}" dt="2021-05-03T16:39:50.997" v="14754" actId="571"/>
          <ac:spMkLst>
            <pc:docMk/>
            <pc:sldMk cId="2740307189" sldId="625"/>
            <ac:spMk id="501" creationId="{1EB63C71-2E29-4A37-9F8E-014C9B783BD0}"/>
          </ac:spMkLst>
        </pc:spChg>
        <pc:spChg chg="mod">
          <ac:chgData name="Sandin Garcia, Juan" userId="8eb68045-f4b0-4f31-aa4e-3c7463baf3fb" providerId="ADAL" clId="{812950CE-F388-4949-A020-62CB281D15C3}" dt="2021-05-03T07:56:36.167" v="8869" actId="571"/>
          <ac:spMkLst>
            <pc:docMk/>
            <pc:sldMk cId="2740307189" sldId="625"/>
            <ac:spMk id="501" creationId="{68132E9E-AEC8-4900-90BB-C1DE8AFAD159}"/>
          </ac:spMkLst>
        </pc:spChg>
        <pc:spChg chg="mod">
          <ac:chgData name="Sandin Garcia, Juan" userId="8eb68045-f4b0-4f31-aa4e-3c7463baf3fb" providerId="ADAL" clId="{812950CE-F388-4949-A020-62CB281D15C3}" dt="2021-05-03T16:39:50.997" v="14754" actId="571"/>
          <ac:spMkLst>
            <pc:docMk/>
            <pc:sldMk cId="2740307189" sldId="625"/>
            <ac:spMk id="502" creationId="{4D100CE1-A2F0-4A9A-A426-9798160F1FB5}"/>
          </ac:spMkLst>
        </pc:spChg>
        <pc:spChg chg="mod">
          <ac:chgData name="Sandin Garcia, Juan" userId="8eb68045-f4b0-4f31-aa4e-3c7463baf3fb" providerId="ADAL" clId="{812950CE-F388-4949-A020-62CB281D15C3}" dt="2021-05-03T07:56:36.167" v="8869" actId="571"/>
          <ac:spMkLst>
            <pc:docMk/>
            <pc:sldMk cId="2740307189" sldId="625"/>
            <ac:spMk id="502" creationId="{BA2CAC6A-5794-47DA-ADEA-18FD7E3B6B48}"/>
          </ac:spMkLst>
        </pc:spChg>
        <pc:spChg chg="mod">
          <ac:chgData name="Sandin Garcia, Juan" userId="8eb68045-f4b0-4f31-aa4e-3c7463baf3fb" providerId="ADAL" clId="{812950CE-F388-4949-A020-62CB281D15C3}" dt="2021-05-03T16:39:50.997" v="14754" actId="571"/>
          <ac:spMkLst>
            <pc:docMk/>
            <pc:sldMk cId="2740307189" sldId="625"/>
            <ac:spMk id="503" creationId="{4FCFFA80-608E-4178-973D-65B6845AC44F}"/>
          </ac:spMkLst>
        </pc:spChg>
        <pc:spChg chg="mod">
          <ac:chgData name="Sandin Garcia, Juan" userId="8eb68045-f4b0-4f31-aa4e-3c7463baf3fb" providerId="ADAL" clId="{812950CE-F388-4949-A020-62CB281D15C3}" dt="2021-05-03T16:39:50.997" v="14754" actId="571"/>
          <ac:spMkLst>
            <pc:docMk/>
            <pc:sldMk cId="2740307189" sldId="625"/>
            <ac:spMk id="504" creationId="{12122BB2-2C52-4D07-A477-98126B6F3A8F}"/>
          </ac:spMkLst>
        </pc:spChg>
        <pc:spChg chg="mod">
          <ac:chgData name="Sandin Garcia, Juan" userId="8eb68045-f4b0-4f31-aa4e-3c7463baf3fb" providerId="ADAL" clId="{812950CE-F388-4949-A020-62CB281D15C3}" dt="2021-05-03T07:56:36.167" v="8869" actId="571"/>
          <ac:spMkLst>
            <pc:docMk/>
            <pc:sldMk cId="2740307189" sldId="625"/>
            <ac:spMk id="504" creationId="{D247527A-64C3-4D00-8509-200F80B1AE2E}"/>
          </ac:spMkLst>
        </pc:spChg>
        <pc:spChg chg="mod">
          <ac:chgData name="Sandin Garcia, Juan" userId="8eb68045-f4b0-4f31-aa4e-3c7463baf3fb" providerId="ADAL" clId="{812950CE-F388-4949-A020-62CB281D15C3}" dt="2021-05-03T16:39:50.997" v="14754" actId="571"/>
          <ac:spMkLst>
            <pc:docMk/>
            <pc:sldMk cId="2740307189" sldId="625"/>
            <ac:spMk id="505" creationId="{D2B49838-0F51-495F-9EC9-1F3DC0314128}"/>
          </ac:spMkLst>
        </pc:spChg>
        <pc:spChg chg="mod">
          <ac:chgData name="Sandin Garcia, Juan" userId="8eb68045-f4b0-4f31-aa4e-3c7463baf3fb" providerId="ADAL" clId="{812950CE-F388-4949-A020-62CB281D15C3}" dt="2021-05-03T16:39:50.997" v="14754" actId="571"/>
          <ac:spMkLst>
            <pc:docMk/>
            <pc:sldMk cId="2740307189" sldId="625"/>
            <ac:spMk id="506" creationId="{65C16449-880F-4F41-AC55-4DD2D70AF357}"/>
          </ac:spMkLst>
        </pc:spChg>
        <pc:spChg chg="mod">
          <ac:chgData name="Sandin Garcia, Juan" userId="8eb68045-f4b0-4f31-aa4e-3c7463baf3fb" providerId="ADAL" clId="{812950CE-F388-4949-A020-62CB281D15C3}" dt="2021-05-03T07:56:36.167" v="8869" actId="571"/>
          <ac:spMkLst>
            <pc:docMk/>
            <pc:sldMk cId="2740307189" sldId="625"/>
            <ac:spMk id="506" creationId="{C5495220-B5A7-4778-BF0C-9E49D0EE08DD}"/>
          </ac:spMkLst>
        </pc:spChg>
        <pc:spChg chg="mod">
          <ac:chgData name="Sandin Garcia, Juan" userId="8eb68045-f4b0-4f31-aa4e-3c7463baf3fb" providerId="ADAL" clId="{812950CE-F388-4949-A020-62CB281D15C3}" dt="2021-05-03T16:39:50.997" v="14754" actId="571"/>
          <ac:spMkLst>
            <pc:docMk/>
            <pc:sldMk cId="2740307189" sldId="625"/>
            <ac:spMk id="507" creationId="{4EDD28D4-BA40-4019-96A5-381EACEE3E90}"/>
          </ac:spMkLst>
        </pc:spChg>
        <pc:spChg chg="mod">
          <ac:chgData name="Sandin Garcia, Juan" userId="8eb68045-f4b0-4f31-aa4e-3c7463baf3fb" providerId="ADAL" clId="{812950CE-F388-4949-A020-62CB281D15C3}" dt="2021-05-03T07:56:36.167" v="8869" actId="571"/>
          <ac:spMkLst>
            <pc:docMk/>
            <pc:sldMk cId="2740307189" sldId="625"/>
            <ac:spMk id="507" creationId="{70FA03F8-3EB3-4B19-8EB4-82B2F295BD07}"/>
          </ac:spMkLst>
        </pc:spChg>
        <pc:spChg chg="mod">
          <ac:chgData name="Sandin Garcia, Juan" userId="8eb68045-f4b0-4f31-aa4e-3c7463baf3fb" providerId="ADAL" clId="{812950CE-F388-4949-A020-62CB281D15C3}" dt="2021-05-03T16:39:50.997" v="14754" actId="571"/>
          <ac:spMkLst>
            <pc:docMk/>
            <pc:sldMk cId="2740307189" sldId="625"/>
            <ac:spMk id="508" creationId="{FD17D271-BB3E-4BD7-8989-8832D34FAF0A}"/>
          </ac:spMkLst>
        </pc:spChg>
        <pc:spChg chg="mod">
          <ac:chgData name="Sandin Garcia, Juan" userId="8eb68045-f4b0-4f31-aa4e-3c7463baf3fb" providerId="ADAL" clId="{812950CE-F388-4949-A020-62CB281D15C3}" dt="2021-05-03T16:39:50.997" v="14754" actId="571"/>
          <ac:spMkLst>
            <pc:docMk/>
            <pc:sldMk cId="2740307189" sldId="625"/>
            <ac:spMk id="509" creationId="{1E5E857E-01BC-4E2D-B2E7-650E75D5CAD4}"/>
          </ac:spMkLst>
        </pc:spChg>
        <pc:spChg chg="mod">
          <ac:chgData name="Sandin Garcia, Juan" userId="8eb68045-f4b0-4f31-aa4e-3c7463baf3fb" providerId="ADAL" clId="{812950CE-F388-4949-A020-62CB281D15C3}" dt="2021-05-03T07:56:36.167" v="8869" actId="571"/>
          <ac:spMkLst>
            <pc:docMk/>
            <pc:sldMk cId="2740307189" sldId="625"/>
            <ac:spMk id="509" creationId="{E176B9E5-B8BD-4503-84C1-46999ED30D18}"/>
          </ac:spMkLst>
        </pc:spChg>
        <pc:spChg chg="mod">
          <ac:chgData name="Sandin Garcia, Juan" userId="8eb68045-f4b0-4f31-aa4e-3c7463baf3fb" providerId="ADAL" clId="{812950CE-F388-4949-A020-62CB281D15C3}" dt="2021-05-03T16:39:50.997" v="14754" actId="571"/>
          <ac:spMkLst>
            <pc:docMk/>
            <pc:sldMk cId="2740307189" sldId="625"/>
            <ac:spMk id="510" creationId="{0DF42AE9-4906-4BA9-A140-3FDAA88C1040}"/>
          </ac:spMkLst>
        </pc:spChg>
        <pc:spChg chg="mod">
          <ac:chgData name="Sandin Garcia, Juan" userId="8eb68045-f4b0-4f31-aa4e-3c7463baf3fb" providerId="ADAL" clId="{812950CE-F388-4949-A020-62CB281D15C3}" dt="2021-05-03T16:39:50.997" v="14754" actId="571"/>
          <ac:spMkLst>
            <pc:docMk/>
            <pc:sldMk cId="2740307189" sldId="625"/>
            <ac:spMk id="511" creationId="{9460592A-3BD1-4734-85E3-03B5CC03DD1F}"/>
          </ac:spMkLst>
        </pc:spChg>
        <pc:spChg chg="mod">
          <ac:chgData name="Sandin Garcia, Juan" userId="8eb68045-f4b0-4f31-aa4e-3c7463baf3fb" providerId="ADAL" clId="{812950CE-F388-4949-A020-62CB281D15C3}" dt="2021-05-03T07:56:36.167" v="8869" actId="571"/>
          <ac:spMkLst>
            <pc:docMk/>
            <pc:sldMk cId="2740307189" sldId="625"/>
            <ac:spMk id="511" creationId="{E2F8B2AE-B2B1-48D9-AC66-3D63EAA0290C}"/>
          </ac:spMkLst>
        </pc:spChg>
        <pc:spChg chg="mod">
          <ac:chgData name="Sandin Garcia, Juan" userId="8eb68045-f4b0-4f31-aa4e-3c7463baf3fb" providerId="ADAL" clId="{812950CE-F388-4949-A020-62CB281D15C3}" dt="2021-05-03T07:56:36.167" v="8869" actId="571"/>
          <ac:spMkLst>
            <pc:docMk/>
            <pc:sldMk cId="2740307189" sldId="625"/>
            <ac:spMk id="512" creationId="{22339081-9BCC-4729-A706-41E16DC4261E}"/>
          </ac:spMkLst>
        </pc:spChg>
        <pc:spChg chg="mod">
          <ac:chgData name="Sandin Garcia, Juan" userId="8eb68045-f4b0-4f31-aa4e-3c7463baf3fb" providerId="ADAL" clId="{812950CE-F388-4949-A020-62CB281D15C3}" dt="2021-05-03T16:39:50.997" v="14754" actId="571"/>
          <ac:spMkLst>
            <pc:docMk/>
            <pc:sldMk cId="2740307189" sldId="625"/>
            <ac:spMk id="512" creationId="{BC366DF3-94BB-4830-938E-C550899ECD3B}"/>
          </ac:spMkLst>
        </pc:spChg>
        <pc:spChg chg="mod">
          <ac:chgData name="Sandin Garcia, Juan" userId="8eb68045-f4b0-4f31-aa4e-3c7463baf3fb" providerId="ADAL" clId="{812950CE-F388-4949-A020-62CB281D15C3}" dt="2021-05-03T16:39:50.997" v="14754" actId="571"/>
          <ac:spMkLst>
            <pc:docMk/>
            <pc:sldMk cId="2740307189" sldId="625"/>
            <ac:spMk id="513" creationId="{40631353-9CF5-4EA7-9350-6EF14076B099}"/>
          </ac:spMkLst>
        </pc:spChg>
        <pc:spChg chg="mod">
          <ac:chgData name="Sandin Garcia, Juan" userId="8eb68045-f4b0-4f31-aa4e-3c7463baf3fb" providerId="ADAL" clId="{812950CE-F388-4949-A020-62CB281D15C3}" dt="2021-05-03T07:56:36.167" v="8869" actId="571"/>
          <ac:spMkLst>
            <pc:docMk/>
            <pc:sldMk cId="2740307189" sldId="625"/>
            <ac:spMk id="514" creationId="{6F04052A-F164-4CBB-9448-01BCF46CF936}"/>
          </ac:spMkLst>
        </pc:spChg>
        <pc:spChg chg="mod">
          <ac:chgData name="Sandin Garcia, Juan" userId="8eb68045-f4b0-4f31-aa4e-3c7463baf3fb" providerId="ADAL" clId="{812950CE-F388-4949-A020-62CB281D15C3}" dt="2021-05-03T07:56:36.167" v="8869" actId="571"/>
          <ac:spMkLst>
            <pc:docMk/>
            <pc:sldMk cId="2740307189" sldId="625"/>
            <ac:spMk id="516" creationId="{3C191EA6-8923-411D-8991-E31F1FB7A139}"/>
          </ac:spMkLst>
        </pc:spChg>
        <pc:spChg chg="mod">
          <ac:chgData name="Sandin Garcia, Juan" userId="8eb68045-f4b0-4f31-aa4e-3c7463baf3fb" providerId="ADAL" clId="{812950CE-F388-4949-A020-62CB281D15C3}" dt="2021-05-03T07:56:36.167" v="8869" actId="571"/>
          <ac:spMkLst>
            <pc:docMk/>
            <pc:sldMk cId="2740307189" sldId="625"/>
            <ac:spMk id="517" creationId="{4AE0282B-B8AE-46B9-84B2-35F22AFFEC2B}"/>
          </ac:spMkLst>
        </pc:spChg>
        <pc:spChg chg="mod">
          <ac:chgData name="Sandin Garcia, Juan" userId="8eb68045-f4b0-4f31-aa4e-3c7463baf3fb" providerId="ADAL" clId="{812950CE-F388-4949-A020-62CB281D15C3}" dt="2021-05-03T16:39:50.997" v="14754" actId="571"/>
          <ac:spMkLst>
            <pc:docMk/>
            <pc:sldMk cId="2740307189" sldId="625"/>
            <ac:spMk id="518" creationId="{3AFDD1C5-B593-41FC-B837-AAC181606B9C}"/>
          </ac:spMkLst>
        </pc:spChg>
        <pc:spChg chg="mod">
          <ac:chgData name="Sandin Garcia, Juan" userId="8eb68045-f4b0-4f31-aa4e-3c7463baf3fb" providerId="ADAL" clId="{812950CE-F388-4949-A020-62CB281D15C3}" dt="2021-05-03T16:39:50.997" v="14754" actId="571"/>
          <ac:spMkLst>
            <pc:docMk/>
            <pc:sldMk cId="2740307189" sldId="625"/>
            <ac:spMk id="519" creationId="{59C1C8DE-1A52-455D-A926-DDA45F36F014}"/>
          </ac:spMkLst>
        </pc:spChg>
        <pc:spChg chg="mod">
          <ac:chgData name="Sandin Garcia, Juan" userId="8eb68045-f4b0-4f31-aa4e-3c7463baf3fb" providerId="ADAL" clId="{812950CE-F388-4949-A020-62CB281D15C3}" dt="2021-05-03T07:56:36.167" v="8869" actId="571"/>
          <ac:spMkLst>
            <pc:docMk/>
            <pc:sldMk cId="2740307189" sldId="625"/>
            <ac:spMk id="519" creationId="{BF9A9BB4-6DF3-4F41-A1B9-1BACA1B59639}"/>
          </ac:spMkLst>
        </pc:spChg>
        <pc:spChg chg="mod">
          <ac:chgData name="Sandin Garcia, Juan" userId="8eb68045-f4b0-4f31-aa4e-3c7463baf3fb" providerId="ADAL" clId="{812950CE-F388-4949-A020-62CB281D15C3}" dt="2021-05-03T16:39:50.997" v="14754" actId="571"/>
          <ac:spMkLst>
            <pc:docMk/>
            <pc:sldMk cId="2740307189" sldId="625"/>
            <ac:spMk id="520" creationId="{B2F0F9E4-8CAF-4F60-BC8A-FAFC644CAB84}"/>
          </ac:spMkLst>
        </pc:spChg>
        <pc:spChg chg="mod">
          <ac:chgData name="Sandin Garcia, Juan" userId="8eb68045-f4b0-4f31-aa4e-3c7463baf3fb" providerId="ADAL" clId="{812950CE-F388-4949-A020-62CB281D15C3}" dt="2021-05-03T07:56:36.167" v="8869" actId="571"/>
          <ac:spMkLst>
            <pc:docMk/>
            <pc:sldMk cId="2740307189" sldId="625"/>
            <ac:spMk id="521" creationId="{C1AEA8C5-5B50-4F44-9A8A-1AC792E54830}"/>
          </ac:spMkLst>
        </pc:spChg>
        <pc:spChg chg="mod">
          <ac:chgData name="Sandin Garcia, Juan" userId="8eb68045-f4b0-4f31-aa4e-3c7463baf3fb" providerId="ADAL" clId="{812950CE-F388-4949-A020-62CB281D15C3}" dt="2021-05-03T07:56:36.167" v="8869" actId="571"/>
          <ac:spMkLst>
            <pc:docMk/>
            <pc:sldMk cId="2740307189" sldId="625"/>
            <ac:spMk id="522" creationId="{9575AE41-84A7-41F7-A8C6-FF63B789943E}"/>
          </ac:spMkLst>
        </pc:spChg>
        <pc:spChg chg="mod">
          <ac:chgData name="Sandin Garcia, Juan" userId="8eb68045-f4b0-4f31-aa4e-3c7463baf3fb" providerId="ADAL" clId="{812950CE-F388-4949-A020-62CB281D15C3}" dt="2021-05-03T16:39:50.997" v="14754" actId="571"/>
          <ac:spMkLst>
            <pc:docMk/>
            <pc:sldMk cId="2740307189" sldId="625"/>
            <ac:spMk id="522" creationId="{C34088F2-ADE4-4F11-8B52-E11E8EE4190E}"/>
          </ac:spMkLst>
        </pc:spChg>
        <pc:spChg chg="mod">
          <ac:chgData name="Sandin Garcia, Juan" userId="8eb68045-f4b0-4f31-aa4e-3c7463baf3fb" providerId="ADAL" clId="{812950CE-F388-4949-A020-62CB281D15C3}" dt="2021-05-03T16:39:50.997" v="14754" actId="571"/>
          <ac:spMkLst>
            <pc:docMk/>
            <pc:sldMk cId="2740307189" sldId="625"/>
            <ac:spMk id="523" creationId="{9BB34B81-0513-4F3B-8C17-3B0A900CB674}"/>
          </ac:spMkLst>
        </pc:spChg>
        <pc:spChg chg="mod">
          <ac:chgData name="Sandin Garcia, Juan" userId="8eb68045-f4b0-4f31-aa4e-3c7463baf3fb" providerId="ADAL" clId="{812950CE-F388-4949-A020-62CB281D15C3}" dt="2021-05-03T16:39:50.997" v="14754" actId="571"/>
          <ac:spMkLst>
            <pc:docMk/>
            <pc:sldMk cId="2740307189" sldId="625"/>
            <ac:spMk id="524" creationId="{1A346140-A41B-4FE5-BD39-2147A83191B0}"/>
          </ac:spMkLst>
        </pc:spChg>
        <pc:spChg chg="mod">
          <ac:chgData name="Sandin Garcia, Juan" userId="8eb68045-f4b0-4f31-aa4e-3c7463baf3fb" providerId="ADAL" clId="{812950CE-F388-4949-A020-62CB281D15C3}" dt="2021-05-03T07:56:36.167" v="8869" actId="571"/>
          <ac:spMkLst>
            <pc:docMk/>
            <pc:sldMk cId="2740307189" sldId="625"/>
            <ac:spMk id="524" creationId="{3011AC39-B24F-49BB-ACF4-EEE54B4C967A}"/>
          </ac:spMkLst>
        </pc:spChg>
        <pc:spChg chg="mod">
          <ac:chgData name="Sandin Garcia, Juan" userId="8eb68045-f4b0-4f31-aa4e-3c7463baf3fb" providerId="ADAL" clId="{812950CE-F388-4949-A020-62CB281D15C3}" dt="2021-05-03T16:39:50.997" v="14754" actId="571"/>
          <ac:spMkLst>
            <pc:docMk/>
            <pc:sldMk cId="2740307189" sldId="625"/>
            <ac:spMk id="526" creationId="{25826069-14AF-464A-8A33-4D6C60E68B48}"/>
          </ac:spMkLst>
        </pc:spChg>
        <pc:spChg chg="mod">
          <ac:chgData name="Sandin Garcia, Juan" userId="8eb68045-f4b0-4f31-aa4e-3c7463baf3fb" providerId="ADAL" clId="{812950CE-F388-4949-A020-62CB281D15C3}" dt="2021-05-03T07:56:36.167" v="8869" actId="571"/>
          <ac:spMkLst>
            <pc:docMk/>
            <pc:sldMk cId="2740307189" sldId="625"/>
            <ac:spMk id="526" creationId="{8EAD7B0B-36F9-467A-B2D2-1236B7F565CD}"/>
          </ac:spMkLst>
        </pc:spChg>
        <pc:spChg chg="mod">
          <ac:chgData name="Sandin Garcia, Juan" userId="8eb68045-f4b0-4f31-aa4e-3c7463baf3fb" providerId="ADAL" clId="{812950CE-F388-4949-A020-62CB281D15C3}" dt="2021-05-03T07:56:36.167" v="8869" actId="571"/>
          <ac:spMkLst>
            <pc:docMk/>
            <pc:sldMk cId="2740307189" sldId="625"/>
            <ac:spMk id="527" creationId="{76D83514-BA3F-4DB5-9E4A-71E1EFBAD4B4}"/>
          </ac:spMkLst>
        </pc:spChg>
        <pc:spChg chg="mod">
          <ac:chgData name="Sandin Garcia, Juan" userId="8eb68045-f4b0-4f31-aa4e-3c7463baf3fb" providerId="ADAL" clId="{812950CE-F388-4949-A020-62CB281D15C3}" dt="2021-05-03T16:39:50.997" v="14754" actId="571"/>
          <ac:spMkLst>
            <pc:docMk/>
            <pc:sldMk cId="2740307189" sldId="625"/>
            <ac:spMk id="527" creationId="{83C07C59-5916-484B-BFE3-15A43EE82CD5}"/>
          </ac:spMkLst>
        </pc:spChg>
        <pc:spChg chg="mod">
          <ac:chgData name="Sandin Garcia, Juan" userId="8eb68045-f4b0-4f31-aa4e-3c7463baf3fb" providerId="ADAL" clId="{812950CE-F388-4949-A020-62CB281D15C3}" dt="2021-05-03T16:39:50.997" v="14754" actId="571"/>
          <ac:spMkLst>
            <pc:docMk/>
            <pc:sldMk cId="2740307189" sldId="625"/>
            <ac:spMk id="528" creationId="{E6938024-7E54-4FEB-8C55-3F74E99433E1}"/>
          </ac:spMkLst>
        </pc:spChg>
        <pc:spChg chg="mod">
          <ac:chgData name="Sandin Garcia, Juan" userId="8eb68045-f4b0-4f31-aa4e-3c7463baf3fb" providerId="ADAL" clId="{812950CE-F388-4949-A020-62CB281D15C3}" dt="2021-05-03T07:56:36.167" v="8869" actId="571"/>
          <ac:spMkLst>
            <pc:docMk/>
            <pc:sldMk cId="2740307189" sldId="625"/>
            <ac:spMk id="529" creationId="{4E8209D8-01CE-4D8B-B59C-2355500F1EEC}"/>
          </ac:spMkLst>
        </pc:spChg>
        <pc:spChg chg="mod">
          <ac:chgData name="Sandin Garcia, Juan" userId="8eb68045-f4b0-4f31-aa4e-3c7463baf3fb" providerId="ADAL" clId="{812950CE-F388-4949-A020-62CB281D15C3}" dt="2021-05-03T16:39:50.997" v="14754" actId="571"/>
          <ac:spMkLst>
            <pc:docMk/>
            <pc:sldMk cId="2740307189" sldId="625"/>
            <ac:spMk id="530" creationId="{BE86961F-431A-4998-A9C3-DAD11D9EC53E}"/>
          </ac:spMkLst>
        </pc:spChg>
        <pc:spChg chg="mod">
          <ac:chgData name="Sandin Garcia, Juan" userId="8eb68045-f4b0-4f31-aa4e-3c7463baf3fb" providerId="ADAL" clId="{812950CE-F388-4949-A020-62CB281D15C3}" dt="2021-05-03T16:39:50.997" v="14754" actId="571"/>
          <ac:spMkLst>
            <pc:docMk/>
            <pc:sldMk cId="2740307189" sldId="625"/>
            <ac:spMk id="531" creationId="{6A405195-1A86-4FB9-88F0-FE709B8F2D61}"/>
          </ac:spMkLst>
        </pc:spChg>
        <pc:spChg chg="mod">
          <ac:chgData name="Sandin Garcia, Juan" userId="8eb68045-f4b0-4f31-aa4e-3c7463baf3fb" providerId="ADAL" clId="{812950CE-F388-4949-A020-62CB281D15C3}" dt="2021-05-03T07:56:36.167" v="8869" actId="571"/>
          <ac:spMkLst>
            <pc:docMk/>
            <pc:sldMk cId="2740307189" sldId="625"/>
            <ac:spMk id="531" creationId="{87E641FC-B545-42FD-B1F4-86BD0BF2F270}"/>
          </ac:spMkLst>
        </pc:spChg>
        <pc:spChg chg="mod">
          <ac:chgData name="Sandin Garcia, Juan" userId="8eb68045-f4b0-4f31-aa4e-3c7463baf3fb" providerId="ADAL" clId="{812950CE-F388-4949-A020-62CB281D15C3}" dt="2021-05-03T16:39:50.997" v="14754" actId="571"/>
          <ac:spMkLst>
            <pc:docMk/>
            <pc:sldMk cId="2740307189" sldId="625"/>
            <ac:spMk id="532" creationId="{60B6195C-4B33-4EB4-A079-BF94E67DDDB2}"/>
          </ac:spMkLst>
        </pc:spChg>
        <pc:spChg chg="mod">
          <ac:chgData name="Sandin Garcia, Juan" userId="8eb68045-f4b0-4f31-aa4e-3c7463baf3fb" providerId="ADAL" clId="{812950CE-F388-4949-A020-62CB281D15C3}" dt="2021-05-03T07:56:36.167" v="8869" actId="571"/>
          <ac:spMkLst>
            <pc:docMk/>
            <pc:sldMk cId="2740307189" sldId="625"/>
            <ac:spMk id="532" creationId="{C7FADDD2-EED0-4D6E-8B0E-4B5E281F54EE}"/>
          </ac:spMkLst>
        </pc:spChg>
        <pc:spChg chg="mod">
          <ac:chgData name="Sandin Garcia, Juan" userId="8eb68045-f4b0-4f31-aa4e-3c7463baf3fb" providerId="ADAL" clId="{812950CE-F388-4949-A020-62CB281D15C3}" dt="2021-05-03T16:39:50.997" v="14754" actId="571"/>
          <ac:spMkLst>
            <pc:docMk/>
            <pc:sldMk cId="2740307189" sldId="625"/>
            <ac:spMk id="534" creationId="{87F2EE3B-527B-4E20-B9BC-915E0AC700C5}"/>
          </ac:spMkLst>
        </pc:spChg>
        <pc:spChg chg="mod">
          <ac:chgData name="Sandin Garcia, Juan" userId="8eb68045-f4b0-4f31-aa4e-3c7463baf3fb" providerId="ADAL" clId="{812950CE-F388-4949-A020-62CB281D15C3}" dt="2021-05-03T07:56:36.167" v="8869" actId="571"/>
          <ac:spMkLst>
            <pc:docMk/>
            <pc:sldMk cId="2740307189" sldId="625"/>
            <ac:spMk id="534" creationId="{EAA8D44F-6B13-4B93-8293-F93195504A7F}"/>
          </ac:spMkLst>
        </pc:spChg>
        <pc:spChg chg="mod">
          <ac:chgData name="Sandin Garcia, Juan" userId="8eb68045-f4b0-4f31-aa4e-3c7463baf3fb" providerId="ADAL" clId="{812950CE-F388-4949-A020-62CB281D15C3}" dt="2021-05-03T16:39:50.997" v="14754" actId="571"/>
          <ac:spMkLst>
            <pc:docMk/>
            <pc:sldMk cId="2740307189" sldId="625"/>
            <ac:spMk id="535" creationId="{721290D2-BDA8-40AA-B37D-30F6FA0A0C24}"/>
          </ac:spMkLst>
        </pc:spChg>
        <pc:spChg chg="mod">
          <ac:chgData name="Sandin Garcia, Juan" userId="8eb68045-f4b0-4f31-aa4e-3c7463baf3fb" providerId="ADAL" clId="{812950CE-F388-4949-A020-62CB281D15C3}" dt="2021-05-03T16:39:50.997" v="14754" actId="571"/>
          <ac:spMkLst>
            <pc:docMk/>
            <pc:sldMk cId="2740307189" sldId="625"/>
            <ac:spMk id="536" creationId="{C8F1427E-3E66-4F9F-8F1A-72CCB6A37CB2}"/>
          </ac:spMkLst>
        </pc:spChg>
        <pc:spChg chg="mod">
          <ac:chgData name="Sandin Garcia, Juan" userId="8eb68045-f4b0-4f31-aa4e-3c7463baf3fb" providerId="ADAL" clId="{812950CE-F388-4949-A020-62CB281D15C3}" dt="2021-05-03T07:56:36.167" v="8869" actId="571"/>
          <ac:spMkLst>
            <pc:docMk/>
            <pc:sldMk cId="2740307189" sldId="625"/>
            <ac:spMk id="536" creationId="{D985EC3B-A388-4556-A043-C966FCB1FF3D}"/>
          </ac:spMkLst>
        </pc:spChg>
        <pc:spChg chg="mod">
          <ac:chgData name="Sandin Garcia, Juan" userId="8eb68045-f4b0-4f31-aa4e-3c7463baf3fb" providerId="ADAL" clId="{812950CE-F388-4949-A020-62CB281D15C3}" dt="2021-05-03T07:56:36.167" v="8869" actId="571"/>
          <ac:spMkLst>
            <pc:docMk/>
            <pc:sldMk cId="2740307189" sldId="625"/>
            <ac:spMk id="537" creationId="{A5F36369-A90B-4427-B154-2996BF23121B}"/>
          </ac:spMkLst>
        </pc:spChg>
        <pc:spChg chg="mod">
          <ac:chgData name="Sandin Garcia, Juan" userId="8eb68045-f4b0-4f31-aa4e-3c7463baf3fb" providerId="ADAL" clId="{812950CE-F388-4949-A020-62CB281D15C3}" dt="2021-05-03T16:39:50.997" v="14754" actId="571"/>
          <ac:spMkLst>
            <pc:docMk/>
            <pc:sldMk cId="2740307189" sldId="625"/>
            <ac:spMk id="538" creationId="{1A39CE81-A744-4B41-AF66-694D23D78993}"/>
          </ac:spMkLst>
        </pc:spChg>
        <pc:spChg chg="mod">
          <ac:chgData name="Sandin Garcia, Juan" userId="8eb68045-f4b0-4f31-aa4e-3c7463baf3fb" providerId="ADAL" clId="{812950CE-F388-4949-A020-62CB281D15C3}" dt="2021-05-03T07:56:36.167" v="8869" actId="571"/>
          <ac:spMkLst>
            <pc:docMk/>
            <pc:sldMk cId="2740307189" sldId="625"/>
            <ac:spMk id="539" creationId="{87AED6BF-79B4-47C2-966D-D53B615841B8}"/>
          </ac:spMkLst>
        </pc:spChg>
        <pc:spChg chg="mod">
          <ac:chgData name="Sandin Garcia, Juan" userId="8eb68045-f4b0-4f31-aa4e-3c7463baf3fb" providerId="ADAL" clId="{812950CE-F388-4949-A020-62CB281D15C3}" dt="2021-05-03T16:39:50.997" v="14754" actId="571"/>
          <ac:spMkLst>
            <pc:docMk/>
            <pc:sldMk cId="2740307189" sldId="625"/>
            <ac:spMk id="539" creationId="{C5AFDE39-682A-4161-90CE-FD1BFB3B23EE}"/>
          </ac:spMkLst>
        </pc:spChg>
        <pc:spChg chg="mod">
          <ac:chgData name="Sandin Garcia, Juan" userId="8eb68045-f4b0-4f31-aa4e-3c7463baf3fb" providerId="ADAL" clId="{812950CE-F388-4949-A020-62CB281D15C3}" dt="2021-05-03T16:39:50.997" v="14754" actId="571"/>
          <ac:spMkLst>
            <pc:docMk/>
            <pc:sldMk cId="2740307189" sldId="625"/>
            <ac:spMk id="540" creationId="{FAAD4494-6A00-4127-BB51-6F59CD514B75}"/>
          </ac:spMkLst>
        </pc:spChg>
        <pc:spChg chg="mod">
          <ac:chgData name="Sandin Garcia, Juan" userId="8eb68045-f4b0-4f31-aa4e-3c7463baf3fb" providerId="ADAL" clId="{812950CE-F388-4949-A020-62CB281D15C3}" dt="2021-05-03T07:56:36.167" v="8869" actId="571"/>
          <ac:spMkLst>
            <pc:docMk/>
            <pc:sldMk cId="2740307189" sldId="625"/>
            <ac:spMk id="541" creationId="{FA2C3FAE-2476-46CA-AC92-8BA61BE68998}"/>
          </ac:spMkLst>
        </pc:spChg>
        <pc:spChg chg="mod">
          <ac:chgData name="Sandin Garcia, Juan" userId="8eb68045-f4b0-4f31-aa4e-3c7463baf3fb" providerId="ADAL" clId="{812950CE-F388-4949-A020-62CB281D15C3}" dt="2021-05-03T16:39:50.997" v="14754" actId="571"/>
          <ac:spMkLst>
            <pc:docMk/>
            <pc:sldMk cId="2740307189" sldId="625"/>
            <ac:spMk id="542" creationId="{B1507ED0-EABB-474D-88B5-B8F2AF9A009D}"/>
          </ac:spMkLst>
        </pc:spChg>
        <pc:spChg chg="mod">
          <ac:chgData name="Sandin Garcia, Juan" userId="8eb68045-f4b0-4f31-aa4e-3c7463baf3fb" providerId="ADAL" clId="{812950CE-F388-4949-A020-62CB281D15C3}" dt="2021-05-03T07:56:36.167" v="8869" actId="571"/>
          <ac:spMkLst>
            <pc:docMk/>
            <pc:sldMk cId="2740307189" sldId="625"/>
            <ac:spMk id="542" creationId="{CB2249D0-D20F-456A-B9B8-D00167BD1E34}"/>
          </ac:spMkLst>
        </pc:spChg>
        <pc:spChg chg="mod">
          <ac:chgData name="Sandin Garcia, Juan" userId="8eb68045-f4b0-4f31-aa4e-3c7463baf3fb" providerId="ADAL" clId="{812950CE-F388-4949-A020-62CB281D15C3}" dt="2021-05-03T16:39:50.997" v="14754" actId="571"/>
          <ac:spMkLst>
            <pc:docMk/>
            <pc:sldMk cId="2740307189" sldId="625"/>
            <ac:spMk id="543" creationId="{1A7585FF-8CA8-435F-9FA3-E2B554836BF4}"/>
          </ac:spMkLst>
        </pc:spChg>
        <pc:spChg chg="mod">
          <ac:chgData name="Sandin Garcia, Juan" userId="8eb68045-f4b0-4f31-aa4e-3c7463baf3fb" providerId="ADAL" clId="{812950CE-F388-4949-A020-62CB281D15C3}" dt="2021-05-03T16:39:50.997" v="14754" actId="571"/>
          <ac:spMkLst>
            <pc:docMk/>
            <pc:sldMk cId="2740307189" sldId="625"/>
            <ac:spMk id="544" creationId="{68B6E756-665A-4FD2-93B3-AA108404156E}"/>
          </ac:spMkLst>
        </pc:spChg>
        <pc:spChg chg="mod">
          <ac:chgData name="Sandin Garcia, Juan" userId="8eb68045-f4b0-4f31-aa4e-3c7463baf3fb" providerId="ADAL" clId="{812950CE-F388-4949-A020-62CB281D15C3}" dt="2021-05-03T16:39:50.997" v="14754" actId="571"/>
          <ac:spMkLst>
            <pc:docMk/>
            <pc:sldMk cId="2740307189" sldId="625"/>
            <ac:spMk id="546" creationId="{01A183D5-5EE9-491B-85C8-BCE2B4E68BF8}"/>
          </ac:spMkLst>
        </pc:spChg>
        <pc:spChg chg="mod">
          <ac:chgData name="Sandin Garcia, Juan" userId="8eb68045-f4b0-4f31-aa4e-3c7463baf3fb" providerId="ADAL" clId="{812950CE-F388-4949-A020-62CB281D15C3}" dt="2021-05-03T16:39:50.997" v="14754" actId="571"/>
          <ac:spMkLst>
            <pc:docMk/>
            <pc:sldMk cId="2740307189" sldId="625"/>
            <ac:spMk id="547" creationId="{B69FF73F-E277-4A63-B74A-E56D84EF3A47}"/>
          </ac:spMkLst>
        </pc:spChg>
        <pc:spChg chg="mod">
          <ac:chgData name="Sandin Garcia, Juan" userId="8eb68045-f4b0-4f31-aa4e-3c7463baf3fb" providerId="ADAL" clId="{812950CE-F388-4949-A020-62CB281D15C3}" dt="2021-05-03T16:39:50.997" v="14754" actId="571"/>
          <ac:spMkLst>
            <pc:docMk/>
            <pc:sldMk cId="2740307189" sldId="625"/>
            <ac:spMk id="548" creationId="{A9895CA6-6909-4445-AB1C-0990DCF26716}"/>
          </ac:spMkLst>
        </pc:spChg>
        <pc:spChg chg="mod">
          <ac:chgData name="Sandin Garcia, Juan" userId="8eb68045-f4b0-4f31-aa4e-3c7463baf3fb" providerId="ADAL" clId="{812950CE-F388-4949-A020-62CB281D15C3}" dt="2021-05-03T16:39:50.997" v="14754" actId="571"/>
          <ac:spMkLst>
            <pc:docMk/>
            <pc:sldMk cId="2740307189" sldId="625"/>
            <ac:spMk id="550" creationId="{44A6DE1B-5C95-4B01-B3BC-24D75002F72A}"/>
          </ac:spMkLst>
        </pc:spChg>
        <pc:spChg chg="mod">
          <ac:chgData name="Sandin Garcia, Juan" userId="8eb68045-f4b0-4f31-aa4e-3c7463baf3fb" providerId="ADAL" clId="{812950CE-F388-4949-A020-62CB281D15C3}" dt="2021-05-03T16:39:50.997" v="14754" actId="571"/>
          <ac:spMkLst>
            <pc:docMk/>
            <pc:sldMk cId="2740307189" sldId="625"/>
            <ac:spMk id="551" creationId="{CA9B776E-1253-4FA7-9587-FDF563852617}"/>
          </ac:spMkLst>
        </pc:spChg>
        <pc:spChg chg="mod">
          <ac:chgData name="Sandin Garcia, Juan" userId="8eb68045-f4b0-4f31-aa4e-3c7463baf3fb" providerId="ADAL" clId="{812950CE-F388-4949-A020-62CB281D15C3}" dt="2021-05-03T16:39:50.997" v="14754" actId="571"/>
          <ac:spMkLst>
            <pc:docMk/>
            <pc:sldMk cId="2740307189" sldId="625"/>
            <ac:spMk id="552" creationId="{6E5F38AE-BD7E-406E-A91F-EC2A99E4FE55}"/>
          </ac:spMkLst>
        </pc:spChg>
        <pc:spChg chg="mod">
          <ac:chgData name="Sandin Garcia, Juan" userId="8eb68045-f4b0-4f31-aa4e-3c7463baf3fb" providerId="ADAL" clId="{812950CE-F388-4949-A020-62CB281D15C3}" dt="2021-05-03T16:39:50.997" v="14754" actId="571"/>
          <ac:spMkLst>
            <pc:docMk/>
            <pc:sldMk cId="2740307189" sldId="625"/>
            <ac:spMk id="554" creationId="{00F3DC65-F016-4AA5-82BC-550B62E20369}"/>
          </ac:spMkLst>
        </pc:spChg>
        <pc:spChg chg="mod">
          <ac:chgData name="Sandin Garcia, Juan" userId="8eb68045-f4b0-4f31-aa4e-3c7463baf3fb" providerId="ADAL" clId="{812950CE-F388-4949-A020-62CB281D15C3}" dt="2021-05-03T16:39:50.997" v="14754" actId="571"/>
          <ac:spMkLst>
            <pc:docMk/>
            <pc:sldMk cId="2740307189" sldId="625"/>
            <ac:spMk id="555" creationId="{BE0DDF5D-C920-4D73-B1B7-26A17F025D16}"/>
          </ac:spMkLst>
        </pc:spChg>
        <pc:spChg chg="mod">
          <ac:chgData name="Sandin Garcia, Juan" userId="8eb68045-f4b0-4f31-aa4e-3c7463baf3fb" providerId="ADAL" clId="{812950CE-F388-4949-A020-62CB281D15C3}" dt="2021-05-03T16:39:50.997" v="14754" actId="571"/>
          <ac:spMkLst>
            <pc:docMk/>
            <pc:sldMk cId="2740307189" sldId="625"/>
            <ac:spMk id="556" creationId="{AC13DCC6-7F49-4FC7-B540-E937083F87BD}"/>
          </ac:spMkLst>
        </pc:spChg>
        <pc:spChg chg="mod">
          <ac:chgData name="Sandin Garcia, Juan" userId="8eb68045-f4b0-4f31-aa4e-3c7463baf3fb" providerId="ADAL" clId="{812950CE-F388-4949-A020-62CB281D15C3}" dt="2021-05-03T16:39:50.997" v="14754" actId="571"/>
          <ac:spMkLst>
            <pc:docMk/>
            <pc:sldMk cId="2740307189" sldId="625"/>
            <ac:spMk id="558" creationId="{34519D56-6E58-4586-BA47-F8E7B4898768}"/>
          </ac:spMkLst>
        </pc:spChg>
        <pc:spChg chg="mod">
          <ac:chgData name="Sandin Garcia, Juan" userId="8eb68045-f4b0-4f31-aa4e-3c7463baf3fb" providerId="ADAL" clId="{812950CE-F388-4949-A020-62CB281D15C3}" dt="2021-05-03T16:39:50.997" v="14754" actId="571"/>
          <ac:spMkLst>
            <pc:docMk/>
            <pc:sldMk cId="2740307189" sldId="625"/>
            <ac:spMk id="559" creationId="{A6F60A20-5A9A-4050-96B3-B15993119475}"/>
          </ac:spMkLst>
        </pc:spChg>
        <pc:spChg chg="mod">
          <ac:chgData name="Sandin Garcia, Juan" userId="8eb68045-f4b0-4f31-aa4e-3c7463baf3fb" providerId="ADAL" clId="{812950CE-F388-4949-A020-62CB281D15C3}" dt="2021-05-03T16:39:50.997" v="14754" actId="571"/>
          <ac:spMkLst>
            <pc:docMk/>
            <pc:sldMk cId="2740307189" sldId="625"/>
            <ac:spMk id="560" creationId="{241B9CDB-9B12-4D92-8E2A-C50AE1C6DFB8}"/>
          </ac:spMkLst>
        </pc:spChg>
        <pc:spChg chg="mod">
          <ac:chgData name="Sandin Garcia, Juan" userId="8eb68045-f4b0-4f31-aa4e-3c7463baf3fb" providerId="ADAL" clId="{812950CE-F388-4949-A020-62CB281D15C3}" dt="2021-05-03T16:39:50.997" v="14754" actId="571"/>
          <ac:spMkLst>
            <pc:docMk/>
            <pc:sldMk cId="2740307189" sldId="625"/>
            <ac:spMk id="563" creationId="{7F0D465C-6F16-42C3-B632-83634FAA5D5C}"/>
          </ac:spMkLst>
        </pc:spChg>
        <pc:spChg chg="mod">
          <ac:chgData name="Sandin Garcia, Juan" userId="8eb68045-f4b0-4f31-aa4e-3c7463baf3fb" providerId="ADAL" clId="{812950CE-F388-4949-A020-62CB281D15C3}" dt="2021-05-03T16:39:50.997" v="14754" actId="571"/>
          <ac:spMkLst>
            <pc:docMk/>
            <pc:sldMk cId="2740307189" sldId="625"/>
            <ac:spMk id="564" creationId="{93FB1B65-5429-4B39-925F-C30BBCE2FA03}"/>
          </ac:spMkLst>
        </pc:spChg>
        <pc:spChg chg="mod">
          <ac:chgData name="Sandin Garcia, Juan" userId="8eb68045-f4b0-4f31-aa4e-3c7463baf3fb" providerId="ADAL" clId="{812950CE-F388-4949-A020-62CB281D15C3}" dt="2021-05-03T16:39:50.997" v="14754" actId="571"/>
          <ac:spMkLst>
            <pc:docMk/>
            <pc:sldMk cId="2740307189" sldId="625"/>
            <ac:spMk id="565" creationId="{25B9A132-41E4-4138-9E24-BF7507578DF4}"/>
          </ac:spMkLst>
        </pc:spChg>
        <pc:spChg chg="mod">
          <ac:chgData name="Sandin Garcia, Juan" userId="8eb68045-f4b0-4f31-aa4e-3c7463baf3fb" providerId="ADAL" clId="{812950CE-F388-4949-A020-62CB281D15C3}" dt="2021-05-03T16:39:50.997" v="14754" actId="571"/>
          <ac:spMkLst>
            <pc:docMk/>
            <pc:sldMk cId="2740307189" sldId="625"/>
            <ac:spMk id="566" creationId="{0E00C987-8B58-4589-A975-87579BB8EFA2}"/>
          </ac:spMkLst>
        </pc:spChg>
        <pc:grpChg chg="add mod">
          <ac:chgData name="Sandin Garcia, Juan" userId="8eb68045-f4b0-4f31-aa4e-3c7463baf3fb" providerId="ADAL" clId="{812950CE-F388-4949-A020-62CB281D15C3}" dt="2021-05-03T07:46:00.767" v="8749" actId="164"/>
          <ac:grpSpMkLst>
            <pc:docMk/>
            <pc:sldMk cId="2740307189" sldId="625"/>
            <ac:grpSpMk id="2" creationId="{F0C72B38-53F1-4734-9B35-5E97EBA547CE}"/>
          </ac:grpSpMkLst>
        </pc:grpChg>
        <pc:grpChg chg="add del mod">
          <ac:chgData name="Sandin Garcia, Juan" userId="8eb68045-f4b0-4f31-aa4e-3c7463baf3fb" providerId="ADAL" clId="{812950CE-F388-4949-A020-62CB281D15C3}" dt="2021-05-03T07:46:41.528" v="8760" actId="21"/>
          <ac:grpSpMkLst>
            <pc:docMk/>
            <pc:sldMk cId="2740307189" sldId="625"/>
            <ac:grpSpMk id="4" creationId="{7968A448-5615-49D0-BB89-4C4BCB882576}"/>
          </ac:grpSpMkLst>
        </pc:grpChg>
        <pc:grpChg chg="mod">
          <ac:chgData name="Sandin Garcia, Juan" userId="8eb68045-f4b0-4f31-aa4e-3c7463baf3fb" providerId="ADAL" clId="{812950CE-F388-4949-A020-62CB281D15C3}" dt="2021-05-03T07:46:05.310" v="8750" actId="164"/>
          <ac:grpSpMkLst>
            <pc:docMk/>
            <pc:sldMk cId="2740307189" sldId="625"/>
            <ac:grpSpMk id="7"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9"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10"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15"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17"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20"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22"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25"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27"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30"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32"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35"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37"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40"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42"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61"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63"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66"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68"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71"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73" creationId="{00000000-0000-0000-0000-000000000000}"/>
          </ac:grpSpMkLst>
        </pc:grpChg>
        <pc:grpChg chg="mod">
          <ac:chgData name="Sandin Garcia, Juan" userId="8eb68045-f4b0-4f31-aa4e-3c7463baf3fb" providerId="ADAL" clId="{812950CE-F388-4949-A020-62CB281D15C3}" dt="2021-05-03T07:46:05.310" v="8750" actId="164"/>
          <ac:grpSpMkLst>
            <pc:docMk/>
            <pc:sldMk cId="2740307189" sldId="625"/>
            <ac:grpSpMk id="76" creationId="{00000000-0000-0000-0000-000000000000}"/>
          </ac:grpSpMkLst>
        </pc:grpChg>
        <pc:grpChg chg="mod">
          <ac:chgData name="Sandin Garcia, Juan" userId="8eb68045-f4b0-4f31-aa4e-3c7463baf3fb" providerId="ADAL" clId="{812950CE-F388-4949-A020-62CB281D15C3}" dt="2021-05-03T07:46:00.767" v="8749" actId="164"/>
          <ac:grpSpMkLst>
            <pc:docMk/>
            <pc:sldMk cId="2740307189" sldId="625"/>
            <ac:grpSpMk id="78" creationId="{00000000-0000-0000-0000-000000000000}"/>
          </ac:grpSpMkLst>
        </pc:grpChg>
        <pc:grpChg chg="add mod">
          <ac:chgData name="Sandin Garcia, Juan" userId="8eb68045-f4b0-4f31-aa4e-3c7463baf3fb" providerId="ADAL" clId="{812950CE-F388-4949-A020-62CB281D15C3}" dt="2021-05-03T17:00:29.989" v="15170"/>
          <ac:grpSpMkLst>
            <pc:docMk/>
            <pc:sldMk cId="2740307189" sldId="625"/>
            <ac:grpSpMk id="83" creationId="{404BD1CE-E63E-4EDB-ACAD-2D738913206B}"/>
          </ac:grpSpMkLst>
        </pc:grpChg>
        <pc:grpChg chg="add mod">
          <ac:chgData name="Sandin Garcia, Juan" userId="8eb68045-f4b0-4f31-aa4e-3c7463baf3fb" providerId="ADAL" clId="{812950CE-F388-4949-A020-62CB281D15C3}" dt="2021-05-03T16:39:50.997" v="14754" actId="571"/>
          <ac:grpSpMkLst>
            <pc:docMk/>
            <pc:sldMk cId="2740307189" sldId="625"/>
            <ac:grpSpMk id="192" creationId="{9D652FF0-02AE-4908-B657-910BAC7CD2E5}"/>
          </ac:grpSpMkLst>
        </pc:grpChg>
        <pc:grpChg chg="mod topLvl">
          <ac:chgData name="Sandin Garcia, Juan" userId="8eb68045-f4b0-4f31-aa4e-3c7463baf3fb" providerId="ADAL" clId="{812950CE-F388-4949-A020-62CB281D15C3}" dt="2021-05-03T17:00:29.989" v="15170"/>
          <ac:grpSpMkLst>
            <pc:docMk/>
            <pc:sldMk cId="2740307189" sldId="625"/>
            <ac:grpSpMk id="205"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07"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08"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13"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15"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18"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20"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23"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25"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28"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30"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33"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35"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38"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40"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43"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45"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48"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50"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53"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55"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58"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60"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65"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67"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70"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72"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77"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79"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82"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84"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87"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89"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92"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94"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297"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299" creationId="{00000000-0000-0000-0000-000000000000}"/>
          </ac:grpSpMkLst>
        </pc:grpChg>
        <pc:grpChg chg="mod topLvl">
          <ac:chgData name="Sandin Garcia, Juan" userId="8eb68045-f4b0-4f31-aa4e-3c7463baf3fb" providerId="ADAL" clId="{812950CE-F388-4949-A020-62CB281D15C3}" dt="2021-05-03T17:00:29.989" v="15170"/>
          <ac:grpSpMkLst>
            <pc:docMk/>
            <pc:sldMk cId="2740307189" sldId="625"/>
            <ac:grpSpMk id="302" creationId="{00000000-0000-0000-0000-000000000000}"/>
          </ac:grpSpMkLst>
        </pc:grpChg>
        <pc:grpChg chg="mod">
          <ac:chgData name="Sandin Garcia, Juan" userId="8eb68045-f4b0-4f31-aa4e-3c7463baf3fb" providerId="ADAL" clId="{812950CE-F388-4949-A020-62CB281D15C3}" dt="2021-05-03T17:00:29.989" v="15170"/>
          <ac:grpSpMkLst>
            <pc:docMk/>
            <pc:sldMk cId="2740307189" sldId="625"/>
            <ac:grpSpMk id="304" creationId="{00000000-0000-0000-0000-000000000000}"/>
          </ac:grpSpMkLst>
        </pc:grpChg>
        <pc:grpChg chg="add del mod">
          <ac:chgData name="Sandin Garcia, Juan" userId="8eb68045-f4b0-4f31-aa4e-3c7463baf3fb" providerId="ADAL" clId="{812950CE-F388-4949-A020-62CB281D15C3}" dt="2021-05-03T07:46:52.475" v="8764"/>
          <ac:grpSpMkLst>
            <pc:docMk/>
            <pc:sldMk cId="2740307189" sldId="625"/>
            <ac:grpSpMk id="307" creationId="{A208583F-8859-422D-93C7-86001876908D}"/>
          </ac:grpSpMkLst>
        </pc:grpChg>
        <pc:grpChg chg="mod">
          <ac:chgData name="Sandin Garcia, Juan" userId="8eb68045-f4b0-4f31-aa4e-3c7463baf3fb" providerId="ADAL" clId="{812950CE-F388-4949-A020-62CB281D15C3}" dt="2021-05-03T07:46:42.712" v="8761"/>
          <ac:grpSpMkLst>
            <pc:docMk/>
            <pc:sldMk cId="2740307189" sldId="625"/>
            <ac:grpSpMk id="308" creationId="{B3BAA999-205F-4FAC-ACF5-368239B78287}"/>
          </ac:grpSpMkLst>
        </pc:grpChg>
        <pc:grpChg chg="mod">
          <ac:chgData name="Sandin Garcia, Juan" userId="8eb68045-f4b0-4f31-aa4e-3c7463baf3fb" providerId="ADAL" clId="{812950CE-F388-4949-A020-62CB281D15C3}" dt="2021-05-03T07:46:42.712" v="8761"/>
          <ac:grpSpMkLst>
            <pc:docMk/>
            <pc:sldMk cId="2740307189" sldId="625"/>
            <ac:grpSpMk id="309" creationId="{31EFC3C7-2B4C-45C5-AF41-7D2DEB115228}"/>
          </ac:grpSpMkLst>
        </pc:grpChg>
        <pc:grpChg chg="mod">
          <ac:chgData name="Sandin Garcia, Juan" userId="8eb68045-f4b0-4f31-aa4e-3c7463baf3fb" providerId="ADAL" clId="{812950CE-F388-4949-A020-62CB281D15C3}" dt="2021-05-03T07:46:42.712" v="8761"/>
          <ac:grpSpMkLst>
            <pc:docMk/>
            <pc:sldMk cId="2740307189" sldId="625"/>
            <ac:grpSpMk id="310" creationId="{6A392436-383A-46D5-A5EB-139D7D771489}"/>
          </ac:grpSpMkLst>
        </pc:grpChg>
        <pc:grpChg chg="mod">
          <ac:chgData name="Sandin Garcia, Juan" userId="8eb68045-f4b0-4f31-aa4e-3c7463baf3fb" providerId="ADAL" clId="{812950CE-F388-4949-A020-62CB281D15C3}" dt="2021-05-03T07:46:42.712" v="8761"/>
          <ac:grpSpMkLst>
            <pc:docMk/>
            <pc:sldMk cId="2740307189" sldId="625"/>
            <ac:grpSpMk id="311" creationId="{B8A21984-E4A4-443C-987C-262E580255F4}"/>
          </ac:grpSpMkLst>
        </pc:grpChg>
        <pc:grpChg chg="mod">
          <ac:chgData name="Sandin Garcia, Juan" userId="8eb68045-f4b0-4f31-aa4e-3c7463baf3fb" providerId="ADAL" clId="{812950CE-F388-4949-A020-62CB281D15C3}" dt="2021-05-03T07:46:42.712" v="8761"/>
          <ac:grpSpMkLst>
            <pc:docMk/>
            <pc:sldMk cId="2740307189" sldId="625"/>
            <ac:grpSpMk id="312" creationId="{F9B05B2B-D7F9-45E0-99CC-CA6013E7A68E}"/>
          </ac:grpSpMkLst>
        </pc:grpChg>
        <pc:grpChg chg="mod">
          <ac:chgData name="Sandin Garcia, Juan" userId="8eb68045-f4b0-4f31-aa4e-3c7463baf3fb" providerId="ADAL" clId="{812950CE-F388-4949-A020-62CB281D15C3}" dt="2021-05-03T07:46:42.712" v="8761"/>
          <ac:grpSpMkLst>
            <pc:docMk/>
            <pc:sldMk cId="2740307189" sldId="625"/>
            <ac:grpSpMk id="313" creationId="{C73E0EA5-9D94-4A38-89A5-79E58CE927C4}"/>
          </ac:grpSpMkLst>
        </pc:grpChg>
        <pc:grpChg chg="mod">
          <ac:chgData name="Sandin Garcia, Juan" userId="8eb68045-f4b0-4f31-aa4e-3c7463baf3fb" providerId="ADAL" clId="{812950CE-F388-4949-A020-62CB281D15C3}" dt="2021-05-03T07:46:42.712" v="8761"/>
          <ac:grpSpMkLst>
            <pc:docMk/>
            <pc:sldMk cId="2740307189" sldId="625"/>
            <ac:grpSpMk id="314" creationId="{015C77E8-8C0B-4AD1-AD9F-B0E984384F54}"/>
          </ac:grpSpMkLst>
        </pc:grpChg>
        <pc:grpChg chg="mod">
          <ac:chgData name="Sandin Garcia, Juan" userId="8eb68045-f4b0-4f31-aa4e-3c7463baf3fb" providerId="ADAL" clId="{812950CE-F388-4949-A020-62CB281D15C3}" dt="2021-05-03T16:39:50.997" v="14754" actId="571"/>
          <ac:grpSpMkLst>
            <pc:docMk/>
            <pc:sldMk cId="2740307189" sldId="625"/>
            <ac:grpSpMk id="315" creationId="{3BC8FB8E-F86D-4CA9-9F56-5DD96E605E5A}"/>
          </ac:grpSpMkLst>
        </pc:grpChg>
        <pc:grpChg chg="mod">
          <ac:chgData name="Sandin Garcia, Juan" userId="8eb68045-f4b0-4f31-aa4e-3c7463baf3fb" providerId="ADAL" clId="{812950CE-F388-4949-A020-62CB281D15C3}" dt="2021-05-03T16:39:50.997" v="14754" actId="571"/>
          <ac:grpSpMkLst>
            <pc:docMk/>
            <pc:sldMk cId="2740307189" sldId="625"/>
            <ac:grpSpMk id="316" creationId="{F8E1E4BE-52D7-45E8-B8A9-97DDC42F29BE}"/>
          </ac:grpSpMkLst>
        </pc:grpChg>
        <pc:grpChg chg="mod">
          <ac:chgData name="Sandin Garcia, Juan" userId="8eb68045-f4b0-4f31-aa4e-3c7463baf3fb" providerId="ADAL" clId="{812950CE-F388-4949-A020-62CB281D15C3}" dt="2021-05-03T16:39:50.997" v="14754" actId="571"/>
          <ac:grpSpMkLst>
            <pc:docMk/>
            <pc:sldMk cId="2740307189" sldId="625"/>
            <ac:grpSpMk id="317" creationId="{1B9D546B-A850-4818-996D-E47D65F200CD}"/>
          </ac:grpSpMkLst>
        </pc:grpChg>
        <pc:grpChg chg="mod">
          <ac:chgData name="Sandin Garcia, Juan" userId="8eb68045-f4b0-4f31-aa4e-3c7463baf3fb" providerId="ADAL" clId="{812950CE-F388-4949-A020-62CB281D15C3}" dt="2021-05-03T16:39:50.997" v="14754" actId="571"/>
          <ac:grpSpMkLst>
            <pc:docMk/>
            <pc:sldMk cId="2740307189" sldId="625"/>
            <ac:grpSpMk id="318" creationId="{3713CB1F-462E-478E-B54D-9E00C484536D}"/>
          </ac:grpSpMkLst>
        </pc:grpChg>
        <pc:grpChg chg="mod">
          <ac:chgData name="Sandin Garcia, Juan" userId="8eb68045-f4b0-4f31-aa4e-3c7463baf3fb" providerId="ADAL" clId="{812950CE-F388-4949-A020-62CB281D15C3}" dt="2021-05-03T16:39:50.997" v="14754" actId="571"/>
          <ac:grpSpMkLst>
            <pc:docMk/>
            <pc:sldMk cId="2740307189" sldId="625"/>
            <ac:grpSpMk id="319" creationId="{80EE67D0-F48D-4F2D-B1E8-3C98079D77F1}"/>
          </ac:grpSpMkLst>
        </pc:grpChg>
        <pc:grpChg chg="mod">
          <ac:chgData name="Sandin Garcia, Juan" userId="8eb68045-f4b0-4f31-aa4e-3c7463baf3fb" providerId="ADAL" clId="{812950CE-F388-4949-A020-62CB281D15C3}" dt="2021-05-03T16:39:50.997" v="14754" actId="571"/>
          <ac:grpSpMkLst>
            <pc:docMk/>
            <pc:sldMk cId="2740307189" sldId="625"/>
            <ac:grpSpMk id="320" creationId="{FB0AC111-AD06-4CAD-9AFA-C2E04C4BDE05}"/>
          </ac:grpSpMkLst>
        </pc:grpChg>
        <pc:grpChg chg="mod">
          <ac:chgData name="Sandin Garcia, Juan" userId="8eb68045-f4b0-4f31-aa4e-3c7463baf3fb" providerId="ADAL" clId="{812950CE-F388-4949-A020-62CB281D15C3}" dt="2021-05-03T16:39:50.997" v="14754" actId="571"/>
          <ac:grpSpMkLst>
            <pc:docMk/>
            <pc:sldMk cId="2740307189" sldId="625"/>
            <ac:grpSpMk id="321" creationId="{CAAABE6F-6088-4C98-945C-C1AA7EC535CA}"/>
          </ac:grpSpMkLst>
        </pc:grpChg>
        <pc:grpChg chg="mod">
          <ac:chgData name="Sandin Garcia, Juan" userId="8eb68045-f4b0-4f31-aa4e-3c7463baf3fb" providerId="ADAL" clId="{812950CE-F388-4949-A020-62CB281D15C3}" dt="2021-05-03T16:39:50.997" v="14754" actId="571"/>
          <ac:grpSpMkLst>
            <pc:docMk/>
            <pc:sldMk cId="2740307189" sldId="625"/>
            <ac:grpSpMk id="322" creationId="{807B78DF-5B96-4A5B-B89C-2FEF98DEB66A}"/>
          </ac:grpSpMkLst>
        </pc:grpChg>
        <pc:grpChg chg="mod">
          <ac:chgData name="Sandin Garcia, Juan" userId="8eb68045-f4b0-4f31-aa4e-3c7463baf3fb" providerId="ADAL" clId="{812950CE-F388-4949-A020-62CB281D15C3}" dt="2021-05-03T16:39:50.997" v="14754" actId="571"/>
          <ac:grpSpMkLst>
            <pc:docMk/>
            <pc:sldMk cId="2740307189" sldId="625"/>
            <ac:grpSpMk id="323" creationId="{C870AFF4-DE01-49FE-9A5A-1D102420EB8B}"/>
          </ac:grpSpMkLst>
        </pc:grpChg>
        <pc:grpChg chg="mod">
          <ac:chgData name="Sandin Garcia, Juan" userId="8eb68045-f4b0-4f31-aa4e-3c7463baf3fb" providerId="ADAL" clId="{812950CE-F388-4949-A020-62CB281D15C3}" dt="2021-05-03T16:39:50.997" v="14754" actId="571"/>
          <ac:grpSpMkLst>
            <pc:docMk/>
            <pc:sldMk cId="2740307189" sldId="625"/>
            <ac:grpSpMk id="324" creationId="{87A97756-8A9A-475B-BDA7-4CF703208E14}"/>
          </ac:grpSpMkLst>
        </pc:grpChg>
        <pc:grpChg chg="mod">
          <ac:chgData name="Sandin Garcia, Juan" userId="8eb68045-f4b0-4f31-aa4e-3c7463baf3fb" providerId="ADAL" clId="{812950CE-F388-4949-A020-62CB281D15C3}" dt="2021-05-03T16:39:50.997" v="14754" actId="571"/>
          <ac:grpSpMkLst>
            <pc:docMk/>
            <pc:sldMk cId="2740307189" sldId="625"/>
            <ac:grpSpMk id="325" creationId="{FA1374E5-9E67-4DB0-9D13-6AF0E12CF163}"/>
          </ac:grpSpMkLst>
        </pc:grpChg>
        <pc:grpChg chg="mod">
          <ac:chgData name="Sandin Garcia, Juan" userId="8eb68045-f4b0-4f31-aa4e-3c7463baf3fb" providerId="ADAL" clId="{812950CE-F388-4949-A020-62CB281D15C3}" dt="2021-05-03T16:39:50.997" v="14754" actId="571"/>
          <ac:grpSpMkLst>
            <pc:docMk/>
            <pc:sldMk cId="2740307189" sldId="625"/>
            <ac:grpSpMk id="328" creationId="{CAA060CE-F654-4529-B3CE-C86A039A3486}"/>
          </ac:grpSpMkLst>
        </pc:grpChg>
        <pc:grpChg chg="mod">
          <ac:chgData name="Sandin Garcia, Juan" userId="8eb68045-f4b0-4f31-aa4e-3c7463baf3fb" providerId="ADAL" clId="{812950CE-F388-4949-A020-62CB281D15C3}" dt="2021-05-03T07:46:42.712" v="8761"/>
          <ac:grpSpMkLst>
            <pc:docMk/>
            <pc:sldMk cId="2740307189" sldId="625"/>
            <ac:grpSpMk id="329" creationId="{522D47BE-0F67-4E07-92B6-89F9438F765C}"/>
          </ac:grpSpMkLst>
        </pc:grpChg>
        <pc:grpChg chg="mod">
          <ac:chgData name="Sandin Garcia, Juan" userId="8eb68045-f4b0-4f31-aa4e-3c7463baf3fb" providerId="ADAL" clId="{812950CE-F388-4949-A020-62CB281D15C3}" dt="2021-05-03T16:39:50.997" v="14754" actId="571"/>
          <ac:grpSpMkLst>
            <pc:docMk/>
            <pc:sldMk cId="2740307189" sldId="625"/>
            <ac:grpSpMk id="329" creationId="{55ACB34E-96A7-4553-9EC6-28014A754B38}"/>
          </ac:grpSpMkLst>
        </pc:grpChg>
        <pc:grpChg chg="mod">
          <ac:chgData name="Sandin Garcia, Juan" userId="8eb68045-f4b0-4f31-aa4e-3c7463baf3fb" providerId="ADAL" clId="{812950CE-F388-4949-A020-62CB281D15C3}" dt="2021-05-03T07:46:42.712" v="8761"/>
          <ac:grpSpMkLst>
            <pc:docMk/>
            <pc:sldMk cId="2740307189" sldId="625"/>
            <ac:grpSpMk id="330" creationId="{29DF13C3-9A19-45E2-89A3-8437906967FC}"/>
          </ac:grpSpMkLst>
        </pc:grpChg>
        <pc:grpChg chg="mod">
          <ac:chgData name="Sandin Garcia, Juan" userId="8eb68045-f4b0-4f31-aa4e-3c7463baf3fb" providerId="ADAL" clId="{812950CE-F388-4949-A020-62CB281D15C3}" dt="2021-05-03T07:46:42.712" v="8761"/>
          <ac:grpSpMkLst>
            <pc:docMk/>
            <pc:sldMk cId="2740307189" sldId="625"/>
            <ac:grpSpMk id="331" creationId="{EF2263D6-01C0-448A-9FD2-710E68EA77BA}"/>
          </ac:grpSpMkLst>
        </pc:grpChg>
        <pc:grpChg chg="mod">
          <ac:chgData name="Sandin Garcia, Juan" userId="8eb68045-f4b0-4f31-aa4e-3c7463baf3fb" providerId="ADAL" clId="{812950CE-F388-4949-A020-62CB281D15C3}" dt="2021-05-03T16:39:50.997" v="14754" actId="571"/>
          <ac:grpSpMkLst>
            <pc:docMk/>
            <pc:sldMk cId="2740307189" sldId="625"/>
            <ac:grpSpMk id="332" creationId="{7CC2B81E-690E-4952-AB55-2435FAD0DEDF}"/>
          </ac:grpSpMkLst>
        </pc:grpChg>
        <pc:grpChg chg="mod">
          <ac:chgData name="Sandin Garcia, Juan" userId="8eb68045-f4b0-4f31-aa4e-3c7463baf3fb" providerId="ADAL" clId="{812950CE-F388-4949-A020-62CB281D15C3}" dt="2021-05-03T07:46:42.712" v="8761"/>
          <ac:grpSpMkLst>
            <pc:docMk/>
            <pc:sldMk cId="2740307189" sldId="625"/>
            <ac:grpSpMk id="332" creationId="{8BABFDB7-8D5B-4B74-8C14-B63F74045553}"/>
          </ac:grpSpMkLst>
        </pc:grpChg>
        <pc:grpChg chg="mod">
          <ac:chgData name="Sandin Garcia, Juan" userId="8eb68045-f4b0-4f31-aa4e-3c7463baf3fb" providerId="ADAL" clId="{812950CE-F388-4949-A020-62CB281D15C3}" dt="2021-05-03T16:39:50.997" v="14754" actId="571"/>
          <ac:grpSpMkLst>
            <pc:docMk/>
            <pc:sldMk cId="2740307189" sldId="625"/>
            <ac:grpSpMk id="333" creationId="{3999FAED-338A-4C91-A7BD-E5E916D349C3}"/>
          </ac:grpSpMkLst>
        </pc:grpChg>
        <pc:grpChg chg="mod">
          <ac:chgData name="Sandin Garcia, Juan" userId="8eb68045-f4b0-4f31-aa4e-3c7463baf3fb" providerId="ADAL" clId="{812950CE-F388-4949-A020-62CB281D15C3}" dt="2021-05-03T16:39:50.997" v="14754" actId="571"/>
          <ac:grpSpMkLst>
            <pc:docMk/>
            <pc:sldMk cId="2740307189" sldId="625"/>
            <ac:grpSpMk id="334" creationId="{5A1F2CD6-CA39-45FE-B9B1-F70FF5602CC7}"/>
          </ac:grpSpMkLst>
        </pc:grpChg>
        <pc:grpChg chg="mod">
          <ac:chgData name="Sandin Garcia, Juan" userId="8eb68045-f4b0-4f31-aa4e-3c7463baf3fb" providerId="ADAL" clId="{812950CE-F388-4949-A020-62CB281D15C3}" dt="2021-05-03T16:39:50.997" v="14754" actId="571"/>
          <ac:grpSpMkLst>
            <pc:docMk/>
            <pc:sldMk cId="2740307189" sldId="625"/>
            <ac:grpSpMk id="335" creationId="{5A59D1C7-CD99-4907-BDC1-65B0E2EA9FB6}"/>
          </ac:grpSpMkLst>
        </pc:grpChg>
        <pc:grpChg chg="mod">
          <ac:chgData name="Sandin Garcia, Juan" userId="8eb68045-f4b0-4f31-aa4e-3c7463baf3fb" providerId="ADAL" clId="{812950CE-F388-4949-A020-62CB281D15C3}" dt="2021-05-03T07:46:42.712" v="8761"/>
          <ac:grpSpMkLst>
            <pc:docMk/>
            <pc:sldMk cId="2740307189" sldId="625"/>
            <ac:grpSpMk id="336" creationId="{8C533B17-4238-474A-9A53-9F36FDA92F42}"/>
          </ac:grpSpMkLst>
        </pc:grpChg>
        <pc:grpChg chg="mod">
          <ac:chgData name="Sandin Garcia, Juan" userId="8eb68045-f4b0-4f31-aa4e-3c7463baf3fb" providerId="ADAL" clId="{812950CE-F388-4949-A020-62CB281D15C3}" dt="2021-05-03T16:39:50.997" v="14754" actId="571"/>
          <ac:grpSpMkLst>
            <pc:docMk/>
            <pc:sldMk cId="2740307189" sldId="625"/>
            <ac:grpSpMk id="336" creationId="{F8D02D3F-397E-4FC6-A0AC-A87A25EF87DC}"/>
          </ac:grpSpMkLst>
        </pc:grpChg>
        <pc:grpChg chg="mod">
          <ac:chgData name="Sandin Garcia, Juan" userId="8eb68045-f4b0-4f31-aa4e-3c7463baf3fb" providerId="ADAL" clId="{812950CE-F388-4949-A020-62CB281D15C3}" dt="2021-05-03T16:39:50.997" v="14754" actId="571"/>
          <ac:grpSpMkLst>
            <pc:docMk/>
            <pc:sldMk cId="2740307189" sldId="625"/>
            <ac:grpSpMk id="337" creationId="{CE7B39D9-502E-4018-A80B-286753126867}"/>
          </ac:grpSpMkLst>
        </pc:grpChg>
        <pc:grpChg chg="mod">
          <ac:chgData name="Sandin Garcia, Juan" userId="8eb68045-f4b0-4f31-aa4e-3c7463baf3fb" providerId="ADAL" clId="{812950CE-F388-4949-A020-62CB281D15C3}" dt="2021-05-03T16:39:50.997" v="14754" actId="571"/>
          <ac:grpSpMkLst>
            <pc:docMk/>
            <pc:sldMk cId="2740307189" sldId="625"/>
            <ac:grpSpMk id="339" creationId="{AE2666FE-9CBB-4C96-9DA2-8AAE61BC3A97}"/>
          </ac:grpSpMkLst>
        </pc:grpChg>
        <pc:grpChg chg="mod">
          <ac:chgData name="Sandin Garcia, Juan" userId="8eb68045-f4b0-4f31-aa4e-3c7463baf3fb" providerId="ADAL" clId="{812950CE-F388-4949-A020-62CB281D15C3}" dt="2021-05-03T07:46:42.712" v="8761"/>
          <ac:grpSpMkLst>
            <pc:docMk/>
            <pc:sldMk cId="2740307189" sldId="625"/>
            <ac:grpSpMk id="340" creationId="{50177CD8-29E2-4B00-8E12-37B8ACBC78AC}"/>
          </ac:grpSpMkLst>
        </pc:grpChg>
        <pc:grpChg chg="mod">
          <ac:chgData name="Sandin Garcia, Juan" userId="8eb68045-f4b0-4f31-aa4e-3c7463baf3fb" providerId="ADAL" clId="{812950CE-F388-4949-A020-62CB281D15C3}" dt="2021-05-03T16:39:50.997" v="14754" actId="571"/>
          <ac:grpSpMkLst>
            <pc:docMk/>
            <pc:sldMk cId="2740307189" sldId="625"/>
            <ac:grpSpMk id="343" creationId="{0CABD5A5-9EFD-4A22-8DCE-B8F90233A35F}"/>
          </ac:grpSpMkLst>
        </pc:grpChg>
        <pc:grpChg chg="mod">
          <ac:chgData name="Sandin Garcia, Juan" userId="8eb68045-f4b0-4f31-aa4e-3c7463baf3fb" providerId="ADAL" clId="{812950CE-F388-4949-A020-62CB281D15C3}" dt="2021-05-03T07:46:42.712" v="8761"/>
          <ac:grpSpMkLst>
            <pc:docMk/>
            <pc:sldMk cId="2740307189" sldId="625"/>
            <ac:grpSpMk id="344" creationId="{C595763B-99A9-4D77-A33E-E7F22D79D426}"/>
          </ac:grpSpMkLst>
        </pc:grpChg>
        <pc:grpChg chg="mod">
          <ac:chgData name="Sandin Garcia, Juan" userId="8eb68045-f4b0-4f31-aa4e-3c7463baf3fb" providerId="ADAL" clId="{812950CE-F388-4949-A020-62CB281D15C3}" dt="2021-05-03T16:39:50.997" v="14754" actId="571"/>
          <ac:grpSpMkLst>
            <pc:docMk/>
            <pc:sldMk cId="2740307189" sldId="625"/>
            <ac:grpSpMk id="347" creationId="{852EE58B-87C5-4659-9351-819F9D4335A9}"/>
          </ac:grpSpMkLst>
        </pc:grpChg>
        <pc:grpChg chg="mod">
          <ac:chgData name="Sandin Garcia, Juan" userId="8eb68045-f4b0-4f31-aa4e-3c7463baf3fb" providerId="ADAL" clId="{812950CE-F388-4949-A020-62CB281D15C3}" dt="2021-05-03T07:46:42.712" v="8761"/>
          <ac:grpSpMkLst>
            <pc:docMk/>
            <pc:sldMk cId="2740307189" sldId="625"/>
            <ac:grpSpMk id="348" creationId="{0C53788F-B42A-4F83-A375-3E2F33D57558}"/>
          </ac:grpSpMkLst>
        </pc:grpChg>
        <pc:grpChg chg="mod">
          <ac:chgData name="Sandin Garcia, Juan" userId="8eb68045-f4b0-4f31-aa4e-3c7463baf3fb" providerId="ADAL" clId="{812950CE-F388-4949-A020-62CB281D15C3}" dt="2021-05-03T16:39:50.997" v="14754" actId="571"/>
          <ac:grpSpMkLst>
            <pc:docMk/>
            <pc:sldMk cId="2740307189" sldId="625"/>
            <ac:grpSpMk id="351" creationId="{706BCA7E-ACAD-4717-9C6A-1CC7BAD04D06}"/>
          </ac:grpSpMkLst>
        </pc:grpChg>
        <pc:grpChg chg="mod">
          <ac:chgData name="Sandin Garcia, Juan" userId="8eb68045-f4b0-4f31-aa4e-3c7463baf3fb" providerId="ADAL" clId="{812950CE-F388-4949-A020-62CB281D15C3}" dt="2021-05-03T07:46:42.712" v="8761"/>
          <ac:grpSpMkLst>
            <pc:docMk/>
            <pc:sldMk cId="2740307189" sldId="625"/>
            <ac:grpSpMk id="352" creationId="{75B2AB2C-BEAF-40D8-A3F7-2492A4F53134}"/>
          </ac:grpSpMkLst>
        </pc:grpChg>
        <pc:grpChg chg="mod">
          <ac:chgData name="Sandin Garcia, Juan" userId="8eb68045-f4b0-4f31-aa4e-3c7463baf3fb" providerId="ADAL" clId="{812950CE-F388-4949-A020-62CB281D15C3}" dt="2021-05-03T16:39:50.997" v="14754" actId="571"/>
          <ac:grpSpMkLst>
            <pc:docMk/>
            <pc:sldMk cId="2740307189" sldId="625"/>
            <ac:grpSpMk id="355" creationId="{87506444-C155-4B66-8595-E068CC32B399}"/>
          </ac:grpSpMkLst>
        </pc:grpChg>
        <pc:grpChg chg="mod">
          <ac:chgData name="Sandin Garcia, Juan" userId="8eb68045-f4b0-4f31-aa4e-3c7463baf3fb" providerId="ADAL" clId="{812950CE-F388-4949-A020-62CB281D15C3}" dt="2021-05-03T07:46:42.712" v="8761"/>
          <ac:grpSpMkLst>
            <pc:docMk/>
            <pc:sldMk cId="2740307189" sldId="625"/>
            <ac:grpSpMk id="356" creationId="{3B2D710D-E1C6-47A8-BB29-5A512E0D2821}"/>
          </ac:grpSpMkLst>
        </pc:grpChg>
        <pc:grpChg chg="mod">
          <ac:chgData name="Sandin Garcia, Juan" userId="8eb68045-f4b0-4f31-aa4e-3c7463baf3fb" providerId="ADAL" clId="{812950CE-F388-4949-A020-62CB281D15C3}" dt="2021-05-03T16:39:50.997" v="14754" actId="571"/>
          <ac:grpSpMkLst>
            <pc:docMk/>
            <pc:sldMk cId="2740307189" sldId="625"/>
            <ac:grpSpMk id="359" creationId="{E1A09C3D-3FAB-44ED-A7E0-FEC1A94C13E4}"/>
          </ac:grpSpMkLst>
        </pc:grpChg>
        <pc:grpChg chg="mod">
          <ac:chgData name="Sandin Garcia, Juan" userId="8eb68045-f4b0-4f31-aa4e-3c7463baf3fb" providerId="ADAL" clId="{812950CE-F388-4949-A020-62CB281D15C3}" dt="2021-05-03T07:46:42.712" v="8761"/>
          <ac:grpSpMkLst>
            <pc:docMk/>
            <pc:sldMk cId="2740307189" sldId="625"/>
            <ac:grpSpMk id="360" creationId="{F50E3341-1585-49FB-AD6D-197A5201A31D}"/>
          </ac:grpSpMkLst>
        </pc:grpChg>
        <pc:grpChg chg="mod">
          <ac:chgData name="Sandin Garcia, Juan" userId="8eb68045-f4b0-4f31-aa4e-3c7463baf3fb" providerId="ADAL" clId="{812950CE-F388-4949-A020-62CB281D15C3}" dt="2021-05-03T16:39:50.997" v="14754" actId="571"/>
          <ac:grpSpMkLst>
            <pc:docMk/>
            <pc:sldMk cId="2740307189" sldId="625"/>
            <ac:grpSpMk id="363" creationId="{83F498AF-393D-46DA-B284-E5F5C63B7072}"/>
          </ac:grpSpMkLst>
        </pc:grpChg>
        <pc:grpChg chg="mod">
          <ac:chgData name="Sandin Garcia, Juan" userId="8eb68045-f4b0-4f31-aa4e-3c7463baf3fb" providerId="ADAL" clId="{812950CE-F388-4949-A020-62CB281D15C3}" dt="2021-05-03T07:46:42.712" v="8761"/>
          <ac:grpSpMkLst>
            <pc:docMk/>
            <pc:sldMk cId="2740307189" sldId="625"/>
            <ac:grpSpMk id="364" creationId="{6E1D73DB-91FC-49FF-B5B2-55147267C032}"/>
          </ac:grpSpMkLst>
        </pc:grpChg>
        <pc:grpChg chg="mod">
          <ac:chgData name="Sandin Garcia, Juan" userId="8eb68045-f4b0-4f31-aa4e-3c7463baf3fb" providerId="ADAL" clId="{812950CE-F388-4949-A020-62CB281D15C3}" dt="2021-05-03T16:39:50.997" v="14754" actId="571"/>
          <ac:grpSpMkLst>
            <pc:docMk/>
            <pc:sldMk cId="2740307189" sldId="625"/>
            <ac:grpSpMk id="367" creationId="{B0065D4B-782F-456C-9998-282B644E0677}"/>
          </ac:grpSpMkLst>
        </pc:grpChg>
        <pc:grpChg chg="mod">
          <ac:chgData name="Sandin Garcia, Juan" userId="8eb68045-f4b0-4f31-aa4e-3c7463baf3fb" providerId="ADAL" clId="{812950CE-F388-4949-A020-62CB281D15C3}" dt="2021-05-03T07:46:42.712" v="8761"/>
          <ac:grpSpMkLst>
            <pc:docMk/>
            <pc:sldMk cId="2740307189" sldId="625"/>
            <ac:grpSpMk id="368" creationId="{0FFF1F11-F214-4687-BFF5-7CD5D200F927}"/>
          </ac:grpSpMkLst>
        </pc:grpChg>
        <pc:grpChg chg="mod">
          <ac:chgData name="Sandin Garcia, Juan" userId="8eb68045-f4b0-4f31-aa4e-3c7463baf3fb" providerId="ADAL" clId="{812950CE-F388-4949-A020-62CB281D15C3}" dt="2021-05-03T16:39:50.997" v="14754" actId="571"/>
          <ac:grpSpMkLst>
            <pc:docMk/>
            <pc:sldMk cId="2740307189" sldId="625"/>
            <ac:grpSpMk id="371" creationId="{4A98CA89-9F46-4BCC-AAD6-07FCAF1EC9A7}"/>
          </ac:grpSpMkLst>
        </pc:grpChg>
        <pc:grpChg chg="mod">
          <ac:chgData name="Sandin Garcia, Juan" userId="8eb68045-f4b0-4f31-aa4e-3c7463baf3fb" providerId="ADAL" clId="{812950CE-F388-4949-A020-62CB281D15C3}" dt="2021-05-03T07:46:42.712" v="8761"/>
          <ac:grpSpMkLst>
            <pc:docMk/>
            <pc:sldMk cId="2740307189" sldId="625"/>
            <ac:grpSpMk id="372" creationId="{260668B4-3AC4-4C1A-B834-D4F44D43E204}"/>
          </ac:grpSpMkLst>
        </pc:grpChg>
        <pc:grpChg chg="mod">
          <ac:chgData name="Sandin Garcia, Juan" userId="8eb68045-f4b0-4f31-aa4e-3c7463baf3fb" providerId="ADAL" clId="{812950CE-F388-4949-A020-62CB281D15C3}" dt="2021-05-03T16:39:50.997" v="14754" actId="571"/>
          <ac:grpSpMkLst>
            <pc:docMk/>
            <pc:sldMk cId="2740307189" sldId="625"/>
            <ac:grpSpMk id="375" creationId="{466DD80F-CAD0-4770-B760-EC30BFBC6826}"/>
          </ac:grpSpMkLst>
        </pc:grpChg>
        <pc:grpChg chg="mod">
          <ac:chgData name="Sandin Garcia, Juan" userId="8eb68045-f4b0-4f31-aa4e-3c7463baf3fb" providerId="ADAL" clId="{812950CE-F388-4949-A020-62CB281D15C3}" dt="2021-05-03T07:46:42.712" v="8761"/>
          <ac:grpSpMkLst>
            <pc:docMk/>
            <pc:sldMk cId="2740307189" sldId="625"/>
            <ac:grpSpMk id="376" creationId="{059A69F5-055C-40C1-B430-5947B27EBEAE}"/>
          </ac:grpSpMkLst>
        </pc:grpChg>
        <pc:grpChg chg="mod">
          <ac:chgData name="Sandin Garcia, Juan" userId="8eb68045-f4b0-4f31-aa4e-3c7463baf3fb" providerId="ADAL" clId="{812950CE-F388-4949-A020-62CB281D15C3}" dt="2021-05-03T07:46:42.712" v="8761"/>
          <ac:grpSpMkLst>
            <pc:docMk/>
            <pc:sldMk cId="2740307189" sldId="625"/>
            <ac:grpSpMk id="377" creationId="{FAE95CE4-8940-4B9D-AD0C-CBF06C952521}"/>
          </ac:grpSpMkLst>
        </pc:grpChg>
        <pc:grpChg chg="mod">
          <ac:chgData name="Sandin Garcia, Juan" userId="8eb68045-f4b0-4f31-aa4e-3c7463baf3fb" providerId="ADAL" clId="{812950CE-F388-4949-A020-62CB281D15C3}" dt="2021-05-03T16:39:50.997" v="14754" actId="571"/>
          <ac:grpSpMkLst>
            <pc:docMk/>
            <pc:sldMk cId="2740307189" sldId="625"/>
            <ac:grpSpMk id="379" creationId="{A4462AAA-F5E6-40A9-884A-BCF8D79334E0}"/>
          </ac:grpSpMkLst>
        </pc:grpChg>
        <pc:grpChg chg="add del mod">
          <ac:chgData name="Sandin Garcia, Juan" userId="8eb68045-f4b0-4f31-aa4e-3c7463baf3fb" providerId="ADAL" clId="{812950CE-F388-4949-A020-62CB281D15C3}" dt="2021-05-03T07:55:03.706" v="8864" actId="165"/>
          <ac:grpSpMkLst>
            <pc:docMk/>
            <pc:sldMk cId="2740307189" sldId="625"/>
            <ac:grpSpMk id="382" creationId="{9304C995-3AD7-4EFE-ACFC-78C9DB521144}"/>
          </ac:grpSpMkLst>
        </pc:grpChg>
        <pc:grpChg chg="mod topLvl">
          <ac:chgData name="Sandin Garcia, Juan" userId="8eb68045-f4b0-4f31-aa4e-3c7463baf3fb" providerId="ADAL" clId="{812950CE-F388-4949-A020-62CB281D15C3}" dt="2021-05-03T16:56:22.836" v="15092"/>
          <ac:grpSpMkLst>
            <pc:docMk/>
            <pc:sldMk cId="2740307189" sldId="625"/>
            <ac:grpSpMk id="383" creationId="{6A31EF7E-4AA5-4E4A-B26E-2D7058ECF9DC}"/>
          </ac:grpSpMkLst>
        </pc:grpChg>
        <pc:grpChg chg="mod topLvl">
          <ac:chgData name="Sandin Garcia, Juan" userId="8eb68045-f4b0-4f31-aa4e-3c7463baf3fb" providerId="ADAL" clId="{812950CE-F388-4949-A020-62CB281D15C3}" dt="2021-05-03T16:56:22.836" v="15092"/>
          <ac:grpSpMkLst>
            <pc:docMk/>
            <pc:sldMk cId="2740307189" sldId="625"/>
            <ac:grpSpMk id="384" creationId="{57493E51-EBDD-443D-B48E-0750675A7A06}"/>
          </ac:grpSpMkLst>
        </pc:grpChg>
        <pc:grpChg chg="mod topLvl">
          <ac:chgData name="Sandin Garcia, Juan" userId="8eb68045-f4b0-4f31-aa4e-3c7463baf3fb" providerId="ADAL" clId="{812950CE-F388-4949-A020-62CB281D15C3}" dt="2021-05-03T16:56:22.836" v="15092"/>
          <ac:grpSpMkLst>
            <pc:docMk/>
            <pc:sldMk cId="2740307189" sldId="625"/>
            <ac:grpSpMk id="385" creationId="{1BAEE077-64AF-4884-8477-14738FC718FC}"/>
          </ac:grpSpMkLst>
        </pc:grpChg>
        <pc:grpChg chg="mod topLvl">
          <ac:chgData name="Sandin Garcia, Juan" userId="8eb68045-f4b0-4f31-aa4e-3c7463baf3fb" providerId="ADAL" clId="{812950CE-F388-4949-A020-62CB281D15C3}" dt="2021-05-03T16:56:22.836" v="15092"/>
          <ac:grpSpMkLst>
            <pc:docMk/>
            <pc:sldMk cId="2740307189" sldId="625"/>
            <ac:grpSpMk id="386" creationId="{35C048BB-E5BC-4FE6-BE5E-51DE16468185}"/>
          </ac:grpSpMkLst>
        </pc:grpChg>
        <pc:grpChg chg="mod topLvl">
          <ac:chgData name="Sandin Garcia, Juan" userId="8eb68045-f4b0-4f31-aa4e-3c7463baf3fb" providerId="ADAL" clId="{812950CE-F388-4949-A020-62CB281D15C3}" dt="2021-05-03T16:56:22.836" v="15092"/>
          <ac:grpSpMkLst>
            <pc:docMk/>
            <pc:sldMk cId="2740307189" sldId="625"/>
            <ac:grpSpMk id="387" creationId="{712BB234-C9C8-489A-AB8B-0169B3491F1C}"/>
          </ac:grpSpMkLst>
        </pc:grpChg>
        <pc:grpChg chg="mod topLvl">
          <ac:chgData name="Sandin Garcia, Juan" userId="8eb68045-f4b0-4f31-aa4e-3c7463baf3fb" providerId="ADAL" clId="{812950CE-F388-4949-A020-62CB281D15C3}" dt="2021-05-03T16:56:22.836" v="15092"/>
          <ac:grpSpMkLst>
            <pc:docMk/>
            <pc:sldMk cId="2740307189" sldId="625"/>
            <ac:grpSpMk id="388" creationId="{D58C5C1A-2360-4084-B419-B5D5BDF8B078}"/>
          </ac:grpSpMkLst>
        </pc:grpChg>
        <pc:grpChg chg="mod topLvl">
          <ac:chgData name="Sandin Garcia, Juan" userId="8eb68045-f4b0-4f31-aa4e-3c7463baf3fb" providerId="ADAL" clId="{812950CE-F388-4949-A020-62CB281D15C3}" dt="2021-05-03T16:56:22.836" v="15092"/>
          <ac:grpSpMkLst>
            <pc:docMk/>
            <pc:sldMk cId="2740307189" sldId="625"/>
            <ac:grpSpMk id="389" creationId="{CBED2713-9F9A-4591-B588-021C9E679DB1}"/>
          </ac:grpSpMkLst>
        </pc:grpChg>
        <pc:grpChg chg="mod topLvl">
          <ac:chgData name="Sandin Garcia, Juan" userId="8eb68045-f4b0-4f31-aa4e-3c7463baf3fb" providerId="ADAL" clId="{812950CE-F388-4949-A020-62CB281D15C3}" dt="2021-05-03T16:56:22.836" v="15092"/>
          <ac:grpSpMkLst>
            <pc:docMk/>
            <pc:sldMk cId="2740307189" sldId="625"/>
            <ac:grpSpMk id="404" creationId="{1690C7F6-D3C7-443C-B6C6-702B8FE1B5DE}"/>
          </ac:grpSpMkLst>
        </pc:grpChg>
        <pc:grpChg chg="mod topLvl">
          <ac:chgData name="Sandin Garcia, Juan" userId="8eb68045-f4b0-4f31-aa4e-3c7463baf3fb" providerId="ADAL" clId="{812950CE-F388-4949-A020-62CB281D15C3}" dt="2021-05-03T16:56:22.836" v="15092"/>
          <ac:grpSpMkLst>
            <pc:docMk/>
            <pc:sldMk cId="2740307189" sldId="625"/>
            <ac:grpSpMk id="405" creationId="{8B2A6052-D20F-4F0B-BAE8-3629C810A53E}"/>
          </ac:grpSpMkLst>
        </pc:grpChg>
        <pc:grpChg chg="mod topLvl">
          <ac:chgData name="Sandin Garcia, Juan" userId="8eb68045-f4b0-4f31-aa4e-3c7463baf3fb" providerId="ADAL" clId="{812950CE-F388-4949-A020-62CB281D15C3}" dt="2021-05-03T16:56:22.836" v="15092"/>
          <ac:grpSpMkLst>
            <pc:docMk/>
            <pc:sldMk cId="2740307189" sldId="625"/>
            <ac:grpSpMk id="406" creationId="{D2CDA344-AFA8-478A-A72E-7E5BA4C54525}"/>
          </ac:grpSpMkLst>
        </pc:grpChg>
        <pc:grpChg chg="mod topLvl">
          <ac:chgData name="Sandin Garcia, Juan" userId="8eb68045-f4b0-4f31-aa4e-3c7463baf3fb" providerId="ADAL" clId="{812950CE-F388-4949-A020-62CB281D15C3}" dt="2021-05-03T16:56:22.836" v="15092"/>
          <ac:grpSpMkLst>
            <pc:docMk/>
            <pc:sldMk cId="2740307189" sldId="625"/>
            <ac:grpSpMk id="407" creationId="{D435BEDE-181B-451C-A853-7AAD2A13FD0D}"/>
          </ac:grpSpMkLst>
        </pc:grpChg>
        <pc:grpChg chg="mod">
          <ac:chgData name="Sandin Garcia, Juan" userId="8eb68045-f4b0-4f31-aa4e-3c7463baf3fb" providerId="ADAL" clId="{812950CE-F388-4949-A020-62CB281D15C3}" dt="2021-05-03T16:56:22.836" v="15092"/>
          <ac:grpSpMkLst>
            <pc:docMk/>
            <pc:sldMk cId="2740307189" sldId="625"/>
            <ac:grpSpMk id="411" creationId="{1A0F62AE-0878-440C-A670-81C3E05FEFF7}"/>
          </ac:grpSpMkLst>
        </pc:grpChg>
        <pc:grpChg chg="mod">
          <ac:chgData name="Sandin Garcia, Juan" userId="8eb68045-f4b0-4f31-aa4e-3c7463baf3fb" providerId="ADAL" clId="{812950CE-F388-4949-A020-62CB281D15C3}" dt="2021-05-03T16:56:22.836" v="15092"/>
          <ac:grpSpMkLst>
            <pc:docMk/>
            <pc:sldMk cId="2740307189" sldId="625"/>
            <ac:grpSpMk id="415" creationId="{7C2667FA-7A9D-4E77-925F-A51845B1FF39}"/>
          </ac:grpSpMkLst>
        </pc:grpChg>
        <pc:grpChg chg="mod">
          <ac:chgData name="Sandin Garcia, Juan" userId="8eb68045-f4b0-4f31-aa4e-3c7463baf3fb" providerId="ADAL" clId="{812950CE-F388-4949-A020-62CB281D15C3}" dt="2021-05-03T16:56:22.836" v="15092"/>
          <ac:grpSpMkLst>
            <pc:docMk/>
            <pc:sldMk cId="2740307189" sldId="625"/>
            <ac:grpSpMk id="419" creationId="{2729B1BF-5D13-4C8D-BDB5-1FFE36F822C6}"/>
          </ac:grpSpMkLst>
        </pc:grpChg>
        <pc:grpChg chg="mod">
          <ac:chgData name="Sandin Garcia, Juan" userId="8eb68045-f4b0-4f31-aa4e-3c7463baf3fb" providerId="ADAL" clId="{812950CE-F388-4949-A020-62CB281D15C3}" dt="2021-05-03T16:56:22.836" v="15092"/>
          <ac:grpSpMkLst>
            <pc:docMk/>
            <pc:sldMk cId="2740307189" sldId="625"/>
            <ac:grpSpMk id="423" creationId="{DAFE33E5-F3EA-49E2-AF10-A00C50B8DFFD}"/>
          </ac:grpSpMkLst>
        </pc:grpChg>
        <pc:grpChg chg="mod">
          <ac:chgData name="Sandin Garcia, Juan" userId="8eb68045-f4b0-4f31-aa4e-3c7463baf3fb" providerId="ADAL" clId="{812950CE-F388-4949-A020-62CB281D15C3}" dt="2021-05-03T16:56:22.836" v="15092"/>
          <ac:grpSpMkLst>
            <pc:docMk/>
            <pc:sldMk cId="2740307189" sldId="625"/>
            <ac:grpSpMk id="427" creationId="{A21A9AF7-174A-41BF-94F1-6177A1B32443}"/>
          </ac:grpSpMkLst>
        </pc:grpChg>
        <pc:grpChg chg="mod">
          <ac:chgData name="Sandin Garcia, Juan" userId="8eb68045-f4b0-4f31-aa4e-3c7463baf3fb" providerId="ADAL" clId="{812950CE-F388-4949-A020-62CB281D15C3}" dt="2021-05-03T16:56:22.836" v="15092"/>
          <ac:grpSpMkLst>
            <pc:docMk/>
            <pc:sldMk cId="2740307189" sldId="625"/>
            <ac:grpSpMk id="431" creationId="{58AD70CD-9207-4131-86B9-CA78F8CAF571}"/>
          </ac:grpSpMkLst>
        </pc:grpChg>
        <pc:grpChg chg="mod">
          <ac:chgData name="Sandin Garcia, Juan" userId="8eb68045-f4b0-4f31-aa4e-3c7463baf3fb" providerId="ADAL" clId="{812950CE-F388-4949-A020-62CB281D15C3}" dt="2021-05-03T16:56:22.836" v="15092"/>
          <ac:grpSpMkLst>
            <pc:docMk/>
            <pc:sldMk cId="2740307189" sldId="625"/>
            <ac:grpSpMk id="435" creationId="{CF7F6925-4D30-4857-A5A9-2DBF5885CF37}"/>
          </ac:grpSpMkLst>
        </pc:grpChg>
        <pc:grpChg chg="mod">
          <ac:chgData name="Sandin Garcia, Juan" userId="8eb68045-f4b0-4f31-aa4e-3c7463baf3fb" providerId="ADAL" clId="{812950CE-F388-4949-A020-62CB281D15C3}" dt="2021-05-03T16:56:22.836" v="15092"/>
          <ac:grpSpMkLst>
            <pc:docMk/>
            <pc:sldMk cId="2740307189" sldId="625"/>
            <ac:grpSpMk id="439" creationId="{CBBDA628-17D3-4928-89CB-4DF6B1EDB2E4}"/>
          </ac:grpSpMkLst>
        </pc:grpChg>
        <pc:grpChg chg="mod">
          <ac:chgData name="Sandin Garcia, Juan" userId="8eb68045-f4b0-4f31-aa4e-3c7463baf3fb" providerId="ADAL" clId="{812950CE-F388-4949-A020-62CB281D15C3}" dt="2021-05-03T16:56:22.836" v="15092"/>
          <ac:grpSpMkLst>
            <pc:docMk/>
            <pc:sldMk cId="2740307189" sldId="625"/>
            <ac:grpSpMk id="443" creationId="{73CF7679-0B84-4734-A536-13B38D4BAC6E}"/>
          </ac:grpSpMkLst>
        </pc:grpChg>
        <pc:grpChg chg="mod">
          <ac:chgData name="Sandin Garcia, Juan" userId="8eb68045-f4b0-4f31-aa4e-3c7463baf3fb" providerId="ADAL" clId="{812950CE-F388-4949-A020-62CB281D15C3}" dt="2021-05-03T16:56:22.836" v="15092"/>
          <ac:grpSpMkLst>
            <pc:docMk/>
            <pc:sldMk cId="2740307189" sldId="625"/>
            <ac:grpSpMk id="447" creationId="{D70349A8-5E15-4487-BC9F-3C80B6F76D48}"/>
          </ac:grpSpMkLst>
        </pc:grpChg>
        <pc:grpChg chg="mod">
          <ac:chgData name="Sandin Garcia, Juan" userId="8eb68045-f4b0-4f31-aa4e-3c7463baf3fb" providerId="ADAL" clId="{812950CE-F388-4949-A020-62CB281D15C3}" dt="2021-05-03T16:56:22.836" v="15092"/>
          <ac:grpSpMkLst>
            <pc:docMk/>
            <pc:sldMk cId="2740307189" sldId="625"/>
            <ac:grpSpMk id="451" creationId="{286B8F19-0C67-4A95-9E59-5EE5FDA4EB32}"/>
          </ac:grpSpMkLst>
        </pc:grpChg>
        <pc:grpChg chg="mod">
          <ac:chgData name="Sandin Garcia, Juan" userId="8eb68045-f4b0-4f31-aa4e-3c7463baf3fb" providerId="ADAL" clId="{812950CE-F388-4949-A020-62CB281D15C3}" dt="2021-05-03T16:56:22.836" v="15092"/>
          <ac:grpSpMkLst>
            <pc:docMk/>
            <pc:sldMk cId="2740307189" sldId="625"/>
            <ac:grpSpMk id="452" creationId="{B960F1DB-442A-42B5-8868-27171949449D}"/>
          </ac:grpSpMkLst>
        </pc:grpChg>
        <pc:grpChg chg="mod">
          <ac:chgData name="Sandin Garcia, Juan" userId="8eb68045-f4b0-4f31-aa4e-3c7463baf3fb" providerId="ADAL" clId="{812950CE-F388-4949-A020-62CB281D15C3}" dt="2021-05-03T16:39:50.997" v="14754" actId="571"/>
          <ac:grpSpMkLst>
            <pc:docMk/>
            <pc:sldMk cId="2740307189" sldId="625"/>
            <ac:grpSpMk id="457" creationId="{41EC0703-2B8C-47D4-B733-3E701EBBE5AD}"/>
          </ac:grpSpMkLst>
        </pc:grpChg>
        <pc:grpChg chg="add del mod">
          <ac:chgData name="Sandin Garcia, Juan" userId="8eb68045-f4b0-4f31-aa4e-3c7463baf3fb" providerId="ADAL" clId="{812950CE-F388-4949-A020-62CB281D15C3}" dt="2021-05-03T07:56:06.515" v="8867" actId="165"/>
          <ac:grpSpMkLst>
            <pc:docMk/>
            <pc:sldMk cId="2740307189" sldId="625"/>
            <ac:grpSpMk id="457" creationId="{87C4E7EA-44B5-4B25-B496-A27945D102AC}"/>
          </ac:grpSpMkLst>
        </pc:grpChg>
        <pc:grpChg chg="add mod">
          <ac:chgData name="Sandin Garcia, Juan" userId="8eb68045-f4b0-4f31-aa4e-3c7463baf3fb" providerId="ADAL" clId="{812950CE-F388-4949-A020-62CB281D15C3}" dt="2021-05-03T16:56:22.836" v="15092"/>
          <ac:grpSpMkLst>
            <pc:docMk/>
            <pc:sldMk cId="2740307189" sldId="625"/>
            <ac:grpSpMk id="458" creationId="{160D314A-3E39-47FF-813D-684E4323B5B4}"/>
          </ac:grpSpMkLst>
        </pc:grpChg>
        <pc:grpChg chg="add mod">
          <ac:chgData name="Sandin Garcia, Juan" userId="8eb68045-f4b0-4f31-aa4e-3c7463baf3fb" providerId="ADAL" clId="{812950CE-F388-4949-A020-62CB281D15C3}" dt="2021-05-03T07:56:36.167" v="8869" actId="571"/>
          <ac:grpSpMkLst>
            <pc:docMk/>
            <pc:sldMk cId="2740307189" sldId="625"/>
            <ac:grpSpMk id="460" creationId="{2FD3381B-FC8D-4BD6-A96C-E4A478B15863}"/>
          </ac:grpSpMkLst>
        </pc:grpChg>
        <pc:grpChg chg="mod">
          <ac:chgData name="Sandin Garcia, Juan" userId="8eb68045-f4b0-4f31-aa4e-3c7463baf3fb" providerId="ADAL" clId="{812950CE-F388-4949-A020-62CB281D15C3}" dt="2021-05-03T07:56:36.167" v="8869" actId="571"/>
          <ac:grpSpMkLst>
            <pc:docMk/>
            <pc:sldMk cId="2740307189" sldId="625"/>
            <ac:grpSpMk id="462" creationId="{1AA4ABD0-55AE-43E8-B9BD-9405213699D4}"/>
          </ac:grpSpMkLst>
        </pc:grpChg>
        <pc:grpChg chg="mod">
          <ac:chgData name="Sandin Garcia, Juan" userId="8eb68045-f4b0-4f31-aa4e-3c7463baf3fb" providerId="ADAL" clId="{812950CE-F388-4949-A020-62CB281D15C3}" dt="2021-05-03T16:39:50.997" v="14754" actId="571"/>
          <ac:grpSpMkLst>
            <pc:docMk/>
            <pc:sldMk cId="2740307189" sldId="625"/>
            <ac:grpSpMk id="462" creationId="{BE268E26-F31F-4077-9DC9-2611B43C6CD9}"/>
          </ac:grpSpMkLst>
        </pc:grpChg>
        <pc:grpChg chg="mod">
          <ac:chgData name="Sandin Garcia, Juan" userId="8eb68045-f4b0-4f31-aa4e-3c7463baf3fb" providerId="ADAL" clId="{812950CE-F388-4949-A020-62CB281D15C3}" dt="2021-05-03T07:56:36.167" v="8869" actId="571"/>
          <ac:grpSpMkLst>
            <pc:docMk/>
            <pc:sldMk cId="2740307189" sldId="625"/>
            <ac:grpSpMk id="463" creationId="{5C091C01-DB55-46B2-A6B2-938B657B9FFF}"/>
          </ac:grpSpMkLst>
        </pc:grpChg>
        <pc:grpChg chg="mod">
          <ac:chgData name="Sandin Garcia, Juan" userId="8eb68045-f4b0-4f31-aa4e-3c7463baf3fb" providerId="ADAL" clId="{812950CE-F388-4949-A020-62CB281D15C3}" dt="2021-05-03T16:39:50.997" v="14754" actId="571"/>
          <ac:grpSpMkLst>
            <pc:docMk/>
            <pc:sldMk cId="2740307189" sldId="625"/>
            <ac:grpSpMk id="466" creationId="{7CCAADD8-9E76-4423-A554-03C1C64520AF}"/>
          </ac:grpSpMkLst>
        </pc:grpChg>
        <pc:grpChg chg="add mod">
          <ac:chgData name="Sandin Garcia, Juan" userId="8eb68045-f4b0-4f31-aa4e-3c7463baf3fb" providerId="ADAL" clId="{812950CE-F388-4949-A020-62CB281D15C3}" dt="2021-05-03T07:56:36.167" v="8869" actId="571"/>
          <ac:grpSpMkLst>
            <pc:docMk/>
            <pc:sldMk cId="2740307189" sldId="625"/>
            <ac:grpSpMk id="468" creationId="{86A0D14F-25FE-4464-BCA1-271715BAE483}"/>
          </ac:grpSpMkLst>
        </pc:grpChg>
        <pc:grpChg chg="mod">
          <ac:chgData name="Sandin Garcia, Juan" userId="8eb68045-f4b0-4f31-aa4e-3c7463baf3fb" providerId="ADAL" clId="{812950CE-F388-4949-A020-62CB281D15C3}" dt="2021-05-03T16:39:50.997" v="14754" actId="571"/>
          <ac:grpSpMkLst>
            <pc:docMk/>
            <pc:sldMk cId="2740307189" sldId="625"/>
            <ac:grpSpMk id="470" creationId="{A3A29942-71B4-4A10-AABD-F70932A230C4}"/>
          </ac:grpSpMkLst>
        </pc:grpChg>
        <pc:grpChg chg="mod">
          <ac:chgData name="Sandin Garcia, Juan" userId="8eb68045-f4b0-4f31-aa4e-3c7463baf3fb" providerId="ADAL" clId="{812950CE-F388-4949-A020-62CB281D15C3}" dt="2021-05-03T07:56:36.167" v="8869" actId="571"/>
          <ac:grpSpMkLst>
            <pc:docMk/>
            <pc:sldMk cId="2740307189" sldId="625"/>
            <ac:grpSpMk id="470" creationId="{B3752F7F-0B9F-4DD7-BB2B-E1C0CA63C5D2}"/>
          </ac:grpSpMkLst>
        </pc:grpChg>
        <pc:grpChg chg="add mod">
          <ac:chgData name="Sandin Garcia, Juan" userId="8eb68045-f4b0-4f31-aa4e-3c7463baf3fb" providerId="ADAL" clId="{812950CE-F388-4949-A020-62CB281D15C3}" dt="2021-05-03T07:56:36.167" v="8869" actId="571"/>
          <ac:grpSpMkLst>
            <pc:docMk/>
            <pc:sldMk cId="2740307189" sldId="625"/>
            <ac:grpSpMk id="473" creationId="{D8BBCA29-1886-42E7-9C9E-53382784221B}"/>
          </ac:grpSpMkLst>
        </pc:grpChg>
        <pc:grpChg chg="mod">
          <ac:chgData name="Sandin Garcia, Juan" userId="8eb68045-f4b0-4f31-aa4e-3c7463baf3fb" providerId="ADAL" clId="{812950CE-F388-4949-A020-62CB281D15C3}" dt="2021-05-03T16:39:50.997" v="14754" actId="571"/>
          <ac:grpSpMkLst>
            <pc:docMk/>
            <pc:sldMk cId="2740307189" sldId="625"/>
            <ac:grpSpMk id="474" creationId="{B2791721-82A5-4C7C-A25E-59012800AB7B}"/>
          </ac:grpSpMkLst>
        </pc:grpChg>
        <pc:grpChg chg="mod">
          <ac:chgData name="Sandin Garcia, Juan" userId="8eb68045-f4b0-4f31-aa4e-3c7463baf3fb" providerId="ADAL" clId="{812950CE-F388-4949-A020-62CB281D15C3}" dt="2021-05-03T07:56:36.167" v="8869" actId="571"/>
          <ac:grpSpMkLst>
            <pc:docMk/>
            <pc:sldMk cId="2740307189" sldId="625"/>
            <ac:grpSpMk id="475" creationId="{163CADD3-83AF-4AA3-9AC6-023C455E1B4F}"/>
          </ac:grpSpMkLst>
        </pc:grpChg>
        <pc:grpChg chg="mod">
          <ac:chgData name="Sandin Garcia, Juan" userId="8eb68045-f4b0-4f31-aa4e-3c7463baf3fb" providerId="ADAL" clId="{812950CE-F388-4949-A020-62CB281D15C3}" dt="2021-05-03T16:39:50.997" v="14754" actId="571"/>
          <ac:grpSpMkLst>
            <pc:docMk/>
            <pc:sldMk cId="2740307189" sldId="625"/>
            <ac:grpSpMk id="478" creationId="{6F5B26FA-82F3-4AC0-A810-752831D65968}"/>
          </ac:grpSpMkLst>
        </pc:grpChg>
        <pc:grpChg chg="add mod">
          <ac:chgData name="Sandin Garcia, Juan" userId="8eb68045-f4b0-4f31-aa4e-3c7463baf3fb" providerId="ADAL" clId="{812950CE-F388-4949-A020-62CB281D15C3}" dt="2021-05-03T07:56:36.167" v="8869" actId="571"/>
          <ac:grpSpMkLst>
            <pc:docMk/>
            <pc:sldMk cId="2740307189" sldId="625"/>
            <ac:grpSpMk id="478" creationId="{EFD02631-98A6-46E9-8A14-A5AF50327119}"/>
          </ac:grpSpMkLst>
        </pc:grpChg>
        <pc:grpChg chg="mod">
          <ac:chgData name="Sandin Garcia, Juan" userId="8eb68045-f4b0-4f31-aa4e-3c7463baf3fb" providerId="ADAL" clId="{812950CE-F388-4949-A020-62CB281D15C3}" dt="2021-05-03T07:56:36.167" v="8869" actId="571"/>
          <ac:grpSpMkLst>
            <pc:docMk/>
            <pc:sldMk cId="2740307189" sldId="625"/>
            <ac:grpSpMk id="480" creationId="{E49CF086-B380-4E50-9C48-E2771B45BFAE}"/>
          </ac:grpSpMkLst>
        </pc:grpChg>
        <pc:grpChg chg="mod">
          <ac:chgData name="Sandin Garcia, Juan" userId="8eb68045-f4b0-4f31-aa4e-3c7463baf3fb" providerId="ADAL" clId="{812950CE-F388-4949-A020-62CB281D15C3}" dt="2021-05-03T16:39:50.997" v="14754" actId="571"/>
          <ac:grpSpMkLst>
            <pc:docMk/>
            <pc:sldMk cId="2740307189" sldId="625"/>
            <ac:grpSpMk id="482" creationId="{201552F3-1DE5-458C-814E-C4E9C9844000}"/>
          </ac:grpSpMkLst>
        </pc:grpChg>
        <pc:grpChg chg="add mod">
          <ac:chgData name="Sandin Garcia, Juan" userId="8eb68045-f4b0-4f31-aa4e-3c7463baf3fb" providerId="ADAL" clId="{812950CE-F388-4949-A020-62CB281D15C3}" dt="2021-05-03T07:56:36.167" v="8869" actId="571"/>
          <ac:grpSpMkLst>
            <pc:docMk/>
            <pc:sldMk cId="2740307189" sldId="625"/>
            <ac:grpSpMk id="483" creationId="{B7E65CA8-C97B-49B0-A343-87ADA6B22CC3}"/>
          </ac:grpSpMkLst>
        </pc:grpChg>
        <pc:grpChg chg="mod">
          <ac:chgData name="Sandin Garcia, Juan" userId="8eb68045-f4b0-4f31-aa4e-3c7463baf3fb" providerId="ADAL" clId="{812950CE-F388-4949-A020-62CB281D15C3}" dt="2021-05-03T07:56:36.167" v="8869" actId="571"/>
          <ac:grpSpMkLst>
            <pc:docMk/>
            <pc:sldMk cId="2740307189" sldId="625"/>
            <ac:grpSpMk id="485" creationId="{4EBE7E0C-45C0-4F4C-BA91-89A97154F084}"/>
          </ac:grpSpMkLst>
        </pc:grpChg>
        <pc:grpChg chg="mod">
          <ac:chgData name="Sandin Garcia, Juan" userId="8eb68045-f4b0-4f31-aa4e-3c7463baf3fb" providerId="ADAL" clId="{812950CE-F388-4949-A020-62CB281D15C3}" dt="2021-05-03T16:39:50.997" v="14754" actId="571"/>
          <ac:grpSpMkLst>
            <pc:docMk/>
            <pc:sldMk cId="2740307189" sldId="625"/>
            <ac:grpSpMk id="486" creationId="{1A0468ED-4656-43F4-8DA0-282186E40098}"/>
          </ac:grpSpMkLst>
        </pc:grpChg>
        <pc:grpChg chg="mod">
          <ac:chgData name="Sandin Garcia, Juan" userId="8eb68045-f4b0-4f31-aa4e-3c7463baf3fb" providerId="ADAL" clId="{812950CE-F388-4949-A020-62CB281D15C3}" dt="2021-05-03T16:39:50.997" v="14754" actId="571"/>
          <ac:grpSpMkLst>
            <pc:docMk/>
            <pc:sldMk cId="2740307189" sldId="625"/>
            <ac:grpSpMk id="487" creationId="{663E38DE-BDA0-4579-998F-8E146A93D58E}"/>
          </ac:grpSpMkLst>
        </pc:grpChg>
        <pc:grpChg chg="add mod">
          <ac:chgData name="Sandin Garcia, Juan" userId="8eb68045-f4b0-4f31-aa4e-3c7463baf3fb" providerId="ADAL" clId="{812950CE-F388-4949-A020-62CB281D15C3}" dt="2021-05-03T07:56:36.167" v="8869" actId="571"/>
          <ac:grpSpMkLst>
            <pc:docMk/>
            <pc:sldMk cId="2740307189" sldId="625"/>
            <ac:grpSpMk id="488" creationId="{51FAE640-32DA-4650-B479-0AC135746314}"/>
          </ac:grpSpMkLst>
        </pc:grpChg>
        <pc:grpChg chg="mod">
          <ac:chgData name="Sandin Garcia, Juan" userId="8eb68045-f4b0-4f31-aa4e-3c7463baf3fb" providerId="ADAL" clId="{812950CE-F388-4949-A020-62CB281D15C3}" dt="2021-05-03T07:56:36.167" v="8869" actId="571"/>
          <ac:grpSpMkLst>
            <pc:docMk/>
            <pc:sldMk cId="2740307189" sldId="625"/>
            <ac:grpSpMk id="490" creationId="{3995BE62-F7E1-4FDD-B6EB-14413A083226}"/>
          </ac:grpSpMkLst>
        </pc:grpChg>
        <pc:grpChg chg="add mod">
          <ac:chgData name="Sandin Garcia, Juan" userId="8eb68045-f4b0-4f31-aa4e-3c7463baf3fb" providerId="ADAL" clId="{812950CE-F388-4949-A020-62CB281D15C3}" dt="2021-05-03T16:39:50.997" v="14754" actId="571"/>
          <ac:grpSpMkLst>
            <pc:docMk/>
            <pc:sldMk cId="2740307189" sldId="625"/>
            <ac:grpSpMk id="492" creationId="{E9917764-2838-4014-9E5E-EC1C1002FE52}"/>
          </ac:grpSpMkLst>
        </pc:grpChg>
        <pc:grpChg chg="mod">
          <ac:chgData name="Sandin Garcia, Juan" userId="8eb68045-f4b0-4f31-aa4e-3c7463baf3fb" providerId="ADAL" clId="{812950CE-F388-4949-A020-62CB281D15C3}" dt="2021-05-03T16:39:50.997" v="14754" actId="571"/>
          <ac:grpSpMkLst>
            <pc:docMk/>
            <pc:sldMk cId="2740307189" sldId="625"/>
            <ac:grpSpMk id="493" creationId="{8816BC82-A34B-4786-B658-958E6B6DC940}"/>
          </ac:grpSpMkLst>
        </pc:grpChg>
        <pc:grpChg chg="add mod">
          <ac:chgData name="Sandin Garcia, Juan" userId="8eb68045-f4b0-4f31-aa4e-3c7463baf3fb" providerId="ADAL" clId="{812950CE-F388-4949-A020-62CB281D15C3}" dt="2021-05-03T07:56:36.167" v="8869" actId="571"/>
          <ac:grpSpMkLst>
            <pc:docMk/>
            <pc:sldMk cId="2740307189" sldId="625"/>
            <ac:grpSpMk id="493" creationId="{888A1184-B079-4BA8-8981-CE6B6F4130E5}"/>
          </ac:grpSpMkLst>
        </pc:grpChg>
        <pc:grpChg chg="mod">
          <ac:chgData name="Sandin Garcia, Juan" userId="8eb68045-f4b0-4f31-aa4e-3c7463baf3fb" providerId="ADAL" clId="{812950CE-F388-4949-A020-62CB281D15C3}" dt="2021-05-03T16:39:50.997" v="14754" actId="571"/>
          <ac:grpSpMkLst>
            <pc:docMk/>
            <pc:sldMk cId="2740307189" sldId="625"/>
            <ac:grpSpMk id="494" creationId="{FBD78C2A-D455-4738-A547-7254D46E40BD}"/>
          </ac:grpSpMkLst>
        </pc:grpChg>
        <pc:grpChg chg="mod">
          <ac:chgData name="Sandin Garcia, Juan" userId="8eb68045-f4b0-4f31-aa4e-3c7463baf3fb" providerId="ADAL" clId="{812950CE-F388-4949-A020-62CB281D15C3}" dt="2021-05-03T16:39:50.997" v="14754" actId="571"/>
          <ac:grpSpMkLst>
            <pc:docMk/>
            <pc:sldMk cId="2740307189" sldId="625"/>
            <ac:grpSpMk id="495" creationId="{BCFA4050-707A-469D-9C72-A069D93130BD}"/>
          </ac:grpSpMkLst>
        </pc:grpChg>
        <pc:grpChg chg="mod">
          <ac:chgData name="Sandin Garcia, Juan" userId="8eb68045-f4b0-4f31-aa4e-3c7463baf3fb" providerId="ADAL" clId="{812950CE-F388-4949-A020-62CB281D15C3}" dt="2021-05-03T07:56:36.167" v="8869" actId="571"/>
          <ac:grpSpMkLst>
            <pc:docMk/>
            <pc:sldMk cId="2740307189" sldId="625"/>
            <ac:grpSpMk id="495" creationId="{E9FCD76F-168D-40DA-9D45-138BA6EE17F5}"/>
          </ac:grpSpMkLst>
        </pc:grpChg>
        <pc:grpChg chg="mod">
          <ac:chgData name="Sandin Garcia, Juan" userId="8eb68045-f4b0-4f31-aa4e-3c7463baf3fb" providerId="ADAL" clId="{812950CE-F388-4949-A020-62CB281D15C3}" dt="2021-05-03T16:39:50.997" v="14754" actId="571"/>
          <ac:grpSpMkLst>
            <pc:docMk/>
            <pc:sldMk cId="2740307189" sldId="625"/>
            <ac:grpSpMk id="496" creationId="{733DED66-9297-414F-B790-0208919389C7}"/>
          </ac:grpSpMkLst>
        </pc:grpChg>
        <pc:grpChg chg="mod">
          <ac:chgData name="Sandin Garcia, Juan" userId="8eb68045-f4b0-4f31-aa4e-3c7463baf3fb" providerId="ADAL" clId="{812950CE-F388-4949-A020-62CB281D15C3}" dt="2021-05-03T16:39:50.997" v="14754" actId="571"/>
          <ac:grpSpMkLst>
            <pc:docMk/>
            <pc:sldMk cId="2740307189" sldId="625"/>
            <ac:grpSpMk id="497" creationId="{C7F20B88-F6D1-4293-A220-606AA2FBE426}"/>
          </ac:grpSpMkLst>
        </pc:grpChg>
        <pc:grpChg chg="mod">
          <ac:chgData name="Sandin Garcia, Juan" userId="8eb68045-f4b0-4f31-aa4e-3c7463baf3fb" providerId="ADAL" clId="{812950CE-F388-4949-A020-62CB281D15C3}" dt="2021-05-03T16:39:50.997" v="14754" actId="571"/>
          <ac:grpSpMkLst>
            <pc:docMk/>
            <pc:sldMk cId="2740307189" sldId="625"/>
            <ac:grpSpMk id="498" creationId="{199E7279-9D54-4CB1-B415-4A221D3E1CFF}"/>
          </ac:grpSpMkLst>
        </pc:grpChg>
        <pc:grpChg chg="add mod">
          <ac:chgData name="Sandin Garcia, Juan" userId="8eb68045-f4b0-4f31-aa4e-3c7463baf3fb" providerId="ADAL" clId="{812950CE-F388-4949-A020-62CB281D15C3}" dt="2021-05-03T07:56:36.167" v="8869" actId="571"/>
          <ac:grpSpMkLst>
            <pc:docMk/>
            <pc:sldMk cId="2740307189" sldId="625"/>
            <ac:grpSpMk id="498" creationId="{62FD63A3-FBFC-40A2-94E9-9127917F8AF8}"/>
          </ac:grpSpMkLst>
        </pc:grpChg>
        <pc:grpChg chg="mod">
          <ac:chgData name="Sandin Garcia, Juan" userId="8eb68045-f4b0-4f31-aa4e-3c7463baf3fb" providerId="ADAL" clId="{812950CE-F388-4949-A020-62CB281D15C3}" dt="2021-05-03T16:39:50.997" v="14754" actId="571"/>
          <ac:grpSpMkLst>
            <pc:docMk/>
            <pc:sldMk cId="2740307189" sldId="625"/>
            <ac:grpSpMk id="499" creationId="{F53F6BF5-9C87-42EF-BC3F-E08C567F83E7}"/>
          </ac:grpSpMkLst>
        </pc:grpChg>
        <pc:grpChg chg="mod">
          <ac:chgData name="Sandin Garcia, Juan" userId="8eb68045-f4b0-4f31-aa4e-3c7463baf3fb" providerId="ADAL" clId="{812950CE-F388-4949-A020-62CB281D15C3}" dt="2021-05-03T07:56:36.167" v="8869" actId="571"/>
          <ac:grpSpMkLst>
            <pc:docMk/>
            <pc:sldMk cId="2740307189" sldId="625"/>
            <ac:grpSpMk id="500" creationId="{6528179F-7AEF-4D77-85CF-BC360E098704}"/>
          </ac:grpSpMkLst>
        </pc:grpChg>
        <pc:grpChg chg="add mod">
          <ac:chgData name="Sandin Garcia, Juan" userId="8eb68045-f4b0-4f31-aa4e-3c7463baf3fb" providerId="ADAL" clId="{812950CE-F388-4949-A020-62CB281D15C3}" dt="2021-05-03T07:56:36.167" v="8869" actId="571"/>
          <ac:grpSpMkLst>
            <pc:docMk/>
            <pc:sldMk cId="2740307189" sldId="625"/>
            <ac:grpSpMk id="503" creationId="{C4978648-F509-44C2-B462-73F12B25B6E8}"/>
          </ac:grpSpMkLst>
        </pc:grpChg>
        <pc:grpChg chg="mod">
          <ac:chgData name="Sandin Garcia, Juan" userId="8eb68045-f4b0-4f31-aa4e-3c7463baf3fb" providerId="ADAL" clId="{812950CE-F388-4949-A020-62CB281D15C3}" dt="2021-05-03T07:56:36.167" v="8869" actId="571"/>
          <ac:grpSpMkLst>
            <pc:docMk/>
            <pc:sldMk cId="2740307189" sldId="625"/>
            <ac:grpSpMk id="505" creationId="{A6E90C1C-0150-4DAD-B295-97B870D0443C}"/>
          </ac:grpSpMkLst>
        </pc:grpChg>
        <pc:grpChg chg="add mod">
          <ac:chgData name="Sandin Garcia, Juan" userId="8eb68045-f4b0-4f31-aa4e-3c7463baf3fb" providerId="ADAL" clId="{812950CE-F388-4949-A020-62CB281D15C3}" dt="2021-05-03T07:56:36.167" v="8869" actId="571"/>
          <ac:grpSpMkLst>
            <pc:docMk/>
            <pc:sldMk cId="2740307189" sldId="625"/>
            <ac:grpSpMk id="508" creationId="{AE8C65A7-6F94-4C4B-B406-DF74FAA4E5FE}"/>
          </ac:grpSpMkLst>
        </pc:grpChg>
        <pc:grpChg chg="mod">
          <ac:chgData name="Sandin Garcia, Juan" userId="8eb68045-f4b0-4f31-aa4e-3c7463baf3fb" providerId="ADAL" clId="{812950CE-F388-4949-A020-62CB281D15C3}" dt="2021-05-03T07:56:36.167" v="8869" actId="571"/>
          <ac:grpSpMkLst>
            <pc:docMk/>
            <pc:sldMk cId="2740307189" sldId="625"/>
            <ac:grpSpMk id="510" creationId="{B6ACC213-87AF-415E-93E6-DA19DE2CEFA3}"/>
          </ac:grpSpMkLst>
        </pc:grpChg>
        <pc:grpChg chg="add mod">
          <ac:chgData name="Sandin Garcia, Juan" userId="8eb68045-f4b0-4f31-aa4e-3c7463baf3fb" providerId="ADAL" clId="{812950CE-F388-4949-A020-62CB281D15C3}" dt="2021-05-03T07:56:36.167" v="8869" actId="571"/>
          <ac:grpSpMkLst>
            <pc:docMk/>
            <pc:sldMk cId="2740307189" sldId="625"/>
            <ac:grpSpMk id="513" creationId="{1E698C82-586C-46DD-AB65-33956E739F08}"/>
          </ac:grpSpMkLst>
        </pc:grpChg>
        <pc:grpChg chg="mod">
          <ac:chgData name="Sandin Garcia, Juan" userId="8eb68045-f4b0-4f31-aa4e-3c7463baf3fb" providerId="ADAL" clId="{812950CE-F388-4949-A020-62CB281D15C3}" dt="2021-05-03T16:39:50.997" v="14754" actId="571"/>
          <ac:grpSpMkLst>
            <pc:docMk/>
            <pc:sldMk cId="2740307189" sldId="625"/>
            <ac:grpSpMk id="514" creationId="{3E3238CA-EBF8-43D1-B358-4C773B93B04A}"/>
          </ac:grpSpMkLst>
        </pc:grpChg>
        <pc:grpChg chg="mod">
          <ac:chgData name="Sandin Garcia, Juan" userId="8eb68045-f4b0-4f31-aa4e-3c7463baf3fb" providerId="ADAL" clId="{812950CE-F388-4949-A020-62CB281D15C3}" dt="2021-05-03T16:39:50.997" v="14754" actId="571"/>
          <ac:grpSpMkLst>
            <pc:docMk/>
            <pc:sldMk cId="2740307189" sldId="625"/>
            <ac:grpSpMk id="515" creationId="{796FA04A-5F7A-41E1-8787-D8F2A6B91393}"/>
          </ac:grpSpMkLst>
        </pc:grpChg>
        <pc:grpChg chg="mod">
          <ac:chgData name="Sandin Garcia, Juan" userId="8eb68045-f4b0-4f31-aa4e-3c7463baf3fb" providerId="ADAL" clId="{812950CE-F388-4949-A020-62CB281D15C3}" dt="2021-05-03T07:56:36.167" v="8869" actId="571"/>
          <ac:grpSpMkLst>
            <pc:docMk/>
            <pc:sldMk cId="2740307189" sldId="625"/>
            <ac:grpSpMk id="515" creationId="{E67BE5A5-9140-4A89-900B-DCC039E47090}"/>
          </ac:grpSpMkLst>
        </pc:grpChg>
        <pc:grpChg chg="mod">
          <ac:chgData name="Sandin Garcia, Juan" userId="8eb68045-f4b0-4f31-aa4e-3c7463baf3fb" providerId="ADAL" clId="{812950CE-F388-4949-A020-62CB281D15C3}" dt="2021-05-03T16:39:50.997" v="14754" actId="571"/>
          <ac:grpSpMkLst>
            <pc:docMk/>
            <pc:sldMk cId="2740307189" sldId="625"/>
            <ac:grpSpMk id="516" creationId="{E57BD6D2-88F1-46B1-9F7D-55026A2243FD}"/>
          </ac:grpSpMkLst>
        </pc:grpChg>
        <pc:grpChg chg="mod">
          <ac:chgData name="Sandin Garcia, Juan" userId="8eb68045-f4b0-4f31-aa4e-3c7463baf3fb" providerId="ADAL" clId="{812950CE-F388-4949-A020-62CB281D15C3}" dt="2021-05-03T16:39:50.997" v="14754" actId="571"/>
          <ac:grpSpMkLst>
            <pc:docMk/>
            <pc:sldMk cId="2740307189" sldId="625"/>
            <ac:grpSpMk id="517" creationId="{6DE5B101-ACAA-4C71-A966-11D4FF28B40F}"/>
          </ac:grpSpMkLst>
        </pc:grpChg>
        <pc:grpChg chg="add mod">
          <ac:chgData name="Sandin Garcia, Juan" userId="8eb68045-f4b0-4f31-aa4e-3c7463baf3fb" providerId="ADAL" clId="{812950CE-F388-4949-A020-62CB281D15C3}" dt="2021-05-03T07:56:36.167" v="8869" actId="571"/>
          <ac:grpSpMkLst>
            <pc:docMk/>
            <pc:sldMk cId="2740307189" sldId="625"/>
            <ac:grpSpMk id="518" creationId="{D13782D8-21D7-4A02-AAAB-A1E52B5155CB}"/>
          </ac:grpSpMkLst>
        </pc:grpChg>
        <pc:grpChg chg="mod">
          <ac:chgData name="Sandin Garcia, Juan" userId="8eb68045-f4b0-4f31-aa4e-3c7463baf3fb" providerId="ADAL" clId="{812950CE-F388-4949-A020-62CB281D15C3}" dt="2021-05-03T07:56:36.167" v="8869" actId="571"/>
          <ac:grpSpMkLst>
            <pc:docMk/>
            <pc:sldMk cId="2740307189" sldId="625"/>
            <ac:grpSpMk id="520" creationId="{27FFAF3C-B85D-49E1-A1C6-B4ECC92C8002}"/>
          </ac:grpSpMkLst>
        </pc:grpChg>
        <pc:grpChg chg="mod">
          <ac:chgData name="Sandin Garcia, Juan" userId="8eb68045-f4b0-4f31-aa4e-3c7463baf3fb" providerId="ADAL" clId="{812950CE-F388-4949-A020-62CB281D15C3}" dt="2021-05-03T16:39:50.997" v="14754" actId="571"/>
          <ac:grpSpMkLst>
            <pc:docMk/>
            <pc:sldMk cId="2740307189" sldId="625"/>
            <ac:grpSpMk id="521" creationId="{91399B9B-D3AC-4CA0-A92F-755BC4363B28}"/>
          </ac:grpSpMkLst>
        </pc:grpChg>
        <pc:grpChg chg="add mod">
          <ac:chgData name="Sandin Garcia, Juan" userId="8eb68045-f4b0-4f31-aa4e-3c7463baf3fb" providerId="ADAL" clId="{812950CE-F388-4949-A020-62CB281D15C3}" dt="2021-05-03T07:56:36.167" v="8869" actId="571"/>
          <ac:grpSpMkLst>
            <pc:docMk/>
            <pc:sldMk cId="2740307189" sldId="625"/>
            <ac:grpSpMk id="523" creationId="{3AC11135-10A2-4795-BF77-814855782AFD}"/>
          </ac:grpSpMkLst>
        </pc:grpChg>
        <pc:grpChg chg="mod">
          <ac:chgData name="Sandin Garcia, Juan" userId="8eb68045-f4b0-4f31-aa4e-3c7463baf3fb" providerId="ADAL" clId="{812950CE-F388-4949-A020-62CB281D15C3}" dt="2021-05-03T16:39:50.997" v="14754" actId="571"/>
          <ac:grpSpMkLst>
            <pc:docMk/>
            <pc:sldMk cId="2740307189" sldId="625"/>
            <ac:grpSpMk id="525" creationId="{28E8084B-B6FB-4557-93CB-B1C7E919385C}"/>
          </ac:grpSpMkLst>
        </pc:grpChg>
        <pc:grpChg chg="mod">
          <ac:chgData name="Sandin Garcia, Juan" userId="8eb68045-f4b0-4f31-aa4e-3c7463baf3fb" providerId="ADAL" clId="{812950CE-F388-4949-A020-62CB281D15C3}" dt="2021-05-03T07:56:36.167" v="8869" actId="571"/>
          <ac:grpSpMkLst>
            <pc:docMk/>
            <pc:sldMk cId="2740307189" sldId="625"/>
            <ac:grpSpMk id="525" creationId="{7E8D032C-A266-479A-A514-3EA2DF797DB2}"/>
          </ac:grpSpMkLst>
        </pc:grpChg>
        <pc:grpChg chg="add mod">
          <ac:chgData name="Sandin Garcia, Juan" userId="8eb68045-f4b0-4f31-aa4e-3c7463baf3fb" providerId="ADAL" clId="{812950CE-F388-4949-A020-62CB281D15C3}" dt="2021-05-03T07:56:36.167" v="8869" actId="571"/>
          <ac:grpSpMkLst>
            <pc:docMk/>
            <pc:sldMk cId="2740307189" sldId="625"/>
            <ac:grpSpMk id="528" creationId="{3291561F-AAA8-4EBD-9E8C-9740E120725B}"/>
          </ac:grpSpMkLst>
        </pc:grpChg>
        <pc:grpChg chg="mod">
          <ac:chgData name="Sandin Garcia, Juan" userId="8eb68045-f4b0-4f31-aa4e-3c7463baf3fb" providerId="ADAL" clId="{812950CE-F388-4949-A020-62CB281D15C3}" dt="2021-05-03T16:39:50.997" v="14754" actId="571"/>
          <ac:grpSpMkLst>
            <pc:docMk/>
            <pc:sldMk cId="2740307189" sldId="625"/>
            <ac:grpSpMk id="529" creationId="{D7CC70D8-8D3E-4330-B085-8489A2D45C23}"/>
          </ac:grpSpMkLst>
        </pc:grpChg>
        <pc:grpChg chg="mod">
          <ac:chgData name="Sandin Garcia, Juan" userId="8eb68045-f4b0-4f31-aa4e-3c7463baf3fb" providerId="ADAL" clId="{812950CE-F388-4949-A020-62CB281D15C3}" dt="2021-05-03T07:56:36.167" v="8869" actId="571"/>
          <ac:grpSpMkLst>
            <pc:docMk/>
            <pc:sldMk cId="2740307189" sldId="625"/>
            <ac:grpSpMk id="530" creationId="{97DB1821-076A-4E83-A231-8DD7929EA34D}"/>
          </ac:grpSpMkLst>
        </pc:grpChg>
        <pc:grpChg chg="add mod">
          <ac:chgData name="Sandin Garcia, Juan" userId="8eb68045-f4b0-4f31-aa4e-3c7463baf3fb" providerId="ADAL" clId="{812950CE-F388-4949-A020-62CB281D15C3}" dt="2021-05-03T07:56:36.167" v="8869" actId="571"/>
          <ac:grpSpMkLst>
            <pc:docMk/>
            <pc:sldMk cId="2740307189" sldId="625"/>
            <ac:grpSpMk id="533" creationId="{2C7A584C-5BEE-4D11-9CA8-713B30304F15}"/>
          </ac:grpSpMkLst>
        </pc:grpChg>
        <pc:grpChg chg="mod">
          <ac:chgData name="Sandin Garcia, Juan" userId="8eb68045-f4b0-4f31-aa4e-3c7463baf3fb" providerId="ADAL" clId="{812950CE-F388-4949-A020-62CB281D15C3}" dt="2021-05-03T16:39:50.997" v="14754" actId="571"/>
          <ac:grpSpMkLst>
            <pc:docMk/>
            <pc:sldMk cId="2740307189" sldId="625"/>
            <ac:grpSpMk id="533" creationId="{EA3299E9-9ED1-4562-8679-787EA4AE0E6C}"/>
          </ac:grpSpMkLst>
        </pc:grpChg>
        <pc:grpChg chg="mod">
          <ac:chgData name="Sandin Garcia, Juan" userId="8eb68045-f4b0-4f31-aa4e-3c7463baf3fb" providerId="ADAL" clId="{812950CE-F388-4949-A020-62CB281D15C3}" dt="2021-05-03T07:56:36.167" v="8869" actId="571"/>
          <ac:grpSpMkLst>
            <pc:docMk/>
            <pc:sldMk cId="2740307189" sldId="625"/>
            <ac:grpSpMk id="535" creationId="{72873A7E-80BA-4AE4-A511-D0B0CA44739F}"/>
          </ac:grpSpMkLst>
        </pc:grpChg>
        <pc:grpChg chg="mod">
          <ac:chgData name="Sandin Garcia, Juan" userId="8eb68045-f4b0-4f31-aa4e-3c7463baf3fb" providerId="ADAL" clId="{812950CE-F388-4949-A020-62CB281D15C3}" dt="2021-05-03T16:39:50.997" v="14754" actId="571"/>
          <ac:grpSpMkLst>
            <pc:docMk/>
            <pc:sldMk cId="2740307189" sldId="625"/>
            <ac:grpSpMk id="537" creationId="{3632A748-FDEC-4866-BB11-B032CDF04C9E}"/>
          </ac:grpSpMkLst>
        </pc:grpChg>
        <pc:grpChg chg="add mod">
          <ac:chgData name="Sandin Garcia, Juan" userId="8eb68045-f4b0-4f31-aa4e-3c7463baf3fb" providerId="ADAL" clId="{812950CE-F388-4949-A020-62CB281D15C3}" dt="2021-05-03T07:56:36.167" v="8869" actId="571"/>
          <ac:grpSpMkLst>
            <pc:docMk/>
            <pc:sldMk cId="2740307189" sldId="625"/>
            <ac:grpSpMk id="538" creationId="{C4959512-9E44-4BC9-9A6E-B8A7AA127870}"/>
          </ac:grpSpMkLst>
        </pc:grpChg>
        <pc:grpChg chg="mod">
          <ac:chgData name="Sandin Garcia, Juan" userId="8eb68045-f4b0-4f31-aa4e-3c7463baf3fb" providerId="ADAL" clId="{812950CE-F388-4949-A020-62CB281D15C3}" dt="2021-05-03T07:56:36.167" v="8869" actId="571"/>
          <ac:grpSpMkLst>
            <pc:docMk/>
            <pc:sldMk cId="2740307189" sldId="625"/>
            <ac:grpSpMk id="540" creationId="{985B2630-AF47-40EA-8DA0-05C8531C1B5C}"/>
          </ac:grpSpMkLst>
        </pc:grpChg>
        <pc:grpChg chg="mod">
          <ac:chgData name="Sandin Garcia, Juan" userId="8eb68045-f4b0-4f31-aa4e-3c7463baf3fb" providerId="ADAL" clId="{812950CE-F388-4949-A020-62CB281D15C3}" dt="2021-05-03T16:39:50.997" v="14754" actId="571"/>
          <ac:grpSpMkLst>
            <pc:docMk/>
            <pc:sldMk cId="2740307189" sldId="625"/>
            <ac:grpSpMk id="541" creationId="{78AA8207-1000-42DE-94DB-332BD0E545B1}"/>
          </ac:grpSpMkLst>
        </pc:grpChg>
        <pc:grpChg chg="mod">
          <ac:chgData name="Sandin Garcia, Juan" userId="8eb68045-f4b0-4f31-aa4e-3c7463baf3fb" providerId="ADAL" clId="{812950CE-F388-4949-A020-62CB281D15C3}" dt="2021-05-03T16:39:50.997" v="14754" actId="571"/>
          <ac:grpSpMkLst>
            <pc:docMk/>
            <pc:sldMk cId="2740307189" sldId="625"/>
            <ac:grpSpMk id="545" creationId="{A1E50220-4C0B-4F2A-959E-BF65BBD79F1C}"/>
          </ac:grpSpMkLst>
        </pc:grpChg>
        <pc:grpChg chg="mod">
          <ac:chgData name="Sandin Garcia, Juan" userId="8eb68045-f4b0-4f31-aa4e-3c7463baf3fb" providerId="ADAL" clId="{812950CE-F388-4949-A020-62CB281D15C3}" dt="2021-05-03T16:39:50.997" v="14754" actId="571"/>
          <ac:grpSpMkLst>
            <pc:docMk/>
            <pc:sldMk cId="2740307189" sldId="625"/>
            <ac:grpSpMk id="549" creationId="{E5A1B73E-F14E-4D19-975E-240E4F73F12A}"/>
          </ac:grpSpMkLst>
        </pc:grpChg>
        <pc:grpChg chg="mod">
          <ac:chgData name="Sandin Garcia, Juan" userId="8eb68045-f4b0-4f31-aa4e-3c7463baf3fb" providerId="ADAL" clId="{812950CE-F388-4949-A020-62CB281D15C3}" dt="2021-05-03T16:39:50.997" v="14754" actId="571"/>
          <ac:grpSpMkLst>
            <pc:docMk/>
            <pc:sldMk cId="2740307189" sldId="625"/>
            <ac:grpSpMk id="553" creationId="{A82C0EF5-2871-4C08-9060-FF6E4BBBA0A8}"/>
          </ac:grpSpMkLst>
        </pc:grpChg>
        <pc:grpChg chg="mod">
          <ac:chgData name="Sandin Garcia, Juan" userId="8eb68045-f4b0-4f31-aa4e-3c7463baf3fb" providerId="ADAL" clId="{812950CE-F388-4949-A020-62CB281D15C3}" dt="2021-05-03T16:39:50.997" v="14754" actId="571"/>
          <ac:grpSpMkLst>
            <pc:docMk/>
            <pc:sldMk cId="2740307189" sldId="625"/>
            <ac:grpSpMk id="557" creationId="{A9E0B66D-744C-4F28-9E2B-85F02D3C0CF8}"/>
          </ac:grpSpMkLst>
        </pc:grpChg>
        <pc:grpChg chg="mod">
          <ac:chgData name="Sandin Garcia, Juan" userId="8eb68045-f4b0-4f31-aa4e-3c7463baf3fb" providerId="ADAL" clId="{812950CE-F388-4949-A020-62CB281D15C3}" dt="2021-05-03T16:39:50.997" v="14754" actId="571"/>
          <ac:grpSpMkLst>
            <pc:docMk/>
            <pc:sldMk cId="2740307189" sldId="625"/>
            <ac:grpSpMk id="561" creationId="{EC6F2A19-517E-42E3-B358-9503115918ED}"/>
          </ac:grpSpMkLst>
        </pc:grpChg>
        <pc:grpChg chg="mod">
          <ac:chgData name="Sandin Garcia, Juan" userId="8eb68045-f4b0-4f31-aa4e-3c7463baf3fb" providerId="ADAL" clId="{812950CE-F388-4949-A020-62CB281D15C3}" dt="2021-05-03T16:39:50.997" v="14754" actId="571"/>
          <ac:grpSpMkLst>
            <pc:docMk/>
            <pc:sldMk cId="2740307189" sldId="625"/>
            <ac:grpSpMk id="562" creationId="{97952A36-A83B-4A3E-9046-FA78AB9D463F}"/>
          </ac:grpSpMkLst>
        </pc:grpChg>
      </pc:sldChg>
      <pc:sldChg chg="addSp delSp modSp mod modAnim">
        <pc:chgData name="Sandin Garcia, Juan" userId="8eb68045-f4b0-4f31-aa4e-3c7463baf3fb" providerId="ADAL" clId="{812950CE-F388-4949-A020-62CB281D15C3}" dt="2021-05-05T15:52:03.988" v="20757" actId="790"/>
        <pc:sldMkLst>
          <pc:docMk/>
          <pc:sldMk cId="4266171343" sldId="626"/>
        </pc:sldMkLst>
        <pc:spChg chg="del mod">
          <ac:chgData name="Sandin Garcia, Juan" userId="8eb68045-f4b0-4f31-aa4e-3c7463baf3fb" providerId="ADAL" clId="{812950CE-F388-4949-A020-62CB281D15C3}" dt="2021-05-03T07:36:55.555" v="8550" actId="478"/>
          <ac:spMkLst>
            <pc:docMk/>
            <pc:sldMk cId="4266171343" sldId="626"/>
            <ac:spMk id="3" creationId="{00000000-0000-0000-0000-000000000000}"/>
          </ac:spMkLst>
        </pc:spChg>
        <pc:spChg chg="add mod">
          <ac:chgData name="Sandin Garcia, Juan" userId="8eb68045-f4b0-4f31-aa4e-3c7463baf3fb" providerId="ADAL" clId="{812950CE-F388-4949-A020-62CB281D15C3}" dt="2021-05-05T15:52:03.988" v="20757" actId="790"/>
          <ac:spMkLst>
            <pc:docMk/>
            <pc:sldMk cId="4266171343" sldId="626"/>
            <ac:spMk id="4" creationId="{6052B239-0FC3-41E8-9384-C9D2FA18231D}"/>
          </ac:spMkLst>
        </pc:spChg>
        <pc:spChg chg="add del">
          <ac:chgData name="Sandin Garcia, Juan" userId="8eb68045-f4b0-4f31-aa4e-3c7463baf3fb" providerId="ADAL" clId="{812950CE-F388-4949-A020-62CB281D15C3}" dt="2021-05-03T07:36:25.199" v="8542" actId="478"/>
          <ac:spMkLst>
            <pc:docMk/>
            <pc:sldMk cId="4266171343" sldId="626"/>
            <ac:spMk id="5"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7"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0"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1"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2"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3"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5"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7"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8"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0"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2"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3"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5"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7"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28"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30"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32"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33"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34"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35" creationId="{00000000-0000-0000-0000-000000000000}"/>
          </ac:spMkLst>
        </pc:spChg>
        <pc:spChg chg="mod topLvl">
          <ac:chgData name="Sandin Garcia, Juan" userId="8eb68045-f4b0-4f31-aa4e-3c7463baf3fb" providerId="ADAL" clId="{812950CE-F388-4949-A020-62CB281D15C3}" dt="2021-05-03T17:08:09.557" v="15466" actId="20577"/>
          <ac:spMkLst>
            <pc:docMk/>
            <pc:sldMk cId="4266171343" sldId="626"/>
            <ac:spMk id="36"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57"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59"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61"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62"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67"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68"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69"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72"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73" creationId="{00000000-0000-0000-0000-000000000000}"/>
          </ac:spMkLst>
        </pc:spChg>
        <pc:spChg chg="mod topLvl">
          <ac:chgData name="Sandin Garcia, Juan" userId="8eb68045-f4b0-4f31-aa4e-3c7463baf3fb" providerId="ADAL" clId="{812950CE-F388-4949-A020-62CB281D15C3}" dt="2021-05-03T17:08:13.450" v="15467" actId="20577"/>
          <ac:spMkLst>
            <pc:docMk/>
            <pc:sldMk cId="4266171343" sldId="626"/>
            <ac:spMk id="75"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76"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77"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79"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81"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82"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83" creationId="{00000000-0000-0000-0000-000000000000}"/>
          </ac:spMkLst>
        </pc:spChg>
        <pc:spChg chg="mod topLvl">
          <ac:chgData name="Sandin Garcia, Juan" userId="8eb68045-f4b0-4f31-aa4e-3c7463baf3fb" providerId="ADAL" clId="{812950CE-F388-4949-A020-62CB281D15C3}" dt="2021-05-03T16:55:42.227" v="15077" actId="164"/>
          <ac:spMkLst>
            <pc:docMk/>
            <pc:sldMk cId="4266171343" sldId="626"/>
            <ac:spMk id="84"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86"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88" creationId="{00000000-0000-0000-0000-000000000000}"/>
          </ac:spMkLst>
        </pc:spChg>
        <pc:spChg chg="mod">
          <ac:chgData name="Sandin Garcia, Juan" userId="8eb68045-f4b0-4f31-aa4e-3c7463baf3fb" providerId="ADAL" clId="{812950CE-F388-4949-A020-62CB281D15C3}" dt="2021-05-03T16:52:57.499" v="15021" actId="1076"/>
          <ac:spMkLst>
            <pc:docMk/>
            <pc:sldMk cId="4266171343" sldId="626"/>
            <ac:spMk id="89"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1"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3"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4"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6"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8"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99"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01"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03" creationId="{00000000-0000-0000-0000-000000000000}"/>
          </ac:spMkLst>
        </pc:spChg>
        <pc:spChg chg="mod">
          <ac:chgData name="Sandin Garcia, Juan" userId="8eb68045-f4b0-4f31-aa4e-3c7463baf3fb" providerId="ADAL" clId="{812950CE-F388-4949-A020-62CB281D15C3}" dt="2021-05-03T16:45:27.910" v="14866" actId="165"/>
          <ac:spMkLst>
            <pc:docMk/>
            <pc:sldMk cId="4266171343" sldId="626"/>
            <ac:spMk id="104" creationId="{00000000-0000-0000-0000-000000000000}"/>
          </ac:spMkLst>
        </pc:spChg>
        <pc:spChg chg="mod">
          <ac:chgData name="Sandin Garcia, Juan" userId="8eb68045-f4b0-4f31-aa4e-3c7463baf3fb" providerId="ADAL" clId="{812950CE-F388-4949-A020-62CB281D15C3}" dt="2021-05-03T07:33:11.118" v="8520" actId="571"/>
          <ac:spMkLst>
            <pc:docMk/>
            <pc:sldMk cId="4266171343" sldId="626"/>
            <ac:spMk id="106" creationId="{2CFA24AD-2297-4B4F-9567-2A7F966B181F}"/>
          </ac:spMkLst>
        </pc:spChg>
        <pc:spChg chg="mod">
          <ac:chgData name="Sandin Garcia, Juan" userId="8eb68045-f4b0-4f31-aa4e-3c7463baf3fb" providerId="ADAL" clId="{812950CE-F388-4949-A020-62CB281D15C3}" dt="2021-05-03T07:33:11.118" v="8520" actId="571"/>
          <ac:spMkLst>
            <pc:docMk/>
            <pc:sldMk cId="4266171343" sldId="626"/>
            <ac:spMk id="109" creationId="{3FB9C084-885E-44E3-9EA1-CC77490FA658}"/>
          </ac:spMkLst>
        </pc:spChg>
        <pc:spChg chg="mod">
          <ac:chgData name="Sandin Garcia, Juan" userId="8eb68045-f4b0-4f31-aa4e-3c7463baf3fb" providerId="ADAL" clId="{812950CE-F388-4949-A020-62CB281D15C3}" dt="2021-05-03T07:33:11.118" v="8520" actId="571"/>
          <ac:spMkLst>
            <pc:docMk/>
            <pc:sldMk cId="4266171343" sldId="626"/>
            <ac:spMk id="110" creationId="{2AD8EBC0-F8D0-44D3-9F97-6B1DB1527693}"/>
          </ac:spMkLst>
        </pc:spChg>
        <pc:spChg chg="mod">
          <ac:chgData name="Sandin Garcia, Juan" userId="8eb68045-f4b0-4f31-aa4e-3c7463baf3fb" providerId="ADAL" clId="{812950CE-F388-4949-A020-62CB281D15C3}" dt="2021-05-03T07:33:11.118" v="8520" actId="571"/>
          <ac:spMkLst>
            <pc:docMk/>
            <pc:sldMk cId="4266171343" sldId="626"/>
            <ac:spMk id="111" creationId="{4DC71006-2770-4BE7-BEF7-D00B69804769}"/>
          </ac:spMkLst>
        </pc:spChg>
        <pc:spChg chg="mod">
          <ac:chgData name="Sandin Garcia, Juan" userId="8eb68045-f4b0-4f31-aa4e-3c7463baf3fb" providerId="ADAL" clId="{812950CE-F388-4949-A020-62CB281D15C3}" dt="2021-05-03T07:33:11.118" v="8520" actId="571"/>
          <ac:spMkLst>
            <pc:docMk/>
            <pc:sldMk cId="4266171343" sldId="626"/>
            <ac:spMk id="112" creationId="{4E191856-AA92-47A0-A062-4B943876DBBC}"/>
          </ac:spMkLst>
        </pc:spChg>
        <pc:spChg chg="mod">
          <ac:chgData name="Sandin Garcia, Juan" userId="8eb68045-f4b0-4f31-aa4e-3c7463baf3fb" providerId="ADAL" clId="{812950CE-F388-4949-A020-62CB281D15C3}" dt="2021-05-03T07:33:11.118" v="8520" actId="571"/>
          <ac:spMkLst>
            <pc:docMk/>
            <pc:sldMk cId="4266171343" sldId="626"/>
            <ac:spMk id="114" creationId="{2BDA2B58-0D3E-4D0E-845A-EF2868369E90}"/>
          </ac:spMkLst>
        </pc:spChg>
        <pc:spChg chg="mod">
          <ac:chgData name="Sandin Garcia, Juan" userId="8eb68045-f4b0-4f31-aa4e-3c7463baf3fb" providerId="ADAL" clId="{812950CE-F388-4949-A020-62CB281D15C3}" dt="2021-05-03T07:33:11.118" v="8520" actId="571"/>
          <ac:spMkLst>
            <pc:docMk/>
            <pc:sldMk cId="4266171343" sldId="626"/>
            <ac:spMk id="116" creationId="{E629CA01-1F42-4853-8E09-D2E8D2ECAB83}"/>
          </ac:spMkLst>
        </pc:spChg>
        <pc:spChg chg="mod">
          <ac:chgData name="Sandin Garcia, Juan" userId="8eb68045-f4b0-4f31-aa4e-3c7463baf3fb" providerId="ADAL" clId="{812950CE-F388-4949-A020-62CB281D15C3}" dt="2021-05-03T07:33:11.118" v="8520" actId="571"/>
          <ac:spMkLst>
            <pc:docMk/>
            <pc:sldMk cId="4266171343" sldId="626"/>
            <ac:spMk id="117" creationId="{72A784AB-281D-4007-BD3B-0609EE0B5C8E}"/>
          </ac:spMkLst>
        </pc:spChg>
        <pc:spChg chg="mod">
          <ac:chgData name="Sandin Garcia, Juan" userId="8eb68045-f4b0-4f31-aa4e-3c7463baf3fb" providerId="ADAL" clId="{812950CE-F388-4949-A020-62CB281D15C3}" dt="2021-05-03T07:33:11.118" v="8520" actId="571"/>
          <ac:spMkLst>
            <pc:docMk/>
            <pc:sldMk cId="4266171343" sldId="626"/>
            <ac:spMk id="119" creationId="{C07643E6-9715-40B2-9E86-9BA866C6CD8D}"/>
          </ac:spMkLst>
        </pc:spChg>
        <pc:spChg chg="mod">
          <ac:chgData name="Sandin Garcia, Juan" userId="8eb68045-f4b0-4f31-aa4e-3c7463baf3fb" providerId="ADAL" clId="{812950CE-F388-4949-A020-62CB281D15C3}" dt="2021-05-03T07:33:11.118" v="8520" actId="571"/>
          <ac:spMkLst>
            <pc:docMk/>
            <pc:sldMk cId="4266171343" sldId="626"/>
            <ac:spMk id="121" creationId="{41DA5AD7-6928-484B-8086-1BEC27CF0D94}"/>
          </ac:spMkLst>
        </pc:spChg>
        <pc:spChg chg="mod">
          <ac:chgData name="Sandin Garcia, Juan" userId="8eb68045-f4b0-4f31-aa4e-3c7463baf3fb" providerId="ADAL" clId="{812950CE-F388-4949-A020-62CB281D15C3}" dt="2021-05-03T07:33:11.118" v="8520" actId="571"/>
          <ac:spMkLst>
            <pc:docMk/>
            <pc:sldMk cId="4266171343" sldId="626"/>
            <ac:spMk id="122" creationId="{B31533CE-FFF1-4D50-8069-0E2AE06CBABB}"/>
          </ac:spMkLst>
        </pc:spChg>
        <pc:spChg chg="mod">
          <ac:chgData name="Sandin Garcia, Juan" userId="8eb68045-f4b0-4f31-aa4e-3c7463baf3fb" providerId="ADAL" clId="{812950CE-F388-4949-A020-62CB281D15C3}" dt="2021-05-03T07:33:11.118" v="8520" actId="571"/>
          <ac:spMkLst>
            <pc:docMk/>
            <pc:sldMk cId="4266171343" sldId="626"/>
            <ac:spMk id="124" creationId="{15DABBA1-0F90-4033-AF64-D61F01CAA786}"/>
          </ac:spMkLst>
        </pc:spChg>
        <pc:spChg chg="mod">
          <ac:chgData name="Sandin Garcia, Juan" userId="8eb68045-f4b0-4f31-aa4e-3c7463baf3fb" providerId="ADAL" clId="{812950CE-F388-4949-A020-62CB281D15C3}" dt="2021-05-03T07:33:11.118" v="8520" actId="571"/>
          <ac:spMkLst>
            <pc:docMk/>
            <pc:sldMk cId="4266171343" sldId="626"/>
            <ac:spMk id="126" creationId="{FE633969-DBE1-4B6E-BF31-78F5974942DD}"/>
          </ac:spMkLst>
        </pc:spChg>
        <pc:spChg chg="mod">
          <ac:chgData name="Sandin Garcia, Juan" userId="8eb68045-f4b0-4f31-aa4e-3c7463baf3fb" providerId="ADAL" clId="{812950CE-F388-4949-A020-62CB281D15C3}" dt="2021-05-03T07:33:11.118" v="8520" actId="571"/>
          <ac:spMkLst>
            <pc:docMk/>
            <pc:sldMk cId="4266171343" sldId="626"/>
            <ac:spMk id="127" creationId="{AE02197D-EAFC-4C8C-B61E-A1E6E97E849C}"/>
          </ac:spMkLst>
        </pc:spChg>
        <pc:spChg chg="mod">
          <ac:chgData name="Sandin Garcia, Juan" userId="8eb68045-f4b0-4f31-aa4e-3c7463baf3fb" providerId="ADAL" clId="{812950CE-F388-4949-A020-62CB281D15C3}" dt="2021-05-03T07:33:11.118" v="8520" actId="571"/>
          <ac:spMkLst>
            <pc:docMk/>
            <pc:sldMk cId="4266171343" sldId="626"/>
            <ac:spMk id="129" creationId="{93171D1F-FE32-4E18-86E5-721C719A8B63}"/>
          </ac:spMkLst>
        </pc:spChg>
        <pc:spChg chg="mod">
          <ac:chgData name="Sandin Garcia, Juan" userId="8eb68045-f4b0-4f31-aa4e-3c7463baf3fb" providerId="ADAL" clId="{812950CE-F388-4949-A020-62CB281D15C3}" dt="2021-05-03T07:33:11.118" v="8520" actId="571"/>
          <ac:spMkLst>
            <pc:docMk/>
            <pc:sldMk cId="4266171343" sldId="626"/>
            <ac:spMk id="131" creationId="{6521F1B2-B443-4917-8797-BF621E58B331}"/>
          </ac:spMkLst>
        </pc:spChg>
        <pc:spChg chg="mod">
          <ac:chgData name="Sandin Garcia, Juan" userId="8eb68045-f4b0-4f31-aa4e-3c7463baf3fb" providerId="ADAL" clId="{812950CE-F388-4949-A020-62CB281D15C3}" dt="2021-05-03T07:33:11.118" v="8520" actId="571"/>
          <ac:spMkLst>
            <pc:docMk/>
            <pc:sldMk cId="4266171343" sldId="626"/>
            <ac:spMk id="132" creationId="{D27DF73B-9197-436A-AF88-2FCCC4A1457C}"/>
          </ac:spMkLst>
        </pc:spChg>
        <pc:spChg chg="mod">
          <ac:chgData name="Sandin Garcia, Juan" userId="8eb68045-f4b0-4f31-aa4e-3c7463baf3fb" providerId="ADAL" clId="{812950CE-F388-4949-A020-62CB281D15C3}" dt="2021-05-03T07:33:11.118" v="8520" actId="571"/>
          <ac:spMkLst>
            <pc:docMk/>
            <pc:sldMk cId="4266171343" sldId="626"/>
            <ac:spMk id="134" creationId="{4706E97F-E4A4-42A0-BC77-1ACB68BC8D38}"/>
          </ac:spMkLst>
        </pc:spChg>
        <pc:spChg chg="mod">
          <ac:chgData name="Sandin Garcia, Juan" userId="8eb68045-f4b0-4f31-aa4e-3c7463baf3fb" providerId="ADAL" clId="{812950CE-F388-4949-A020-62CB281D15C3}" dt="2021-05-03T07:33:11.118" v="8520" actId="571"/>
          <ac:spMkLst>
            <pc:docMk/>
            <pc:sldMk cId="4266171343" sldId="626"/>
            <ac:spMk id="136" creationId="{1FC6C869-29E6-4024-BBDA-7A51658B423C}"/>
          </ac:spMkLst>
        </pc:spChg>
        <pc:spChg chg="mod">
          <ac:chgData name="Sandin Garcia, Juan" userId="8eb68045-f4b0-4f31-aa4e-3c7463baf3fb" providerId="ADAL" clId="{812950CE-F388-4949-A020-62CB281D15C3}" dt="2021-05-03T07:33:11.118" v="8520" actId="571"/>
          <ac:spMkLst>
            <pc:docMk/>
            <pc:sldMk cId="4266171343" sldId="626"/>
            <ac:spMk id="137" creationId="{7492E292-74BE-4520-AE3D-51BE0A7359D2}"/>
          </ac:spMkLst>
        </pc:spChg>
        <pc:grpChg chg="add del mod">
          <ac:chgData name="Sandin Garcia, Juan" userId="8eb68045-f4b0-4f31-aa4e-3c7463baf3fb" providerId="ADAL" clId="{812950CE-F388-4949-A020-62CB281D15C3}" dt="2021-05-03T16:45:27.910" v="14866" actId="165"/>
          <ac:grpSpMkLst>
            <pc:docMk/>
            <pc:sldMk cId="4266171343" sldId="626"/>
            <ac:grpSpMk id="2" creationId="{7714F624-D77A-4BAC-9220-D8FC78107593}"/>
          </ac:grpSpMkLst>
        </pc:grpChg>
        <pc:grpChg chg="mod topLvl">
          <ac:chgData name="Sandin Garcia, Juan" userId="8eb68045-f4b0-4f31-aa4e-3c7463baf3fb" providerId="ADAL" clId="{812950CE-F388-4949-A020-62CB281D15C3}" dt="2021-05-03T16:55:42.227" v="15077" actId="164"/>
          <ac:grpSpMkLst>
            <pc:docMk/>
            <pc:sldMk cId="4266171343" sldId="626"/>
            <ac:grpSpMk id="6"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8"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9"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14"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16"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19"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21"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24"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26"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29"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31"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58"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60"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78"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80"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85"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87"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90"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92"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95"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97" creationId="{00000000-0000-0000-0000-000000000000}"/>
          </ac:grpSpMkLst>
        </pc:grpChg>
        <pc:grpChg chg="mod topLvl">
          <ac:chgData name="Sandin Garcia, Juan" userId="8eb68045-f4b0-4f31-aa4e-3c7463baf3fb" providerId="ADAL" clId="{812950CE-F388-4949-A020-62CB281D15C3}" dt="2021-05-03T16:55:42.227" v="15077" actId="164"/>
          <ac:grpSpMkLst>
            <pc:docMk/>
            <pc:sldMk cId="4266171343" sldId="626"/>
            <ac:grpSpMk id="100" creationId="{00000000-0000-0000-0000-000000000000}"/>
          </ac:grpSpMkLst>
        </pc:grpChg>
        <pc:grpChg chg="mod">
          <ac:chgData name="Sandin Garcia, Juan" userId="8eb68045-f4b0-4f31-aa4e-3c7463baf3fb" providerId="ADAL" clId="{812950CE-F388-4949-A020-62CB281D15C3}" dt="2021-05-03T16:45:27.910" v="14866" actId="165"/>
          <ac:grpSpMkLst>
            <pc:docMk/>
            <pc:sldMk cId="4266171343" sldId="626"/>
            <ac:grpSpMk id="102" creationId="{00000000-0000-0000-0000-000000000000}"/>
          </ac:grpSpMkLst>
        </pc:grpChg>
        <pc:grpChg chg="add mod">
          <ac:chgData name="Sandin Garcia, Juan" userId="8eb68045-f4b0-4f31-aa4e-3c7463baf3fb" providerId="ADAL" clId="{812950CE-F388-4949-A020-62CB281D15C3}" dt="2021-05-03T07:33:11.118" v="8520" actId="571"/>
          <ac:grpSpMkLst>
            <pc:docMk/>
            <pc:sldMk cId="4266171343" sldId="626"/>
            <ac:grpSpMk id="105" creationId="{76FAAC8E-48D5-4948-9919-863E4AB66062}"/>
          </ac:grpSpMkLst>
        </pc:grpChg>
        <pc:grpChg chg="mod">
          <ac:chgData name="Sandin Garcia, Juan" userId="8eb68045-f4b0-4f31-aa4e-3c7463baf3fb" providerId="ADAL" clId="{812950CE-F388-4949-A020-62CB281D15C3}" dt="2021-05-03T07:33:11.118" v="8520" actId="571"/>
          <ac:grpSpMkLst>
            <pc:docMk/>
            <pc:sldMk cId="4266171343" sldId="626"/>
            <ac:grpSpMk id="107" creationId="{9BE4C353-CA38-4462-A18D-71BE61AFE02B}"/>
          </ac:grpSpMkLst>
        </pc:grpChg>
        <pc:grpChg chg="mod">
          <ac:chgData name="Sandin Garcia, Juan" userId="8eb68045-f4b0-4f31-aa4e-3c7463baf3fb" providerId="ADAL" clId="{812950CE-F388-4949-A020-62CB281D15C3}" dt="2021-05-03T07:33:11.118" v="8520" actId="571"/>
          <ac:grpSpMkLst>
            <pc:docMk/>
            <pc:sldMk cId="4266171343" sldId="626"/>
            <ac:grpSpMk id="108" creationId="{CAD9D251-0552-45B2-B807-5A03B3343DFD}"/>
          </ac:grpSpMkLst>
        </pc:grpChg>
        <pc:grpChg chg="add mod">
          <ac:chgData name="Sandin Garcia, Juan" userId="8eb68045-f4b0-4f31-aa4e-3c7463baf3fb" providerId="ADAL" clId="{812950CE-F388-4949-A020-62CB281D15C3}" dt="2021-05-03T07:33:11.118" v="8520" actId="571"/>
          <ac:grpSpMkLst>
            <pc:docMk/>
            <pc:sldMk cId="4266171343" sldId="626"/>
            <ac:grpSpMk id="113" creationId="{19245DC5-BBD2-4CDB-9C37-788192EAC274}"/>
          </ac:grpSpMkLst>
        </pc:grpChg>
        <pc:grpChg chg="mod">
          <ac:chgData name="Sandin Garcia, Juan" userId="8eb68045-f4b0-4f31-aa4e-3c7463baf3fb" providerId="ADAL" clId="{812950CE-F388-4949-A020-62CB281D15C3}" dt="2021-05-03T07:33:11.118" v="8520" actId="571"/>
          <ac:grpSpMkLst>
            <pc:docMk/>
            <pc:sldMk cId="4266171343" sldId="626"/>
            <ac:grpSpMk id="115" creationId="{62E7DFEB-B613-4E09-9F11-09492CC44729}"/>
          </ac:grpSpMkLst>
        </pc:grpChg>
        <pc:grpChg chg="add mod">
          <ac:chgData name="Sandin Garcia, Juan" userId="8eb68045-f4b0-4f31-aa4e-3c7463baf3fb" providerId="ADAL" clId="{812950CE-F388-4949-A020-62CB281D15C3}" dt="2021-05-03T16:55:46.515" v="15078" actId="1076"/>
          <ac:grpSpMkLst>
            <pc:docMk/>
            <pc:sldMk cId="4266171343" sldId="626"/>
            <ac:grpSpMk id="116" creationId="{83E0DEA9-9E25-479A-A37D-9D8B77075ACE}"/>
          </ac:grpSpMkLst>
        </pc:grpChg>
        <pc:grpChg chg="add mod">
          <ac:chgData name="Sandin Garcia, Juan" userId="8eb68045-f4b0-4f31-aa4e-3c7463baf3fb" providerId="ADAL" clId="{812950CE-F388-4949-A020-62CB281D15C3}" dt="2021-05-03T07:33:11.118" v="8520" actId="571"/>
          <ac:grpSpMkLst>
            <pc:docMk/>
            <pc:sldMk cId="4266171343" sldId="626"/>
            <ac:grpSpMk id="118" creationId="{5B38220F-F2A0-4A85-9EE0-8698D45A9092}"/>
          </ac:grpSpMkLst>
        </pc:grpChg>
        <pc:grpChg chg="mod">
          <ac:chgData name="Sandin Garcia, Juan" userId="8eb68045-f4b0-4f31-aa4e-3c7463baf3fb" providerId="ADAL" clId="{812950CE-F388-4949-A020-62CB281D15C3}" dt="2021-05-03T07:33:11.118" v="8520" actId="571"/>
          <ac:grpSpMkLst>
            <pc:docMk/>
            <pc:sldMk cId="4266171343" sldId="626"/>
            <ac:grpSpMk id="120" creationId="{4E4B351E-C8D3-4F8A-88CE-FEED8E7DDE56}"/>
          </ac:grpSpMkLst>
        </pc:grpChg>
        <pc:grpChg chg="add mod">
          <ac:chgData name="Sandin Garcia, Juan" userId="8eb68045-f4b0-4f31-aa4e-3c7463baf3fb" providerId="ADAL" clId="{812950CE-F388-4949-A020-62CB281D15C3}" dt="2021-05-03T07:33:11.118" v="8520" actId="571"/>
          <ac:grpSpMkLst>
            <pc:docMk/>
            <pc:sldMk cId="4266171343" sldId="626"/>
            <ac:grpSpMk id="123" creationId="{2A3001F3-DD0A-4E9D-A556-A973AF85A0FD}"/>
          </ac:grpSpMkLst>
        </pc:grpChg>
        <pc:grpChg chg="mod">
          <ac:chgData name="Sandin Garcia, Juan" userId="8eb68045-f4b0-4f31-aa4e-3c7463baf3fb" providerId="ADAL" clId="{812950CE-F388-4949-A020-62CB281D15C3}" dt="2021-05-03T07:33:11.118" v="8520" actId="571"/>
          <ac:grpSpMkLst>
            <pc:docMk/>
            <pc:sldMk cId="4266171343" sldId="626"/>
            <ac:grpSpMk id="125" creationId="{27BC8FB9-EBBB-4D11-BE69-B7AB17FACB9E}"/>
          </ac:grpSpMkLst>
        </pc:grpChg>
        <pc:grpChg chg="add mod">
          <ac:chgData name="Sandin Garcia, Juan" userId="8eb68045-f4b0-4f31-aa4e-3c7463baf3fb" providerId="ADAL" clId="{812950CE-F388-4949-A020-62CB281D15C3}" dt="2021-05-03T07:33:11.118" v="8520" actId="571"/>
          <ac:grpSpMkLst>
            <pc:docMk/>
            <pc:sldMk cId="4266171343" sldId="626"/>
            <ac:grpSpMk id="128" creationId="{3C93A3A6-8DAA-4155-9982-B9C89E533192}"/>
          </ac:grpSpMkLst>
        </pc:grpChg>
        <pc:grpChg chg="mod">
          <ac:chgData name="Sandin Garcia, Juan" userId="8eb68045-f4b0-4f31-aa4e-3c7463baf3fb" providerId="ADAL" clId="{812950CE-F388-4949-A020-62CB281D15C3}" dt="2021-05-03T07:33:11.118" v="8520" actId="571"/>
          <ac:grpSpMkLst>
            <pc:docMk/>
            <pc:sldMk cId="4266171343" sldId="626"/>
            <ac:grpSpMk id="130" creationId="{90F94641-91A5-4E53-B1C2-8155C0AEFC9E}"/>
          </ac:grpSpMkLst>
        </pc:grpChg>
        <pc:grpChg chg="add mod">
          <ac:chgData name="Sandin Garcia, Juan" userId="8eb68045-f4b0-4f31-aa4e-3c7463baf3fb" providerId="ADAL" clId="{812950CE-F388-4949-A020-62CB281D15C3}" dt="2021-05-03T07:33:11.118" v="8520" actId="571"/>
          <ac:grpSpMkLst>
            <pc:docMk/>
            <pc:sldMk cId="4266171343" sldId="626"/>
            <ac:grpSpMk id="133" creationId="{F953951D-CED8-445F-88B1-13CB5F7B5674}"/>
          </ac:grpSpMkLst>
        </pc:grpChg>
        <pc:grpChg chg="mod">
          <ac:chgData name="Sandin Garcia, Juan" userId="8eb68045-f4b0-4f31-aa4e-3c7463baf3fb" providerId="ADAL" clId="{812950CE-F388-4949-A020-62CB281D15C3}" dt="2021-05-03T07:33:11.118" v="8520" actId="571"/>
          <ac:grpSpMkLst>
            <pc:docMk/>
            <pc:sldMk cId="4266171343" sldId="626"/>
            <ac:grpSpMk id="135" creationId="{6E58710F-C0BC-4025-8AA0-7287E1F8C03E}"/>
          </ac:grpSpMkLst>
        </pc:grpChg>
        <pc:picChg chg="mod topLvl">
          <ac:chgData name="Sandin Garcia, Juan" userId="8eb68045-f4b0-4f31-aa4e-3c7463baf3fb" providerId="ADAL" clId="{812950CE-F388-4949-A020-62CB281D15C3}" dt="2021-05-03T16:55:42.227" v="15077" actId="164"/>
          <ac:picMkLst>
            <pc:docMk/>
            <pc:sldMk cId="4266171343" sldId="626"/>
            <ac:picMk id="37"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38"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39"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0"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1"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2"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3"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4"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5"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6"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7"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8"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49"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50"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51"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52"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53"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64"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65"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66"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70" creationId="{00000000-0000-0000-0000-000000000000}"/>
          </ac:picMkLst>
        </pc:picChg>
        <pc:picChg chg="mod topLvl">
          <ac:chgData name="Sandin Garcia, Juan" userId="8eb68045-f4b0-4f31-aa4e-3c7463baf3fb" providerId="ADAL" clId="{812950CE-F388-4949-A020-62CB281D15C3}" dt="2021-05-03T16:55:42.227" v="15077" actId="164"/>
          <ac:picMkLst>
            <pc:docMk/>
            <pc:sldMk cId="4266171343" sldId="626"/>
            <ac:picMk id="71" creationId="{00000000-0000-0000-0000-000000000000}"/>
          </ac:picMkLst>
        </pc:picChg>
        <pc:cxnChg chg="mod topLvl">
          <ac:chgData name="Sandin Garcia, Juan" userId="8eb68045-f4b0-4f31-aa4e-3c7463baf3fb" providerId="ADAL" clId="{812950CE-F388-4949-A020-62CB281D15C3}" dt="2021-05-03T16:55:42.227" v="15077" actId="164"/>
          <ac:cxnSpMkLst>
            <pc:docMk/>
            <pc:sldMk cId="4266171343" sldId="626"/>
            <ac:cxnSpMk id="54" creationId="{00000000-0000-0000-0000-000000000000}"/>
          </ac:cxnSpMkLst>
        </pc:cxnChg>
        <pc:cxnChg chg="mod topLvl">
          <ac:chgData name="Sandin Garcia, Juan" userId="8eb68045-f4b0-4f31-aa4e-3c7463baf3fb" providerId="ADAL" clId="{812950CE-F388-4949-A020-62CB281D15C3}" dt="2021-05-03T16:55:42.227" v="15077" actId="164"/>
          <ac:cxnSpMkLst>
            <pc:docMk/>
            <pc:sldMk cId="4266171343" sldId="626"/>
            <ac:cxnSpMk id="55" creationId="{00000000-0000-0000-0000-000000000000}"/>
          </ac:cxnSpMkLst>
        </pc:cxnChg>
        <pc:cxnChg chg="mod topLvl">
          <ac:chgData name="Sandin Garcia, Juan" userId="8eb68045-f4b0-4f31-aa4e-3c7463baf3fb" providerId="ADAL" clId="{812950CE-F388-4949-A020-62CB281D15C3}" dt="2021-05-03T16:55:42.227" v="15077" actId="164"/>
          <ac:cxnSpMkLst>
            <pc:docMk/>
            <pc:sldMk cId="4266171343" sldId="626"/>
            <ac:cxnSpMk id="56" creationId="{00000000-0000-0000-0000-000000000000}"/>
          </ac:cxnSpMkLst>
        </pc:cxnChg>
        <pc:cxnChg chg="mod topLvl">
          <ac:chgData name="Sandin Garcia, Juan" userId="8eb68045-f4b0-4f31-aa4e-3c7463baf3fb" providerId="ADAL" clId="{812950CE-F388-4949-A020-62CB281D15C3}" dt="2021-05-03T16:55:42.227" v="15077" actId="164"/>
          <ac:cxnSpMkLst>
            <pc:docMk/>
            <pc:sldMk cId="4266171343" sldId="626"/>
            <ac:cxnSpMk id="63" creationId="{00000000-0000-0000-0000-000000000000}"/>
          </ac:cxnSpMkLst>
        </pc:cxnChg>
        <pc:cxnChg chg="mod topLvl">
          <ac:chgData name="Sandin Garcia, Juan" userId="8eb68045-f4b0-4f31-aa4e-3c7463baf3fb" providerId="ADAL" clId="{812950CE-F388-4949-A020-62CB281D15C3}" dt="2021-05-03T16:55:42.227" v="15077" actId="164"/>
          <ac:cxnSpMkLst>
            <pc:docMk/>
            <pc:sldMk cId="4266171343" sldId="626"/>
            <ac:cxnSpMk id="74" creationId="{00000000-0000-0000-0000-000000000000}"/>
          </ac:cxnSpMkLst>
        </pc:cxnChg>
      </pc:sldChg>
      <pc:sldChg chg="addSp delSp modSp mod">
        <pc:chgData name="Sandin Garcia, Juan" userId="8eb68045-f4b0-4f31-aa4e-3c7463baf3fb" providerId="ADAL" clId="{812950CE-F388-4949-A020-62CB281D15C3}" dt="2021-05-05T14:09:53.735" v="17942" actId="3064"/>
        <pc:sldMkLst>
          <pc:docMk/>
          <pc:sldMk cId="750749191" sldId="629"/>
        </pc:sldMkLst>
        <pc:spChg chg="add mod">
          <ac:chgData name="Sandin Garcia, Juan" userId="8eb68045-f4b0-4f31-aa4e-3c7463baf3fb" providerId="ADAL" clId="{812950CE-F388-4949-A020-62CB281D15C3}" dt="2021-05-03T17:10:44.296" v="15485" actId="313"/>
          <ac:spMkLst>
            <pc:docMk/>
            <pc:sldMk cId="750749191" sldId="629"/>
            <ac:spMk id="2" creationId="{79660FF5-0746-47DC-88CC-2D5E5CA904A6}"/>
          </ac:spMkLst>
        </pc:spChg>
        <pc:spChg chg="del">
          <ac:chgData name="Sandin Garcia, Juan" userId="8eb68045-f4b0-4f31-aa4e-3c7463baf3fb" providerId="ADAL" clId="{812950CE-F388-4949-A020-62CB281D15C3}" dt="2021-05-03T08:09:12.672" v="8968" actId="478"/>
          <ac:spMkLst>
            <pc:docMk/>
            <pc:sldMk cId="750749191" sldId="629"/>
            <ac:spMk id="5"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7"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10"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11"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12"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13"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0"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2"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3"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5"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7"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28" creationId="{00000000-0000-0000-0000-000000000000}"/>
          </ac:spMkLst>
        </pc:spChg>
        <pc:spChg chg="del mod">
          <ac:chgData name="Sandin Garcia, Juan" userId="8eb68045-f4b0-4f31-aa4e-3c7463baf3fb" providerId="ADAL" clId="{812950CE-F388-4949-A020-62CB281D15C3}" dt="2021-05-03T08:08:28.167" v="8896" actId="478"/>
          <ac:spMkLst>
            <pc:docMk/>
            <pc:sldMk cId="750749191" sldId="629"/>
            <ac:spMk id="33" creationId="{00000000-0000-0000-0000-000000000000}"/>
          </ac:spMkLst>
        </pc:spChg>
        <pc:spChg chg="mod">
          <ac:chgData name="Sandin Garcia, Juan" userId="8eb68045-f4b0-4f31-aa4e-3c7463baf3fb" providerId="ADAL" clId="{812950CE-F388-4949-A020-62CB281D15C3}" dt="2021-05-03T17:10:12.165" v="15477" actId="790"/>
          <ac:spMkLst>
            <pc:docMk/>
            <pc:sldMk cId="750749191" sldId="629"/>
            <ac:spMk id="42" creationId="{2A6DC25A-A476-486E-B9C1-B8631992C1F2}"/>
          </ac:spMkLst>
        </pc:spChg>
        <pc:spChg chg="mod">
          <ac:chgData name="Sandin Garcia, Juan" userId="8eb68045-f4b0-4f31-aa4e-3c7463baf3fb" providerId="ADAL" clId="{812950CE-F388-4949-A020-62CB281D15C3}" dt="2021-05-03T17:10:12.165" v="15477" actId="790"/>
          <ac:spMkLst>
            <pc:docMk/>
            <pc:sldMk cId="750749191" sldId="629"/>
            <ac:spMk id="44" creationId="{1313660E-6EF2-4422-B20A-8137B18AF9A5}"/>
          </ac:spMkLst>
        </pc:spChg>
        <pc:spChg chg="mod">
          <ac:chgData name="Sandin Garcia, Juan" userId="8eb68045-f4b0-4f31-aa4e-3c7463baf3fb" providerId="ADAL" clId="{812950CE-F388-4949-A020-62CB281D15C3}" dt="2021-05-03T17:10:12.165" v="15477" actId="790"/>
          <ac:spMkLst>
            <pc:docMk/>
            <pc:sldMk cId="750749191" sldId="629"/>
            <ac:spMk id="45" creationId="{475FBD59-8F5E-462C-BE0C-FC0F1C9A3851}"/>
          </ac:spMkLst>
        </pc:spChg>
        <pc:spChg chg="mod">
          <ac:chgData name="Sandin Garcia, Juan" userId="8eb68045-f4b0-4f31-aa4e-3c7463baf3fb" providerId="ADAL" clId="{812950CE-F388-4949-A020-62CB281D15C3}" dt="2021-05-03T08:07:57.333" v="8889"/>
          <ac:spMkLst>
            <pc:docMk/>
            <pc:sldMk cId="750749191" sldId="629"/>
            <ac:spMk id="47" creationId="{3B562893-7339-4BB5-BB77-21892D8A7371}"/>
          </ac:spMkLst>
        </pc:spChg>
        <pc:spChg chg="mod">
          <ac:chgData name="Sandin Garcia, Juan" userId="8eb68045-f4b0-4f31-aa4e-3c7463baf3fb" providerId="ADAL" clId="{812950CE-F388-4949-A020-62CB281D15C3}" dt="2021-05-03T08:07:57.333" v="8889"/>
          <ac:spMkLst>
            <pc:docMk/>
            <pc:sldMk cId="750749191" sldId="629"/>
            <ac:spMk id="50" creationId="{D32BCBBC-DD65-4DE6-8230-95098023A9FE}"/>
          </ac:spMkLst>
        </pc:spChg>
        <pc:spChg chg="mod">
          <ac:chgData name="Sandin Garcia, Juan" userId="8eb68045-f4b0-4f31-aa4e-3c7463baf3fb" providerId="ADAL" clId="{812950CE-F388-4949-A020-62CB281D15C3}" dt="2021-05-03T08:07:57.333" v="8889"/>
          <ac:spMkLst>
            <pc:docMk/>
            <pc:sldMk cId="750749191" sldId="629"/>
            <ac:spMk id="51" creationId="{9E93905F-7DAC-49DF-92E1-623EE8519B6B}"/>
          </ac:spMkLst>
        </pc:spChg>
        <pc:spChg chg="mod">
          <ac:chgData name="Sandin Garcia, Juan" userId="8eb68045-f4b0-4f31-aa4e-3c7463baf3fb" providerId="ADAL" clId="{812950CE-F388-4949-A020-62CB281D15C3}" dt="2021-05-03T08:07:57.333" v="8889"/>
          <ac:spMkLst>
            <pc:docMk/>
            <pc:sldMk cId="750749191" sldId="629"/>
            <ac:spMk id="52" creationId="{95D3A623-C3A1-459D-9021-FAC16ADD7275}"/>
          </ac:spMkLst>
        </pc:spChg>
        <pc:spChg chg="mod">
          <ac:chgData name="Sandin Garcia, Juan" userId="8eb68045-f4b0-4f31-aa4e-3c7463baf3fb" providerId="ADAL" clId="{812950CE-F388-4949-A020-62CB281D15C3}" dt="2021-05-03T08:07:57.333" v="8889"/>
          <ac:spMkLst>
            <pc:docMk/>
            <pc:sldMk cId="750749191" sldId="629"/>
            <ac:spMk id="53" creationId="{1156BD90-AA7B-401D-96DC-329A80F41C8C}"/>
          </ac:spMkLst>
        </pc:spChg>
        <pc:spChg chg="mod">
          <ac:chgData name="Sandin Garcia, Juan" userId="8eb68045-f4b0-4f31-aa4e-3c7463baf3fb" providerId="ADAL" clId="{812950CE-F388-4949-A020-62CB281D15C3}" dt="2021-05-03T17:10:12.165" v="15477" actId="790"/>
          <ac:spMkLst>
            <pc:docMk/>
            <pc:sldMk cId="750749191" sldId="629"/>
            <ac:spMk id="55" creationId="{1218BD0D-9A40-4CFE-AC5E-E6FBFF896CE2}"/>
          </ac:spMkLst>
        </pc:spChg>
        <pc:spChg chg="mod">
          <ac:chgData name="Sandin Garcia, Juan" userId="8eb68045-f4b0-4f31-aa4e-3c7463baf3fb" providerId="ADAL" clId="{812950CE-F388-4949-A020-62CB281D15C3}" dt="2021-05-03T17:10:12.165" v="15477" actId="790"/>
          <ac:spMkLst>
            <pc:docMk/>
            <pc:sldMk cId="750749191" sldId="629"/>
            <ac:spMk id="57" creationId="{2BCA07B1-68C6-49EE-8E60-B8BCDBB9194B}"/>
          </ac:spMkLst>
        </pc:spChg>
        <pc:spChg chg="mod">
          <ac:chgData name="Sandin Garcia, Juan" userId="8eb68045-f4b0-4f31-aa4e-3c7463baf3fb" providerId="ADAL" clId="{812950CE-F388-4949-A020-62CB281D15C3}" dt="2021-05-03T17:10:12.165" v="15477" actId="790"/>
          <ac:spMkLst>
            <pc:docMk/>
            <pc:sldMk cId="750749191" sldId="629"/>
            <ac:spMk id="58" creationId="{260BB77F-2E35-4F91-8A09-7955126C3721}"/>
          </ac:spMkLst>
        </pc:spChg>
        <pc:grpChg chg="mod">
          <ac:chgData name="Sandin Garcia, Juan" userId="8eb68045-f4b0-4f31-aa4e-3c7463baf3fb" providerId="ADAL" clId="{812950CE-F388-4949-A020-62CB281D15C3}" dt="2021-05-03T08:22:09.366" v="9187" actId="1076"/>
          <ac:grpSpMkLst>
            <pc:docMk/>
            <pc:sldMk cId="750749191" sldId="629"/>
            <ac:grpSpMk id="6" creationId="{00000000-0000-0000-0000-000000000000}"/>
          </ac:grpSpMkLst>
        </pc:grpChg>
        <pc:grpChg chg="del mod">
          <ac:chgData name="Sandin Garcia, Juan" userId="8eb68045-f4b0-4f31-aa4e-3c7463baf3fb" providerId="ADAL" clId="{812950CE-F388-4949-A020-62CB281D15C3}" dt="2021-05-03T08:07:41.095" v="8886" actId="478"/>
          <ac:grpSpMkLst>
            <pc:docMk/>
            <pc:sldMk cId="750749191" sldId="629"/>
            <ac:grpSpMk id="14" creationId="{00000000-0000-0000-0000-000000000000}"/>
          </ac:grpSpMkLst>
        </pc:grpChg>
        <pc:grpChg chg="mod">
          <ac:chgData name="Sandin Garcia, Juan" userId="8eb68045-f4b0-4f31-aa4e-3c7463baf3fb" providerId="ADAL" clId="{812950CE-F388-4949-A020-62CB281D15C3}" dt="2021-05-03T08:22:09.366" v="9187" actId="1076"/>
          <ac:grpSpMkLst>
            <pc:docMk/>
            <pc:sldMk cId="750749191" sldId="629"/>
            <ac:grpSpMk id="19" creationId="{00000000-0000-0000-0000-000000000000}"/>
          </ac:grpSpMkLst>
        </pc:grpChg>
        <pc:grpChg chg="mod">
          <ac:chgData name="Sandin Garcia, Juan" userId="8eb68045-f4b0-4f31-aa4e-3c7463baf3fb" providerId="ADAL" clId="{812950CE-F388-4949-A020-62CB281D15C3}" dt="2021-05-03T08:22:09.366" v="9187" actId="1076"/>
          <ac:grpSpMkLst>
            <pc:docMk/>
            <pc:sldMk cId="750749191" sldId="629"/>
            <ac:grpSpMk id="24" creationId="{00000000-0000-0000-0000-000000000000}"/>
          </ac:grpSpMkLst>
        </pc:grpChg>
        <pc:grpChg chg="del mod">
          <ac:chgData name="Sandin Garcia, Juan" userId="8eb68045-f4b0-4f31-aa4e-3c7463baf3fb" providerId="ADAL" clId="{812950CE-F388-4949-A020-62CB281D15C3}" dt="2021-05-03T08:10:55.447" v="8987" actId="478"/>
          <ac:grpSpMkLst>
            <pc:docMk/>
            <pc:sldMk cId="750749191" sldId="629"/>
            <ac:grpSpMk id="34" creationId="{00000000-0000-0000-0000-000000000000}"/>
          </ac:grpSpMkLst>
        </pc:grpChg>
        <pc:grpChg chg="add mod">
          <ac:chgData name="Sandin Garcia, Juan" userId="8eb68045-f4b0-4f31-aa4e-3c7463baf3fb" providerId="ADAL" clId="{812950CE-F388-4949-A020-62CB281D15C3}" dt="2021-05-03T08:22:09.366" v="9187" actId="1076"/>
          <ac:grpSpMkLst>
            <pc:docMk/>
            <pc:sldMk cId="750749191" sldId="629"/>
            <ac:grpSpMk id="40" creationId="{57D18D94-BA12-40A5-BA19-FFDF116E5692}"/>
          </ac:grpSpMkLst>
        </pc:grpChg>
        <pc:grpChg chg="mod">
          <ac:chgData name="Sandin Garcia, Juan" userId="8eb68045-f4b0-4f31-aa4e-3c7463baf3fb" providerId="ADAL" clId="{812950CE-F388-4949-A020-62CB281D15C3}" dt="2021-05-03T08:07:41.555" v="8887"/>
          <ac:grpSpMkLst>
            <pc:docMk/>
            <pc:sldMk cId="750749191" sldId="629"/>
            <ac:grpSpMk id="43" creationId="{1C51764B-FE50-4C1F-852B-9BBA741A66DA}"/>
          </ac:grpSpMkLst>
        </pc:grpChg>
        <pc:grpChg chg="add del mod">
          <ac:chgData name="Sandin Garcia, Juan" userId="8eb68045-f4b0-4f31-aa4e-3c7463baf3fb" providerId="ADAL" clId="{812950CE-F388-4949-A020-62CB281D15C3}" dt="2021-05-03T08:08:01.824" v="8892"/>
          <ac:grpSpMkLst>
            <pc:docMk/>
            <pc:sldMk cId="750749191" sldId="629"/>
            <ac:grpSpMk id="46" creationId="{305CABDC-3E4C-4149-B158-C7FBBD77F84A}"/>
          </ac:grpSpMkLst>
        </pc:grpChg>
        <pc:grpChg chg="mod">
          <ac:chgData name="Sandin Garcia, Juan" userId="8eb68045-f4b0-4f31-aa4e-3c7463baf3fb" providerId="ADAL" clId="{812950CE-F388-4949-A020-62CB281D15C3}" dt="2021-05-03T08:07:57.333" v="8889"/>
          <ac:grpSpMkLst>
            <pc:docMk/>
            <pc:sldMk cId="750749191" sldId="629"/>
            <ac:grpSpMk id="48" creationId="{8B0F6E59-EA8C-4FF4-8CA4-0BD6C71D25C9}"/>
          </ac:grpSpMkLst>
        </pc:grpChg>
        <pc:grpChg chg="mod">
          <ac:chgData name="Sandin Garcia, Juan" userId="8eb68045-f4b0-4f31-aa4e-3c7463baf3fb" providerId="ADAL" clId="{812950CE-F388-4949-A020-62CB281D15C3}" dt="2021-05-03T08:07:57.333" v="8889"/>
          <ac:grpSpMkLst>
            <pc:docMk/>
            <pc:sldMk cId="750749191" sldId="629"/>
            <ac:grpSpMk id="49" creationId="{3BB85EE2-C88C-450E-AF21-D254E8116C5F}"/>
          </ac:grpSpMkLst>
        </pc:grpChg>
        <pc:grpChg chg="add mod">
          <ac:chgData name="Sandin Garcia, Juan" userId="8eb68045-f4b0-4f31-aa4e-3c7463baf3fb" providerId="ADAL" clId="{812950CE-F388-4949-A020-62CB281D15C3}" dt="2021-05-03T08:22:09.366" v="9187" actId="1076"/>
          <ac:grpSpMkLst>
            <pc:docMk/>
            <pc:sldMk cId="750749191" sldId="629"/>
            <ac:grpSpMk id="54" creationId="{393E300D-5660-474C-954E-107C4C79ADB0}"/>
          </ac:grpSpMkLst>
        </pc:grpChg>
        <pc:grpChg chg="mod">
          <ac:chgData name="Sandin Garcia, Juan" userId="8eb68045-f4b0-4f31-aa4e-3c7463baf3fb" providerId="ADAL" clId="{812950CE-F388-4949-A020-62CB281D15C3}" dt="2021-05-03T08:11:10.927" v="8989"/>
          <ac:grpSpMkLst>
            <pc:docMk/>
            <pc:sldMk cId="750749191" sldId="629"/>
            <ac:grpSpMk id="56" creationId="{C7D627D8-3757-4F99-8F12-C8F1A3565625}"/>
          </ac:grpSpMkLst>
        </pc:grpChg>
        <pc:graphicFrameChg chg="mod modGraphic">
          <ac:chgData name="Sandin Garcia, Juan" userId="8eb68045-f4b0-4f31-aa4e-3c7463baf3fb" providerId="ADAL" clId="{812950CE-F388-4949-A020-62CB281D15C3}" dt="2021-05-05T14:09:53.735" v="17942" actId="3064"/>
          <ac:graphicFrameMkLst>
            <pc:docMk/>
            <pc:sldMk cId="750749191" sldId="629"/>
            <ac:graphicFrameMk id="41" creationId="{00000000-0000-0000-0000-000000000000}"/>
          </ac:graphicFrameMkLst>
        </pc:graphicFrameChg>
      </pc:sldChg>
      <pc:sldChg chg="modSp del mod">
        <pc:chgData name="Sandin Garcia, Juan" userId="8eb68045-f4b0-4f31-aa4e-3c7463baf3fb" providerId="ADAL" clId="{812950CE-F388-4949-A020-62CB281D15C3}" dt="2021-05-03T09:07:56.341" v="10832" actId="47"/>
        <pc:sldMkLst>
          <pc:docMk/>
          <pc:sldMk cId="1644413017" sldId="631"/>
        </pc:sldMkLst>
        <pc:spChg chg="mod">
          <ac:chgData name="Sandin Garcia, Juan" userId="8eb68045-f4b0-4f31-aa4e-3c7463baf3fb" providerId="ADAL" clId="{812950CE-F388-4949-A020-62CB281D15C3}" dt="2021-05-03T08:50:48.028" v="9912" actId="20577"/>
          <ac:spMkLst>
            <pc:docMk/>
            <pc:sldMk cId="1644413017" sldId="631"/>
            <ac:spMk id="5" creationId="{00000000-0000-0000-0000-000000000000}"/>
          </ac:spMkLst>
        </pc:spChg>
      </pc:sldChg>
      <pc:sldChg chg="addSp delSp modSp mod">
        <pc:chgData name="Sandin Garcia, Juan" userId="8eb68045-f4b0-4f31-aa4e-3c7463baf3fb" providerId="ADAL" clId="{812950CE-F388-4949-A020-62CB281D15C3}" dt="2021-05-05T15:52:17.486" v="20768" actId="2"/>
        <pc:sldMkLst>
          <pc:docMk/>
          <pc:sldMk cId="3978486960" sldId="633"/>
        </pc:sldMkLst>
        <pc:spChg chg="add mod topLvl">
          <ac:chgData name="Sandin Garcia, Juan" userId="8eb68045-f4b0-4f31-aa4e-3c7463baf3fb" providerId="ADAL" clId="{812950CE-F388-4949-A020-62CB281D15C3}" dt="2021-05-03T17:07:34.067" v="15462" actId="164"/>
          <ac:spMkLst>
            <pc:docMk/>
            <pc:sldMk cId="3978486960" sldId="633"/>
            <ac:spMk id="2" creationId="{294D3452-4DF6-4999-AB02-CAF5FAE83E90}"/>
          </ac:spMkLst>
        </pc:spChg>
        <pc:spChg chg="del">
          <ac:chgData name="Sandin Garcia, Juan" userId="8eb68045-f4b0-4f31-aa4e-3c7463baf3fb" providerId="ADAL" clId="{812950CE-F388-4949-A020-62CB281D15C3}" dt="2021-05-03T07:40:26.323" v="8590" actId="478"/>
          <ac:spMkLst>
            <pc:docMk/>
            <pc:sldMk cId="3978486960" sldId="633"/>
            <ac:spMk id="3" creationId="{00000000-0000-0000-0000-000000000000}"/>
          </ac:spMkLst>
        </pc:spChg>
        <pc:spChg chg="del mod">
          <ac:chgData name="Sandin Garcia, Juan" userId="8eb68045-f4b0-4f31-aa4e-3c7463baf3fb" providerId="ADAL" clId="{812950CE-F388-4949-A020-62CB281D15C3}" dt="2021-05-03T07:43:06.915" v="8650" actId="478"/>
          <ac:spMkLst>
            <pc:docMk/>
            <pc:sldMk cId="3978486960" sldId="633"/>
            <ac:spMk id="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0"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 creationId="{00000000-0000-0000-0000-000000000000}"/>
          </ac:spMkLst>
        </pc:spChg>
        <pc:spChg chg="mod">
          <ac:chgData name="Sandin Garcia, Juan" userId="8eb68045-f4b0-4f31-aa4e-3c7463baf3fb" providerId="ADAL" clId="{812950CE-F388-4949-A020-62CB281D15C3}" dt="2021-05-05T15:52:10.310" v="20758" actId="2"/>
          <ac:spMkLst>
            <pc:docMk/>
            <pc:sldMk cId="3978486960" sldId="633"/>
            <ac:spMk id="1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8"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0"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3"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28" creationId="{00000000-0000-0000-0000-000000000000}"/>
          </ac:spMkLst>
        </pc:spChg>
        <pc:spChg chg="mod">
          <ac:chgData name="Sandin Garcia, Juan" userId="8eb68045-f4b0-4f31-aa4e-3c7463baf3fb" providerId="ADAL" clId="{812950CE-F388-4949-A020-62CB281D15C3}" dt="2021-05-05T15:52:12.281" v="20759" actId="2"/>
          <ac:spMkLst>
            <pc:docMk/>
            <pc:sldMk cId="3978486960" sldId="633"/>
            <ac:spMk id="30"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3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33" creationId="{00000000-0000-0000-0000-000000000000}"/>
          </ac:spMkLst>
        </pc:spChg>
        <pc:spChg chg="mod">
          <ac:chgData name="Sandin Garcia, Juan" userId="8eb68045-f4b0-4f31-aa4e-3c7463baf3fb" providerId="ADAL" clId="{812950CE-F388-4949-A020-62CB281D15C3}" dt="2021-05-05T15:52:14.288" v="20760" actId="2"/>
          <ac:spMkLst>
            <pc:docMk/>
            <pc:sldMk cId="3978486960" sldId="633"/>
            <ac:spMk id="3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3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38"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40"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4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43" creationId="{00000000-0000-0000-0000-000000000000}"/>
          </ac:spMkLst>
        </pc:spChg>
        <pc:spChg chg="mod">
          <ac:chgData name="Sandin Garcia, Juan" userId="8eb68045-f4b0-4f31-aa4e-3c7463baf3fb" providerId="ADAL" clId="{812950CE-F388-4949-A020-62CB281D15C3}" dt="2021-05-05T15:52:15.030" v="20761" actId="2"/>
          <ac:spMkLst>
            <pc:docMk/>
            <pc:sldMk cId="3978486960" sldId="633"/>
            <ac:spMk id="4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4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48" creationId="{00000000-0000-0000-0000-000000000000}"/>
          </ac:spMkLst>
        </pc:spChg>
        <pc:spChg chg="mod">
          <ac:chgData name="Sandin Garcia, Juan" userId="8eb68045-f4b0-4f31-aa4e-3c7463baf3fb" providerId="ADAL" clId="{812950CE-F388-4949-A020-62CB281D15C3}" dt="2021-05-05T15:52:15.393" v="20762" actId="2"/>
          <ac:spMkLst>
            <pc:docMk/>
            <pc:sldMk cId="3978486960" sldId="633"/>
            <ac:spMk id="50"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5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53"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54"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5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5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5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60" creationId="{00000000-0000-0000-0000-000000000000}"/>
          </ac:spMkLst>
        </pc:spChg>
        <pc:spChg chg="mod">
          <ac:chgData name="Sandin Garcia, Juan" userId="8eb68045-f4b0-4f31-aa4e-3c7463baf3fb" providerId="ADAL" clId="{812950CE-F388-4949-A020-62CB281D15C3}" dt="2021-05-05T15:52:15.678" v="20763" actId="2"/>
          <ac:spMkLst>
            <pc:docMk/>
            <pc:sldMk cId="3978486960" sldId="633"/>
            <ac:spMk id="6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6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65" creationId="{00000000-0000-0000-0000-000000000000}"/>
          </ac:spMkLst>
        </pc:spChg>
        <pc:spChg chg="mod">
          <ac:chgData name="Sandin Garcia, Juan" userId="8eb68045-f4b0-4f31-aa4e-3c7463baf3fb" providerId="ADAL" clId="{812950CE-F388-4949-A020-62CB281D15C3}" dt="2021-05-05T15:52:15.887" v="20764" actId="2"/>
          <ac:spMkLst>
            <pc:docMk/>
            <pc:sldMk cId="3978486960" sldId="633"/>
            <ac:spMk id="6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6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70"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71" creationId="{00000000-0000-0000-0000-000000000000}"/>
          </ac:spMkLst>
        </pc:spChg>
        <pc:spChg chg="mod">
          <ac:chgData name="Sandin Garcia, Juan" userId="8eb68045-f4b0-4f31-aa4e-3c7463baf3fb" providerId="ADAL" clId="{812950CE-F388-4949-A020-62CB281D15C3}" dt="2021-05-05T15:52:16.197" v="20765" actId="2"/>
          <ac:spMkLst>
            <pc:docMk/>
            <pc:sldMk cId="3978486960" sldId="633"/>
            <ac:spMk id="73"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75"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76"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77"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78"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79" creationId="{00000000-0000-0000-0000-000000000000}"/>
          </ac:spMkLst>
        </pc:spChg>
        <pc:spChg chg="mod">
          <ac:chgData name="Sandin Garcia, Juan" userId="8eb68045-f4b0-4f31-aa4e-3c7463baf3fb" providerId="ADAL" clId="{812950CE-F388-4949-A020-62CB281D15C3}" dt="2021-05-05T15:52:16.802" v="20766" actId="2"/>
          <ac:spMkLst>
            <pc:docMk/>
            <pc:sldMk cId="3978486960" sldId="633"/>
            <ac:spMk id="8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83"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8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8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88"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89" creationId="{00000000-0000-0000-0000-000000000000}"/>
          </ac:spMkLst>
        </pc:spChg>
        <pc:spChg chg="mod">
          <ac:chgData name="Sandin Garcia, Juan" userId="8eb68045-f4b0-4f31-aa4e-3c7463baf3fb" providerId="ADAL" clId="{812950CE-F388-4949-A020-62CB281D15C3}" dt="2021-05-05T15:52:17.286" v="20767" actId="2"/>
          <ac:spMkLst>
            <pc:docMk/>
            <pc:sldMk cId="3978486960" sldId="633"/>
            <ac:spMk id="9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93"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94" creationId="{00000000-0000-0000-0000-000000000000}"/>
          </ac:spMkLst>
        </pc:spChg>
        <pc:spChg chg="mod">
          <ac:chgData name="Sandin Garcia, Juan" userId="8eb68045-f4b0-4f31-aa4e-3c7463baf3fb" providerId="ADAL" clId="{812950CE-F388-4949-A020-62CB281D15C3}" dt="2021-05-05T15:52:17.486" v="20768" actId="2"/>
          <ac:spMkLst>
            <pc:docMk/>
            <pc:sldMk cId="3978486960" sldId="633"/>
            <ac:spMk id="9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98"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99"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0"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1"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2"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3"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4"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5"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6" creationId="{00000000-0000-0000-0000-000000000000}"/>
          </ac:spMkLst>
        </pc:spChg>
        <pc:spChg chg="mod topLvl">
          <ac:chgData name="Sandin Garcia, Juan" userId="8eb68045-f4b0-4f31-aa4e-3c7463baf3fb" providerId="ADAL" clId="{812950CE-F388-4949-A020-62CB281D15C3}" dt="2021-05-03T17:07:34.067" v="15462" actId="164"/>
          <ac:spMkLst>
            <pc:docMk/>
            <pc:sldMk cId="3978486960" sldId="633"/>
            <ac:spMk id="10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0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1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2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3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7"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49"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51"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52"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54"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56" creationId="{00000000-0000-0000-0000-000000000000}"/>
          </ac:spMkLst>
        </pc:spChg>
        <pc:spChg chg="mod">
          <ac:chgData name="Sandin Garcia, Juan" userId="8eb68045-f4b0-4f31-aa4e-3c7463baf3fb" providerId="ADAL" clId="{812950CE-F388-4949-A020-62CB281D15C3}" dt="2021-05-03T17:06:29.134" v="15455" actId="790"/>
          <ac:spMkLst>
            <pc:docMk/>
            <pc:sldMk cId="3978486960" sldId="633"/>
            <ac:spMk id="157" creationId="{00000000-0000-0000-0000-000000000000}"/>
          </ac:spMkLst>
        </pc:spChg>
        <pc:spChg chg="add mod topLvl">
          <ac:chgData name="Sandin Garcia, Juan" userId="8eb68045-f4b0-4f31-aa4e-3c7463baf3fb" providerId="ADAL" clId="{812950CE-F388-4949-A020-62CB281D15C3}" dt="2021-05-03T17:07:34.067" v="15462" actId="164"/>
          <ac:spMkLst>
            <pc:docMk/>
            <pc:sldMk cId="3978486960" sldId="633"/>
            <ac:spMk id="158" creationId="{C4B2D32A-A020-45C2-86D9-5B37420B7294}"/>
          </ac:spMkLst>
        </pc:spChg>
        <pc:spChg chg="add mod">
          <ac:chgData name="Sandin Garcia, Juan" userId="8eb68045-f4b0-4f31-aa4e-3c7463baf3fb" providerId="ADAL" clId="{812950CE-F388-4949-A020-62CB281D15C3}" dt="2021-05-03T17:07:02.366" v="15460"/>
          <ac:spMkLst>
            <pc:docMk/>
            <pc:sldMk cId="3978486960" sldId="633"/>
            <ac:spMk id="159" creationId="{89C82804-0EE2-4A1B-9DDA-37050AF0820E}"/>
          </ac:spMkLst>
        </pc:spChg>
        <pc:grpChg chg="add mod">
          <ac:chgData name="Sandin Garcia, Juan" userId="8eb68045-f4b0-4f31-aa4e-3c7463baf3fb" providerId="ADAL" clId="{812950CE-F388-4949-A020-62CB281D15C3}" dt="2021-05-03T17:07:38.036" v="15463" actId="1076"/>
          <ac:grpSpMkLst>
            <pc:docMk/>
            <pc:sldMk cId="3978486960" sldId="633"/>
            <ac:grpSpMk id="3" creationId="{F4A6BEEF-4371-414A-8E28-5E5ED8EFE1CC}"/>
          </ac:grpSpMkLst>
        </pc:grpChg>
        <pc:grpChg chg="add del mod">
          <ac:chgData name="Sandin Garcia, Juan" userId="8eb68045-f4b0-4f31-aa4e-3c7463baf3fb" providerId="ADAL" clId="{812950CE-F388-4949-A020-62CB281D15C3}" dt="2021-05-03T08:07:34.128" v="8885" actId="165"/>
          <ac:grpSpMkLst>
            <pc:docMk/>
            <pc:sldMk cId="3978486960" sldId="633"/>
            <ac:grpSpMk id="4" creationId="{F7E3265D-B985-416B-AD1E-DC4AB4578087}"/>
          </ac:grpSpMkLst>
        </pc:grpChg>
        <pc:grpChg chg="mod topLvl">
          <ac:chgData name="Sandin Garcia, Juan" userId="8eb68045-f4b0-4f31-aa4e-3c7463baf3fb" providerId="ADAL" clId="{812950CE-F388-4949-A020-62CB281D15C3}" dt="2021-05-03T17:07:34.067" v="15462" actId="164"/>
          <ac:grpSpMkLst>
            <pc:docMk/>
            <pc:sldMk cId="3978486960" sldId="633"/>
            <ac:grpSpMk id="6"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9"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4"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6"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9"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21"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24"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26"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29"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31"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34"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36"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39"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41"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44"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46"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49"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51"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56"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58"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61"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63"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66"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68"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72"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74"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80"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82"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85"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87"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90"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92"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95"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97"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0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10"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13"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15"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1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20"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23"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25"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2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30"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33"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35"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3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40"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43"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45"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48"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50" creationId="{00000000-0000-0000-0000-000000000000}"/>
          </ac:grpSpMkLst>
        </pc:grpChg>
        <pc:grpChg chg="mod topLvl">
          <ac:chgData name="Sandin Garcia, Juan" userId="8eb68045-f4b0-4f31-aa4e-3c7463baf3fb" providerId="ADAL" clId="{812950CE-F388-4949-A020-62CB281D15C3}" dt="2021-05-03T17:07:34.067" v="15462" actId="164"/>
          <ac:grpSpMkLst>
            <pc:docMk/>
            <pc:sldMk cId="3978486960" sldId="633"/>
            <ac:grpSpMk id="153" creationId="{00000000-0000-0000-0000-000000000000}"/>
          </ac:grpSpMkLst>
        </pc:grpChg>
        <pc:grpChg chg="mod">
          <ac:chgData name="Sandin Garcia, Juan" userId="8eb68045-f4b0-4f31-aa4e-3c7463baf3fb" providerId="ADAL" clId="{812950CE-F388-4949-A020-62CB281D15C3}" dt="2021-05-03T08:11:03.871" v="8988" actId="165"/>
          <ac:grpSpMkLst>
            <pc:docMk/>
            <pc:sldMk cId="3978486960" sldId="633"/>
            <ac:grpSpMk id="155" creationId="{00000000-0000-0000-0000-000000000000}"/>
          </ac:grpSpMkLst>
        </pc:grpChg>
        <pc:grpChg chg="add del mod">
          <ac:chgData name="Sandin Garcia, Juan" userId="8eb68045-f4b0-4f31-aa4e-3c7463baf3fb" providerId="ADAL" clId="{812950CE-F388-4949-A020-62CB281D15C3}" dt="2021-05-03T08:11:03.871" v="8988" actId="165"/>
          <ac:grpSpMkLst>
            <pc:docMk/>
            <pc:sldMk cId="3978486960" sldId="633"/>
            <ac:grpSpMk id="161" creationId="{1631155F-AE09-4298-8B7F-BD4A76205B1C}"/>
          </ac:grpSpMkLst>
        </pc:grpChg>
        <pc:picChg chg="add del">
          <ac:chgData name="Sandin Garcia, Juan" userId="8eb68045-f4b0-4f31-aa4e-3c7463baf3fb" providerId="ADAL" clId="{812950CE-F388-4949-A020-62CB281D15C3}" dt="2021-05-03T08:07:30.707" v="8884"/>
          <ac:picMkLst>
            <pc:docMk/>
            <pc:sldMk cId="3978486960" sldId="633"/>
            <ac:picMk id="160" creationId="{8A796E2E-CCBC-466C-BACB-E3EB9C354D55}"/>
          </ac:picMkLst>
        </pc:picChg>
      </pc:sldChg>
      <pc:sldChg chg="addSp delSp modSp mod">
        <pc:chgData name="Sandin Garcia, Juan" userId="8eb68045-f4b0-4f31-aa4e-3c7463baf3fb" providerId="ADAL" clId="{812950CE-F388-4949-A020-62CB281D15C3}" dt="2021-05-05T14:19:38.926" v="18099" actId="207"/>
        <pc:sldMkLst>
          <pc:docMk/>
          <pc:sldMk cId="2122093769" sldId="634"/>
        </pc:sldMkLst>
        <pc:spChg chg="add mod">
          <ac:chgData name="Sandin Garcia, Juan" userId="8eb68045-f4b0-4f31-aa4e-3c7463baf3fb" providerId="ADAL" clId="{812950CE-F388-4949-A020-62CB281D15C3}" dt="2021-05-03T17:11:00.743" v="15487" actId="790"/>
          <ac:spMkLst>
            <pc:docMk/>
            <pc:sldMk cId="2122093769" sldId="634"/>
            <ac:spMk id="2" creationId="{7FDA24F6-4413-4DEA-B2FF-D11E8A1AAA61}"/>
          </ac:spMkLst>
        </pc:spChg>
        <pc:spChg chg="del mod">
          <ac:chgData name="Sandin Garcia, Juan" userId="8eb68045-f4b0-4f31-aa4e-3c7463baf3fb" providerId="ADAL" clId="{812950CE-F388-4949-A020-62CB281D15C3}" dt="2021-05-03T08:41:29.827" v="9782" actId="478"/>
          <ac:spMkLst>
            <pc:docMk/>
            <pc:sldMk cId="2122093769" sldId="634"/>
            <ac:spMk id="3" creationId="{00000000-0000-0000-0000-000000000000}"/>
          </ac:spMkLst>
        </pc:spChg>
        <pc:spChg chg="add mod">
          <ac:chgData name="Sandin Garcia, Juan" userId="8eb68045-f4b0-4f31-aa4e-3c7463baf3fb" providerId="ADAL" clId="{812950CE-F388-4949-A020-62CB281D15C3}" dt="2021-05-05T14:19:38.926" v="18099" actId="207"/>
          <ac:spMkLst>
            <pc:docMk/>
            <pc:sldMk cId="2122093769" sldId="634"/>
            <ac:spMk id="4" creationId="{18F6D2EC-BD08-471E-A93E-87034B7863E7}"/>
          </ac:spMkLst>
        </pc:spChg>
        <pc:spChg chg="del mod">
          <ac:chgData name="Sandin Garcia, Juan" userId="8eb68045-f4b0-4f31-aa4e-3c7463baf3fb" providerId="ADAL" clId="{812950CE-F388-4949-A020-62CB281D15C3}" dt="2021-05-03T08:38:07.436" v="9678" actId="478"/>
          <ac:spMkLst>
            <pc:docMk/>
            <pc:sldMk cId="2122093769" sldId="634"/>
            <ac:spMk id="5" creationId="{00000000-0000-0000-0000-000000000000}"/>
          </ac:spMkLst>
        </pc:spChg>
        <pc:spChg chg="add del mod">
          <ac:chgData name="Sandin Garcia, Juan" userId="8eb68045-f4b0-4f31-aa4e-3c7463baf3fb" providerId="ADAL" clId="{812950CE-F388-4949-A020-62CB281D15C3}" dt="2021-05-03T08:40:15.395" v="9770" actId="478"/>
          <ac:spMkLst>
            <pc:docMk/>
            <pc:sldMk cId="2122093769" sldId="634"/>
            <ac:spMk id="6" creationId="{00000000-0000-0000-0000-000000000000}"/>
          </ac:spMkLst>
        </pc:spChg>
        <pc:spChg chg="add del mod">
          <ac:chgData name="Sandin Garcia, Juan" userId="8eb68045-f4b0-4f31-aa4e-3c7463baf3fb" providerId="ADAL" clId="{812950CE-F388-4949-A020-62CB281D15C3}" dt="2021-05-03T08:40:15.994" v="9772" actId="478"/>
          <ac:spMkLst>
            <pc:docMk/>
            <pc:sldMk cId="2122093769" sldId="634"/>
            <ac:spMk id="7" creationId="{00000000-0000-0000-0000-000000000000}"/>
          </ac:spMkLst>
        </pc:spChg>
      </pc:sldChg>
      <pc:sldChg chg="addSp delSp modSp mod modAnim addCm modCm modNotesTx">
        <pc:chgData name="Sandin Garcia, Juan" userId="8eb68045-f4b0-4f31-aa4e-3c7463baf3fb" providerId="ADAL" clId="{812950CE-F388-4949-A020-62CB281D15C3}" dt="2021-05-05T14:45:24.718" v="18669" actId="6549"/>
        <pc:sldMkLst>
          <pc:docMk/>
          <pc:sldMk cId="3085086929" sldId="635"/>
        </pc:sldMkLst>
        <pc:spChg chg="add mod">
          <ac:chgData name="Sandin Garcia, Juan" userId="8eb68045-f4b0-4f31-aa4e-3c7463baf3fb" providerId="ADAL" clId="{812950CE-F388-4949-A020-62CB281D15C3}" dt="2021-05-03T16:27:03.944" v="14435" actId="20577"/>
          <ac:spMkLst>
            <pc:docMk/>
            <pc:sldMk cId="3085086929" sldId="635"/>
            <ac:spMk id="2" creationId="{F2FC73EE-6908-4A80-B8B3-2B2FB4F95CEC}"/>
          </ac:spMkLst>
        </pc:spChg>
        <pc:spChg chg="add del mod">
          <ac:chgData name="Sandin Garcia, Juan" userId="8eb68045-f4b0-4f31-aa4e-3c7463baf3fb" providerId="ADAL" clId="{812950CE-F388-4949-A020-62CB281D15C3}" dt="2021-05-03T16:17:09.093" v="14268" actId="478"/>
          <ac:spMkLst>
            <pc:docMk/>
            <pc:sldMk cId="3085086929" sldId="635"/>
            <ac:spMk id="3" creationId="{00000000-0000-0000-0000-000000000000}"/>
          </ac:spMkLst>
        </pc:spChg>
        <pc:spChg chg="add del mod">
          <ac:chgData name="Sandin Garcia, Juan" userId="8eb68045-f4b0-4f31-aa4e-3c7463baf3fb" providerId="ADAL" clId="{812950CE-F388-4949-A020-62CB281D15C3}" dt="2021-05-03T16:18:41.229" v="14284"/>
          <ac:spMkLst>
            <pc:docMk/>
            <pc:sldMk cId="3085086929" sldId="635"/>
            <ac:spMk id="4" creationId="{456B055E-7BC0-4903-900F-DE47CCC3FA17}"/>
          </ac:spMkLst>
        </pc:spChg>
        <pc:spChg chg="del mod">
          <ac:chgData name="Sandin Garcia, Juan" userId="8eb68045-f4b0-4f31-aa4e-3c7463baf3fb" providerId="ADAL" clId="{812950CE-F388-4949-A020-62CB281D15C3}" dt="2021-05-03T16:04:29.382" v="13992" actId="478"/>
          <ac:spMkLst>
            <pc:docMk/>
            <pc:sldMk cId="3085086929" sldId="635"/>
            <ac:spMk id="5" creationId="{00000000-0000-0000-0000-000000000000}"/>
          </ac:spMkLst>
        </pc:spChg>
        <pc:spChg chg="del">
          <ac:chgData name="Sandin Garcia, Juan" userId="8eb68045-f4b0-4f31-aa4e-3c7463baf3fb" providerId="ADAL" clId="{812950CE-F388-4949-A020-62CB281D15C3}" dt="2021-05-03T16:04:33.213" v="13993" actId="478"/>
          <ac:spMkLst>
            <pc:docMk/>
            <pc:sldMk cId="3085086929" sldId="635"/>
            <ac:spMk id="7" creationId="{00000000-0000-0000-0000-000000000000}"/>
          </ac:spMkLst>
        </pc:spChg>
        <pc:spChg chg="add del mod">
          <ac:chgData name="Sandin Garcia, Juan" userId="8eb68045-f4b0-4f31-aa4e-3c7463baf3fb" providerId="ADAL" clId="{812950CE-F388-4949-A020-62CB281D15C3}" dt="2021-05-03T16:17:34.291" v="14275"/>
          <ac:spMkLst>
            <pc:docMk/>
            <pc:sldMk cId="3085086929" sldId="635"/>
            <ac:spMk id="9" creationId="{85914E4F-4D50-4B52-8F9C-E192A25693C4}"/>
          </ac:spMkLst>
        </pc:spChg>
        <pc:spChg chg="add mod">
          <ac:chgData name="Sandin Garcia, Juan" userId="8eb68045-f4b0-4f31-aa4e-3c7463baf3fb" providerId="ADAL" clId="{812950CE-F388-4949-A020-62CB281D15C3}" dt="2021-05-05T14:45:24.718" v="18669" actId="6549"/>
          <ac:spMkLst>
            <pc:docMk/>
            <pc:sldMk cId="3085086929" sldId="635"/>
            <ac:spMk id="10" creationId="{451C75B2-3899-4252-BBA9-A0306AC2E654}"/>
          </ac:spMkLst>
        </pc:spChg>
        <pc:spChg chg="del mod">
          <ac:chgData name="Sandin Garcia, Juan" userId="8eb68045-f4b0-4f31-aa4e-3c7463baf3fb" providerId="ADAL" clId="{812950CE-F388-4949-A020-62CB281D15C3}" dt="2021-05-03T16:17:11.599" v="14269" actId="21"/>
          <ac:spMkLst>
            <pc:docMk/>
            <pc:sldMk cId="3085086929" sldId="635"/>
            <ac:spMk id="21" creationId="{00000000-0000-0000-0000-000000000000}"/>
          </ac:spMkLst>
        </pc:spChg>
        <pc:picChg chg="mod">
          <ac:chgData name="Sandin Garcia, Juan" userId="8eb68045-f4b0-4f31-aa4e-3c7463baf3fb" providerId="ADAL" clId="{812950CE-F388-4949-A020-62CB281D15C3}" dt="2021-05-03T16:20:16.756" v="14307" actId="1076"/>
          <ac:picMkLst>
            <pc:docMk/>
            <pc:sldMk cId="3085086929" sldId="635"/>
            <ac:picMk id="1026" creationId="{00000000-0000-0000-0000-000000000000}"/>
          </ac:picMkLst>
        </pc:picChg>
      </pc:sldChg>
      <pc:sldChg chg="delSp modSp del mod delCm modNotesTx">
        <pc:chgData name="Sandin Garcia, Juan" userId="8eb68045-f4b0-4f31-aa4e-3c7463baf3fb" providerId="ADAL" clId="{812950CE-F388-4949-A020-62CB281D15C3}" dt="2021-05-05T16:47:27.284" v="21569" actId="47"/>
        <pc:sldMkLst>
          <pc:docMk/>
          <pc:sldMk cId="3147482550" sldId="639"/>
        </pc:sldMkLst>
        <pc:spChg chg="mod">
          <ac:chgData name="Sandin Garcia, Juan" userId="8eb68045-f4b0-4f31-aa4e-3c7463baf3fb" providerId="ADAL" clId="{812950CE-F388-4949-A020-62CB281D15C3}" dt="2021-05-05T14:32:28.977" v="18427" actId="790"/>
          <ac:spMkLst>
            <pc:docMk/>
            <pc:sldMk cId="3147482550" sldId="639"/>
            <ac:spMk id="2" creationId="{1E1EEBB5-C871-41F4-B302-FD9A84178114}"/>
          </ac:spMkLst>
        </pc:spChg>
        <pc:spChg chg="del">
          <ac:chgData name="Sandin Garcia, Juan" userId="8eb68045-f4b0-4f31-aa4e-3c7463baf3fb" providerId="ADAL" clId="{812950CE-F388-4949-A020-62CB281D15C3}" dt="2021-05-03T07:23:57.413" v="8470" actId="478"/>
          <ac:spMkLst>
            <pc:docMk/>
            <pc:sldMk cId="3147482550" sldId="639"/>
            <ac:spMk id="3" creationId="{00000000-0000-0000-0000-000000000000}"/>
          </ac:spMkLst>
        </pc:spChg>
        <pc:spChg chg="del mod">
          <ac:chgData name="Sandin Garcia, Juan" userId="8eb68045-f4b0-4f31-aa4e-3c7463baf3fb" providerId="ADAL" clId="{812950CE-F388-4949-A020-62CB281D15C3}" dt="2021-05-05T06:52:40.825" v="15731" actId="478"/>
          <ac:spMkLst>
            <pc:docMk/>
            <pc:sldMk cId="3147482550" sldId="639"/>
            <ac:spMk id="5" creationId="{00000000-0000-0000-0000-000000000000}"/>
          </ac:spMkLst>
        </pc:spChg>
        <pc:spChg chg="mod">
          <ac:chgData name="Sandin Garcia, Juan" userId="8eb68045-f4b0-4f31-aa4e-3c7463baf3fb" providerId="ADAL" clId="{812950CE-F388-4949-A020-62CB281D15C3}" dt="2021-05-05T16:33:49.606" v="21109" actId="20577"/>
          <ac:spMkLst>
            <pc:docMk/>
            <pc:sldMk cId="3147482550" sldId="639"/>
            <ac:spMk id="6" creationId="{00000000-0000-0000-0000-000000000000}"/>
          </ac:spMkLst>
        </pc:spChg>
        <pc:spChg chg="mod">
          <ac:chgData name="Sandin Garcia, Juan" userId="8eb68045-f4b0-4f31-aa4e-3c7463baf3fb" providerId="ADAL" clId="{812950CE-F388-4949-A020-62CB281D15C3}" dt="2021-05-05T16:33:58.075" v="21125" actId="20577"/>
          <ac:spMkLst>
            <pc:docMk/>
            <pc:sldMk cId="3147482550" sldId="639"/>
            <ac:spMk id="7" creationId="{00000000-0000-0000-0000-000000000000}"/>
          </ac:spMkLst>
        </pc:spChg>
      </pc:sldChg>
      <pc:sldChg chg="delSp modSp mod">
        <pc:chgData name="Sandin Garcia, Juan" userId="8eb68045-f4b0-4f31-aa4e-3c7463baf3fb" providerId="ADAL" clId="{812950CE-F388-4949-A020-62CB281D15C3}" dt="2021-05-05T15:27:21.416" v="19749" actId="207"/>
        <pc:sldMkLst>
          <pc:docMk/>
          <pc:sldMk cId="2666249122" sldId="640"/>
        </pc:sldMkLst>
        <pc:spChg chg="mod">
          <ac:chgData name="Sandin Garcia, Juan" userId="8eb68045-f4b0-4f31-aa4e-3c7463baf3fb" providerId="ADAL" clId="{812950CE-F388-4949-A020-62CB281D15C3}" dt="2021-05-05T06:59:58.707" v="15836" actId="313"/>
          <ac:spMkLst>
            <pc:docMk/>
            <pc:sldMk cId="2666249122" sldId="640"/>
            <ac:spMk id="2" creationId="{C1FA3736-F497-4687-B1C9-79F8A4CCCA72}"/>
          </ac:spMkLst>
        </pc:spChg>
        <pc:spChg chg="del mod">
          <ac:chgData name="Sandin Garcia, Juan" userId="8eb68045-f4b0-4f31-aa4e-3c7463baf3fb" providerId="ADAL" clId="{812950CE-F388-4949-A020-62CB281D15C3}" dt="2021-05-05T06:59:30.483" v="15824" actId="478"/>
          <ac:spMkLst>
            <pc:docMk/>
            <pc:sldMk cId="2666249122" sldId="640"/>
            <ac:spMk id="5" creationId="{00000000-0000-0000-0000-000000000000}"/>
          </ac:spMkLst>
        </pc:spChg>
        <pc:spChg chg="mod">
          <ac:chgData name="Sandin Garcia, Juan" userId="8eb68045-f4b0-4f31-aa4e-3c7463baf3fb" providerId="ADAL" clId="{812950CE-F388-4949-A020-62CB281D15C3}" dt="2021-05-05T15:27:21.416" v="19749" actId="207"/>
          <ac:spMkLst>
            <pc:docMk/>
            <pc:sldMk cId="2666249122" sldId="640"/>
            <ac:spMk id="9" creationId="{00000000-0000-0000-0000-000000000000}"/>
          </ac:spMkLst>
        </pc:spChg>
        <pc:picChg chg="mod">
          <ac:chgData name="Sandin Garcia, Juan" userId="8eb68045-f4b0-4f31-aa4e-3c7463baf3fb" providerId="ADAL" clId="{812950CE-F388-4949-A020-62CB281D15C3}" dt="2021-05-05T07:19:17.497" v="15980" actId="1076"/>
          <ac:picMkLst>
            <pc:docMk/>
            <pc:sldMk cId="2666249122" sldId="640"/>
            <ac:picMk id="7" creationId="{00000000-0000-0000-0000-000000000000}"/>
          </ac:picMkLst>
        </pc:picChg>
      </pc:sldChg>
      <pc:sldChg chg="delSp modSp mod">
        <pc:chgData name="Sandin Garcia, Juan" userId="8eb68045-f4b0-4f31-aa4e-3c7463baf3fb" providerId="ADAL" clId="{812950CE-F388-4949-A020-62CB281D15C3}" dt="2021-05-05T15:27:13.174" v="19747" actId="208"/>
        <pc:sldMkLst>
          <pc:docMk/>
          <pc:sldMk cId="861862519" sldId="641"/>
        </pc:sldMkLst>
        <pc:spChg chg="mod">
          <ac:chgData name="Sandin Garcia, Juan" userId="8eb68045-f4b0-4f31-aa4e-3c7463baf3fb" providerId="ADAL" clId="{812950CE-F388-4949-A020-62CB281D15C3}" dt="2021-05-05T07:00:27.464" v="15837"/>
          <ac:spMkLst>
            <pc:docMk/>
            <pc:sldMk cId="861862519" sldId="641"/>
            <ac:spMk id="2" creationId="{671310A1-8E96-4ADA-9A97-CC97D1991DD0}"/>
          </ac:spMkLst>
        </pc:spChg>
        <pc:spChg chg="del">
          <ac:chgData name="Sandin Garcia, Juan" userId="8eb68045-f4b0-4f31-aa4e-3c7463baf3fb" providerId="ADAL" clId="{812950CE-F388-4949-A020-62CB281D15C3}" dt="2021-05-05T06:54:45.009" v="15756" actId="478"/>
          <ac:spMkLst>
            <pc:docMk/>
            <pc:sldMk cId="861862519" sldId="641"/>
            <ac:spMk id="5" creationId="{00000000-0000-0000-0000-000000000000}"/>
          </ac:spMkLst>
        </pc:spChg>
        <pc:spChg chg="mod">
          <ac:chgData name="Sandin Garcia, Juan" userId="8eb68045-f4b0-4f31-aa4e-3c7463baf3fb" providerId="ADAL" clId="{812950CE-F388-4949-A020-62CB281D15C3}" dt="2021-05-05T15:27:13.174" v="19747" actId="208"/>
          <ac:spMkLst>
            <pc:docMk/>
            <pc:sldMk cId="861862519" sldId="641"/>
            <ac:spMk id="7" creationId="{00000000-0000-0000-0000-000000000000}"/>
          </ac:spMkLst>
        </pc:spChg>
      </pc:sldChg>
      <pc:sldChg chg="addSp delSp modSp mod">
        <pc:chgData name="Sandin Garcia, Juan" userId="8eb68045-f4b0-4f31-aa4e-3c7463baf3fb" providerId="ADAL" clId="{812950CE-F388-4949-A020-62CB281D15C3}" dt="2021-05-05T14:24:55.247" v="18293" actId="114"/>
        <pc:sldMkLst>
          <pc:docMk/>
          <pc:sldMk cId="1354622931" sldId="642"/>
        </pc:sldMkLst>
        <pc:spChg chg="add del mod">
          <ac:chgData name="Sandin Garcia, Juan" userId="8eb68045-f4b0-4f31-aa4e-3c7463baf3fb" providerId="ADAL" clId="{812950CE-F388-4949-A020-62CB281D15C3}" dt="2021-05-03T08:46:33.884" v="9890"/>
          <ac:spMkLst>
            <pc:docMk/>
            <pc:sldMk cId="1354622931" sldId="642"/>
            <ac:spMk id="2" creationId="{581EEB1D-96BE-40EA-B3D9-BCC8CA07E924}"/>
          </ac:spMkLst>
        </pc:spChg>
        <pc:spChg chg="add del mod">
          <ac:chgData name="Sandin Garcia, Juan" userId="8eb68045-f4b0-4f31-aa4e-3c7463baf3fb" providerId="ADAL" clId="{812950CE-F388-4949-A020-62CB281D15C3}" dt="2021-05-03T08:46:33.884" v="9890"/>
          <ac:spMkLst>
            <pc:docMk/>
            <pc:sldMk cId="1354622931" sldId="642"/>
            <ac:spMk id="3" creationId="{63D04D35-3282-4CF8-AA27-DBF2AC41AC31}"/>
          </ac:spMkLst>
        </pc:spChg>
        <pc:spChg chg="add mod">
          <ac:chgData name="Sandin Garcia, Juan" userId="8eb68045-f4b0-4f31-aa4e-3c7463baf3fb" providerId="ADAL" clId="{812950CE-F388-4949-A020-62CB281D15C3}" dt="2021-05-03T17:12:22.502" v="15501" actId="790"/>
          <ac:spMkLst>
            <pc:docMk/>
            <pc:sldMk cId="1354622931" sldId="642"/>
            <ac:spMk id="4" creationId="{E894B108-8719-46A1-9843-A1575E90C26E}"/>
          </ac:spMkLst>
        </pc:spChg>
        <pc:spChg chg="del mod">
          <ac:chgData name="Sandin Garcia, Juan" userId="8eb68045-f4b0-4f31-aa4e-3c7463baf3fb" providerId="ADAL" clId="{812950CE-F388-4949-A020-62CB281D15C3}" dt="2021-05-03T08:46:43.107" v="9893" actId="478"/>
          <ac:spMkLst>
            <pc:docMk/>
            <pc:sldMk cId="1354622931" sldId="642"/>
            <ac:spMk id="5" creationId="{00000000-0000-0000-0000-000000000000}"/>
          </ac:spMkLst>
        </pc:spChg>
        <pc:spChg chg="add del mod">
          <ac:chgData name="Sandin Garcia, Juan" userId="8eb68045-f4b0-4f31-aa4e-3c7463baf3fb" providerId="ADAL" clId="{812950CE-F388-4949-A020-62CB281D15C3}" dt="2021-05-03T08:46:57.542" v="9896"/>
          <ac:spMkLst>
            <pc:docMk/>
            <pc:sldMk cId="1354622931" sldId="642"/>
            <ac:spMk id="6" creationId="{A722AB6D-BAFC-405B-A29E-CF61317E95E1}"/>
          </ac:spMkLst>
        </pc:spChg>
        <pc:spChg chg="add mod">
          <ac:chgData name="Sandin Garcia, Juan" userId="8eb68045-f4b0-4f31-aa4e-3c7463baf3fb" providerId="ADAL" clId="{812950CE-F388-4949-A020-62CB281D15C3}" dt="2021-05-05T14:24:55.247" v="18293" actId="114"/>
          <ac:spMkLst>
            <pc:docMk/>
            <pc:sldMk cId="1354622931" sldId="642"/>
            <ac:spMk id="7" creationId="{7C6239B2-F841-4E96-BB15-BD8F3CA201E1}"/>
          </ac:spMkLst>
        </pc:spChg>
        <pc:spChg chg="add del mod">
          <ac:chgData name="Sandin Garcia, Juan" userId="8eb68045-f4b0-4f31-aa4e-3c7463baf3fb" providerId="ADAL" clId="{812950CE-F388-4949-A020-62CB281D15C3}" dt="2021-05-03T09:10:18.018" v="10848"/>
          <ac:spMkLst>
            <pc:docMk/>
            <pc:sldMk cId="1354622931" sldId="642"/>
            <ac:spMk id="8" creationId="{CACBF0B6-40DD-4539-A9DE-F8E6ACDFC97E}"/>
          </ac:spMkLst>
        </pc:spChg>
        <pc:spChg chg="add del mod">
          <ac:chgData name="Sandin Garcia, Juan" userId="8eb68045-f4b0-4f31-aa4e-3c7463baf3fb" providerId="ADAL" clId="{812950CE-F388-4949-A020-62CB281D15C3}" dt="2021-05-03T09:10:03.823" v="10846" actId="478"/>
          <ac:spMkLst>
            <pc:docMk/>
            <pc:sldMk cId="1354622931" sldId="642"/>
            <ac:spMk id="99331" creationId="{00000000-0000-0000-0000-000000000000}"/>
          </ac:spMkLst>
        </pc:spChg>
        <pc:picChg chg="add del mod">
          <ac:chgData name="Sandin Garcia, Juan" userId="8eb68045-f4b0-4f31-aa4e-3c7463baf3fb" providerId="ADAL" clId="{812950CE-F388-4949-A020-62CB281D15C3}" dt="2021-05-05T14:20:38.505" v="18115" actId="1076"/>
          <ac:picMkLst>
            <pc:docMk/>
            <pc:sldMk cId="1354622931" sldId="642"/>
            <ac:picMk id="11" creationId="{A4A954EF-BBEC-4AEE-9555-B0BAA9E64A8C}"/>
          </ac:picMkLst>
        </pc:picChg>
        <pc:picChg chg="add del">
          <ac:chgData name="Sandin Garcia, Juan" userId="8eb68045-f4b0-4f31-aa4e-3c7463baf3fb" providerId="ADAL" clId="{812950CE-F388-4949-A020-62CB281D15C3}" dt="2021-05-03T09:10:04.402" v="10847" actId="21"/>
          <ac:picMkLst>
            <pc:docMk/>
            <pc:sldMk cId="1354622931" sldId="642"/>
            <ac:picMk id="7170" creationId="{00000000-0000-0000-0000-000000000000}"/>
          </ac:picMkLst>
        </pc:picChg>
      </pc:sldChg>
      <pc:sldChg chg="delSp modSp mod delCm modNotesTx">
        <pc:chgData name="Sandin Garcia, Juan" userId="8eb68045-f4b0-4f31-aa4e-3c7463baf3fb" providerId="ADAL" clId="{812950CE-F388-4949-A020-62CB281D15C3}" dt="2021-05-05T16:48:25.796" v="21570" actId="1592"/>
        <pc:sldMkLst>
          <pc:docMk/>
          <pc:sldMk cId="1332099687" sldId="644"/>
        </pc:sldMkLst>
        <pc:spChg chg="del">
          <ac:chgData name="Sandin Garcia, Juan" userId="8eb68045-f4b0-4f31-aa4e-3c7463baf3fb" providerId="ADAL" clId="{812950CE-F388-4949-A020-62CB281D15C3}" dt="2021-05-03T07:24:01.166" v="8471" actId="478"/>
          <ac:spMkLst>
            <pc:docMk/>
            <pc:sldMk cId="1332099687" sldId="644"/>
            <ac:spMk id="3" creationId="{00000000-0000-0000-0000-000000000000}"/>
          </ac:spMkLst>
        </pc:spChg>
        <pc:spChg chg="mod">
          <ac:chgData name="Sandin Garcia, Juan" userId="8eb68045-f4b0-4f31-aa4e-3c7463baf3fb" providerId="ADAL" clId="{812950CE-F388-4949-A020-62CB281D15C3}" dt="2021-05-03T16:08:00.820" v="14077"/>
          <ac:spMkLst>
            <pc:docMk/>
            <pc:sldMk cId="1332099687" sldId="644"/>
            <ac:spMk id="5" creationId="{00000000-0000-0000-0000-000000000000}"/>
          </ac:spMkLst>
        </pc:spChg>
        <pc:spChg chg="mod">
          <ac:chgData name="Sandin Garcia, Juan" userId="8eb68045-f4b0-4f31-aa4e-3c7463baf3fb" providerId="ADAL" clId="{812950CE-F388-4949-A020-62CB281D15C3}" dt="2021-05-05T14:28:34.661" v="18350" actId="1035"/>
          <ac:spMkLst>
            <pc:docMk/>
            <pc:sldMk cId="1332099687" sldId="644"/>
            <ac:spMk id="9" creationId="{00000000-0000-0000-0000-000000000000}"/>
          </ac:spMkLst>
        </pc:spChg>
        <pc:picChg chg="mod">
          <ac:chgData name="Sandin Garcia, Juan" userId="8eb68045-f4b0-4f31-aa4e-3c7463baf3fb" providerId="ADAL" clId="{812950CE-F388-4949-A020-62CB281D15C3}" dt="2021-05-05T07:18:23.554" v="15977" actId="1076"/>
          <ac:picMkLst>
            <pc:docMk/>
            <pc:sldMk cId="1332099687" sldId="644"/>
            <ac:picMk id="6" creationId="{00000000-0000-0000-0000-000000000000}"/>
          </ac:picMkLst>
        </pc:picChg>
        <pc:picChg chg="mod">
          <ac:chgData name="Sandin Garcia, Juan" userId="8eb68045-f4b0-4f31-aa4e-3c7463baf3fb" providerId="ADAL" clId="{812950CE-F388-4949-A020-62CB281D15C3}" dt="2021-05-05T14:28:16.125" v="18341" actId="1035"/>
          <ac:picMkLst>
            <pc:docMk/>
            <pc:sldMk cId="1332099687" sldId="644"/>
            <ac:picMk id="7" creationId="{00000000-0000-0000-0000-000000000000}"/>
          </ac:picMkLst>
        </pc:picChg>
        <pc:cxnChg chg="mod">
          <ac:chgData name="Sandin Garcia, Juan" userId="8eb68045-f4b0-4f31-aa4e-3c7463baf3fb" providerId="ADAL" clId="{812950CE-F388-4949-A020-62CB281D15C3}" dt="2021-05-05T14:28:34.661" v="18350" actId="1035"/>
          <ac:cxnSpMkLst>
            <pc:docMk/>
            <pc:sldMk cId="1332099687" sldId="644"/>
            <ac:cxnSpMk id="11" creationId="{00000000-0000-0000-0000-000000000000}"/>
          </ac:cxnSpMkLst>
        </pc:cxnChg>
      </pc:sldChg>
      <pc:sldChg chg="delSp modSp mod">
        <pc:chgData name="Sandin Garcia, Juan" userId="8eb68045-f4b0-4f31-aa4e-3c7463baf3fb" providerId="ADAL" clId="{812950CE-F388-4949-A020-62CB281D15C3}" dt="2021-05-05T14:26:38.645" v="18309" actId="1036"/>
        <pc:sldMkLst>
          <pc:docMk/>
          <pc:sldMk cId="761429672" sldId="645"/>
        </pc:sldMkLst>
        <pc:spChg chg="mod">
          <ac:chgData name="Sandin Garcia, Juan" userId="8eb68045-f4b0-4f31-aa4e-3c7463baf3fb" providerId="ADAL" clId="{812950CE-F388-4949-A020-62CB281D15C3}" dt="2021-05-05T06:59:17.771" v="15822" actId="6549"/>
          <ac:spMkLst>
            <pc:docMk/>
            <pc:sldMk cId="761429672" sldId="645"/>
            <ac:spMk id="4" creationId="{08CFB89A-E18F-4109-B3D1-C81C280CD610}"/>
          </ac:spMkLst>
        </pc:spChg>
        <pc:spChg chg="del mod">
          <ac:chgData name="Sandin Garcia, Juan" userId="8eb68045-f4b0-4f31-aa4e-3c7463baf3fb" providerId="ADAL" clId="{812950CE-F388-4949-A020-62CB281D15C3}" dt="2021-05-05T06:59:04.635" v="15818" actId="478"/>
          <ac:spMkLst>
            <pc:docMk/>
            <pc:sldMk cId="761429672" sldId="645"/>
            <ac:spMk id="6" creationId="{00000000-0000-0000-0000-000000000000}"/>
          </ac:spMkLst>
        </pc:spChg>
        <pc:spChg chg="mod">
          <ac:chgData name="Sandin Garcia, Juan" userId="8eb68045-f4b0-4f31-aa4e-3c7463baf3fb" providerId="ADAL" clId="{812950CE-F388-4949-A020-62CB281D15C3}" dt="2021-05-05T14:26:38.645" v="18309" actId="1036"/>
          <ac:spMkLst>
            <pc:docMk/>
            <pc:sldMk cId="761429672" sldId="645"/>
            <ac:spMk id="7" creationId="{00000000-0000-0000-0000-000000000000}"/>
          </ac:spMkLst>
        </pc:spChg>
        <pc:spChg chg="mod">
          <ac:chgData name="Sandin Garcia, Juan" userId="8eb68045-f4b0-4f31-aa4e-3c7463baf3fb" providerId="ADAL" clId="{812950CE-F388-4949-A020-62CB281D15C3}" dt="2021-05-05T14:25:41.634" v="18295" actId="207"/>
          <ac:spMkLst>
            <pc:docMk/>
            <pc:sldMk cId="761429672" sldId="645"/>
            <ac:spMk id="8" creationId="{00000000-0000-0000-0000-000000000000}"/>
          </ac:spMkLst>
        </pc:spChg>
        <pc:cxnChg chg="mod">
          <ac:chgData name="Sandin Garcia, Juan" userId="8eb68045-f4b0-4f31-aa4e-3c7463baf3fb" providerId="ADAL" clId="{812950CE-F388-4949-A020-62CB281D15C3}" dt="2021-05-05T14:26:38.645" v="18309" actId="1036"/>
          <ac:cxnSpMkLst>
            <pc:docMk/>
            <pc:sldMk cId="761429672" sldId="645"/>
            <ac:cxnSpMk id="10" creationId="{00000000-0000-0000-0000-000000000000}"/>
          </ac:cxnSpMkLst>
        </pc:cxnChg>
      </pc:sldChg>
      <pc:sldChg chg="addSp delSp modSp mod delAnim">
        <pc:chgData name="Sandin Garcia, Juan" userId="8eb68045-f4b0-4f31-aa4e-3c7463baf3fb" providerId="ADAL" clId="{812950CE-F388-4949-A020-62CB281D15C3}" dt="2021-05-05T15:50:06.243" v="20753" actId="20577"/>
        <pc:sldMkLst>
          <pc:docMk/>
          <pc:sldMk cId="1394090528" sldId="650"/>
        </pc:sldMkLst>
        <pc:spChg chg="add mod">
          <ac:chgData name="Sandin Garcia, Juan" userId="8eb68045-f4b0-4f31-aa4e-3c7463baf3fb" providerId="ADAL" clId="{812950CE-F388-4949-A020-62CB281D15C3}" dt="2021-05-05T15:50:06.243" v="20753" actId="20577"/>
          <ac:spMkLst>
            <pc:docMk/>
            <pc:sldMk cId="1394090528" sldId="650"/>
            <ac:spMk id="2" creationId="{306A350B-13CA-4465-849A-26131BA2DF18}"/>
          </ac:spMkLst>
        </pc:spChg>
        <pc:spChg chg="mod">
          <ac:chgData name="Sandin Garcia, Juan" userId="8eb68045-f4b0-4f31-aa4e-3c7463baf3fb" providerId="ADAL" clId="{812950CE-F388-4949-A020-62CB281D15C3}" dt="2021-05-03T09:43:48.878" v="11365"/>
          <ac:spMkLst>
            <pc:docMk/>
            <pc:sldMk cId="1394090528" sldId="650"/>
            <ac:spMk id="3" creationId="{00000000-0000-0000-0000-000000000000}"/>
          </ac:spMkLst>
        </pc:spChg>
        <pc:spChg chg="del mod">
          <ac:chgData name="Sandin Garcia, Juan" userId="8eb68045-f4b0-4f31-aa4e-3c7463baf3fb" providerId="ADAL" clId="{812950CE-F388-4949-A020-62CB281D15C3}" dt="2021-05-03T09:43:51.874" v="11366" actId="478"/>
          <ac:spMkLst>
            <pc:docMk/>
            <pc:sldMk cId="1394090528" sldId="650"/>
            <ac:spMk id="8" creationId="{00000000-0000-0000-0000-000000000000}"/>
          </ac:spMkLst>
        </pc:spChg>
        <pc:spChg chg="mod">
          <ac:chgData name="Sandin Garcia, Juan" userId="8eb68045-f4b0-4f31-aa4e-3c7463baf3fb" providerId="ADAL" clId="{812950CE-F388-4949-A020-62CB281D15C3}" dt="2021-05-05T13:10:13.466" v="16706" actId="1076"/>
          <ac:spMkLst>
            <pc:docMk/>
            <pc:sldMk cId="1394090528" sldId="650"/>
            <ac:spMk id="9" creationId="{00000000-0000-0000-0000-000000000000}"/>
          </ac:spMkLst>
        </pc:spChg>
        <pc:spChg chg="mod">
          <ac:chgData name="Sandin Garcia, Juan" userId="8eb68045-f4b0-4f31-aa4e-3c7463baf3fb" providerId="ADAL" clId="{812950CE-F388-4949-A020-62CB281D15C3}" dt="2021-05-05T13:10:40.321" v="16713" actId="1076"/>
          <ac:spMkLst>
            <pc:docMk/>
            <pc:sldMk cId="1394090528" sldId="650"/>
            <ac:spMk id="13" creationId="{00000000-0000-0000-0000-000000000000}"/>
          </ac:spMkLst>
        </pc:spChg>
        <pc:spChg chg="mod">
          <ac:chgData name="Sandin Garcia, Juan" userId="8eb68045-f4b0-4f31-aa4e-3c7463baf3fb" providerId="ADAL" clId="{812950CE-F388-4949-A020-62CB281D15C3}" dt="2021-05-05T13:11:25.870" v="16724" actId="1037"/>
          <ac:spMkLst>
            <pc:docMk/>
            <pc:sldMk cId="1394090528" sldId="650"/>
            <ac:spMk id="15" creationId="{00000000-0000-0000-0000-000000000000}"/>
          </ac:spMkLst>
        </pc:spChg>
        <pc:picChg chg="mod">
          <ac:chgData name="Sandin Garcia, Juan" userId="8eb68045-f4b0-4f31-aa4e-3c7463baf3fb" providerId="ADAL" clId="{812950CE-F388-4949-A020-62CB281D15C3}" dt="2021-05-05T13:11:29.109" v="16726" actId="1076"/>
          <ac:picMkLst>
            <pc:docMk/>
            <pc:sldMk cId="1394090528" sldId="650"/>
            <ac:picMk id="7" creationId="{00000000-0000-0000-0000-000000000000}"/>
          </ac:picMkLst>
        </pc:picChg>
        <pc:cxnChg chg="del mod">
          <ac:chgData name="Sandin Garcia, Juan" userId="8eb68045-f4b0-4f31-aa4e-3c7463baf3fb" providerId="ADAL" clId="{812950CE-F388-4949-A020-62CB281D15C3}" dt="2021-05-05T13:59:09.914" v="17842" actId="21"/>
          <ac:cxnSpMkLst>
            <pc:docMk/>
            <pc:sldMk cId="1394090528" sldId="650"/>
            <ac:cxnSpMk id="10" creationId="{00000000-0000-0000-0000-000000000000}"/>
          </ac:cxnSpMkLst>
        </pc:cxnChg>
        <pc:cxnChg chg="mod">
          <ac:chgData name="Sandin Garcia, Juan" userId="8eb68045-f4b0-4f31-aa4e-3c7463baf3fb" providerId="ADAL" clId="{812950CE-F388-4949-A020-62CB281D15C3}" dt="2021-05-05T13:59:07.609" v="17841" actId="692"/>
          <ac:cxnSpMkLst>
            <pc:docMk/>
            <pc:sldMk cId="1394090528" sldId="650"/>
            <ac:cxnSpMk id="14" creationId="{00000000-0000-0000-0000-000000000000}"/>
          </ac:cxnSpMkLst>
        </pc:cxnChg>
      </pc:sldChg>
      <pc:sldChg chg="addSp delSp modSp mod modNotesTx">
        <pc:chgData name="Sandin Garcia, Juan" userId="8eb68045-f4b0-4f31-aa4e-3c7463baf3fb" providerId="ADAL" clId="{812950CE-F388-4949-A020-62CB281D15C3}" dt="2021-05-05T15:26:38.691" v="19743" actId="208"/>
        <pc:sldMkLst>
          <pc:docMk/>
          <pc:sldMk cId="1813170916" sldId="653"/>
        </pc:sldMkLst>
        <pc:spChg chg="add del mod">
          <ac:chgData name="Sandin Garcia, Juan" userId="8eb68045-f4b0-4f31-aa4e-3c7463baf3fb" providerId="ADAL" clId="{812950CE-F388-4949-A020-62CB281D15C3}" dt="2021-05-03T06:26:44.301" v="7389" actId="478"/>
          <ac:spMkLst>
            <pc:docMk/>
            <pc:sldMk cId="1813170916" sldId="653"/>
            <ac:spMk id="2" creationId="{00000000-0000-0000-0000-000000000000}"/>
          </ac:spMkLst>
        </pc:spChg>
        <pc:spChg chg="mod">
          <ac:chgData name="Sandin Garcia, Juan" userId="8eb68045-f4b0-4f31-aa4e-3c7463baf3fb" providerId="ADAL" clId="{812950CE-F388-4949-A020-62CB281D15C3}" dt="2021-05-03T17:17:33.595" v="15555" actId="790"/>
          <ac:spMkLst>
            <pc:docMk/>
            <pc:sldMk cId="1813170916" sldId="653"/>
            <ac:spMk id="3" creationId="{00000000-0000-0000-0000-000000000000}"/>
          </ac:spMkLst>
        </pc:spChg>
        <pc:spChg chg="mod ord">
          <ac:chgData name="Sandin Garcia, Juan" userId="8eb68045-f4b0-4f31-aa4e-3c7463baf3fb" providerId="ADAL" clId="{812950CE-F388-4949-A020-62CB281D15C3}" dt="2021-05-05T15:26:38.691" v="19743" actId="208"/>
          <ac:spMkLst>
            <pc:docMk/>
            <pc:sldMk cId="1813170916" sldId="653"/>
            <ac:spMk id="5" creationId="{00000000-0000-0000-0000-000000000000}"/>
          </ac:spMkLst>
        </pc:spChg>
        <pc:spChg chg="add del mod">
          <ac:chgData name="Sandin Garcia, Juan" userId="8eb68045-f4b0-4f31-aa4e-3c7463baf3fb" providerId="ADAL" clId="{812950CE-F388-4949-A020-62CB281D15C3}" dt="2021-05-03T06:25:31.436" v="7383"/>
          <ac:spMkLst>
            <pc:docMk/>
            <pc:sldMk cId="1813170916" sldId="653"/>
            <ac:spMk id="6" creationId="{2154F5E9-5417-4577-A190-9FA88F11C82F}"/>
          </ac:spMkLst>
        </pc:spChg>
        <pc:picChg chg="add del">
          <ac:chgData name="Sandin Garcia, Juan" userId="8eb68045-f4b0-4f31-aa4e-3c7463baf3fb" providerId="ADAL" clId="{812950CE-F388-4949-A020-62CB281D15C3}" dt="2021-05-03T06:25:30.728" v="7382" actId="21"/>
          <ac:picMkLst>
            <pc:docMk/>
            <pc:sldMk cId="1813170916" sldId="653"/>
            <ac:picMk id="4" creationId="{00000000-0000-0000-0000-000000000000}"/>
          </ac:picMkLst>
        </pc:picChg>
        <pc:picChg chg="add del mod">
          <ac:chgData name="Sandin Garcia, Juan" userId="8eb68045-f4b0-4f31-aa4e-3c7463baf3fb" providerId="ADAL" clId="{812950CE-F388-4949-A020-62CB281D15C3}" dt="2021-05-03T06:25:31.436" v="7383"/>
          <ac:picMkLst>
            <pc:docMk/>
            <pc:sldMk cId="1813170916" sldId="653"/>
            <ac:picMk id="7" creationId="{BFEB6F7F-E07F-4E74-AA37-918BC88D7223}"/>
          </ac:picMkLst>
        </pc:picChg>
      </pc:sldChg>
      <pc:sldChg chg="del">
        <pc:chgData name="Sandin Garcia, Juan" userId="8eb68045-f4b0-4f31-aa4e-3c7463baf3fb" providerId="ADAL" clId="{812950CE-F388-4949-A020-62CB281D15C3}" dt="2021-05-03T06:00:45.503" v="6503" actId="47"/>
        <pc:sldMkLst>
          <pc:docMk/>
          <pc:sldMk cId="2993831100" sldId="654"/>
        </pc:sldMkLst>
      </pc:sldChg>
      <pc:sldChg chg="addSp delSp modSp mod modAnim addCm modCm">
        <pc:chgData name="Sandin Garcia, Juan" userId="8eb68045-f4b0-4f31-aa4e-3c7463baf3fb" providerId="ADAL" clId="{812950CE-F388-4949-A020-62CB281D15C3}" dt="2021-05-05T17:46:26.393" v="23896"/>
        <pc:sldMkLst>
          <pc:docMk/>
          <pc:sldMk cId="837443027" sldId="655"/>
        </pc:sldMkLst>
        <pc:spChg chg="add mod">
          <ac:chgData name="Sandin Garcia, Juan" userId="8eb68045-f4b0-4f31-aa4e-3c7463baf3fb" providerId="ADAL" clId="{812950CE-F388-4949-A020-62CB281D15C3}" dt="2021-05-05T08:39:50.794" v="16187"/>
          <ac:spMkLst>
            <pc:docMk/>
            <pc:sldMk cId="837443027" sldId="655"/>
            <ac:spMk id="2" creationId="{C266DC53-3E2B-4528-9DB7-A33C79B9C069}"/>
          </ac:spMkLst>
        </pc:spChg>
        <pc:spChg chg="del">
          <ac:chgData name="Sandin Garcia, Juan" userId="8eb68045-f4b0-4f31-aa4e-3c7463baf3fb" providerId="ADAL" clId="{812950CE-F388-4949-A020-62CB281D15C3}" dt="2021-05-03T16:25:11.909" v="14395" actId="478"/>
          <ac:spMkLst>
            <pc:docMk/>
            <pc:sldMk cId="837443027" sldId="655"/>
            <ac:spMk id="3" creationId="{00000000-0000-0000-0000-000000000000}"/>
          </ac:spMkLst>
        </pc:spChg>
        <pc:spChg chg="add del mod">
          <ac:chgData name="Sandin Garcia, Juan" userId="8eb68045-f4b0-4f31-aa4e-3c7463baf3fb" providerId="ADAL" clId="{812950CE-F388-4949-A020-62CB281D15C3}" dt="2021-05-05T08:39:51.727" v="16188"/>
          <ac:spMkLst>
            <pc:docMk/>
            <pc:sldMk cId="837443027" sldId="655"/>
            <ac:spMk id="3" creationId="{C7DC2406-02B8-4E85-B42C-B38FD797948C}"/>
          </ac:spMkLst>
        </pc:spChg>
        <pc:spChg chg="add mod">
          <ac:chgData name="Sandin Garcia, Juan" userId="8eb68045-f4b0-4f31-aa4e-3c7463baf3fb" providerId="ADAL" clId="{812950CE-F388-4949-A020-62CB281D15C3}" dt="2021-05-05T14:07:17.133" v="17908" actId="1076"/>
          <ac:spMkLst>
            <pc:docMk/>
            <pc:sldMk cId="837443027" sldId="655"/>
            <ac:spMk id="4" creationId="{19BC0D30-1BDE-4908-BA51-C3D370EAB2C5}"/>
          </ac:spMkLst>
        </pc:spChg>
        <pc:spChg chg="del mod">
          <ac:chgData name="Sandin Garcia, Juan" userId="8eb68045-f4b0-4f31-aa4e-3c7463baf3fb" providerId="ADAL" clId="{812950CE-F388-4949-A020-62CB281D15C3}" dt="2021-05-03T16:26:16.271" v="14419" actId="478"/>
          <ac:spMkLst>
            <pc:docMk/>
            <pc:sldMk cId="837443027" sldId="655"/>
            <ac:spMk id="5" creationId="{00000000-0000-0000-0000-000000000000}"/>
          </ac:spMkLst>
        </pc:spChg>
        <pc:spChg chg="add del mod">
          <ac:chgData name="Sandin Garcia, Juan" userId="8eb68045-f4b0-4f31-aa4e-3c7463baf3fb" providerId="ADAL" clId="{812950CE-F388-4949-A020-62CB281D15C3}" dt="2021-05-05T14:06:32.494" v="17889" actId="21"/>
          <ac:spMkLst>
            <pc:docMk/>
            <pc:sldMk cId="837443027" sldId="655"/>
            <ac:spMk id="5" creationId="{79472B68-097E-4C98-A565-EB40EE5A1A9D}"/>
          </ac:spMkLst>
        </pc:spChg>
        <pc:spChg chg="del mod">
          <ac:chgData name="Sandin Garcia, Juan" userId="8eb68045-f4b0-4f31-aa4e-3c7463baf3fb" providerId="ADAL" clId="{812950CE-F388-4949-A020-62CB281D15C3}" dt="2021-05-03T16:26:05.706" v="14414"/>
          <ac:spMkLst>
            <pc:docMk/>
            <pc:sldMk cId="837443027" sldId="655"/>
            <ac:spMk id="6" creationId="{00000000-0000-0000-0000-000000000000}"/>
          </ac:spMkLst>
        </pc:spChg>
        <pc:spChg chg="del mod">
          <ac:chgData name="Sandin Garcia, Juan" userId="8eb68045-f4b0-4f31-aa4e-3c7463baf3fb" providerId="ADAL" clId="{812950CE-F388-4949-A020-62CB281D15C3}" dt="2021-05-05T08:40:38.266" v="16193" actId="478"/>
          <ac:spMkLst>
            <pc:docMk/>
            <pc:sldMk cId="837443027" sldId="655"/>
            <ac:spMk id="9" creationId="{00000000-0000-0000-0000-000000000000}"/>
          </ac:spMkLst>
        </pc:spChg>
        <pc:picChg chg="add del mod">
          <ac:chgData name="Sandin Garcia, Juan" userId="8eb68045-f4b0-4f31-aa4e-3c7463baf3fb" providerId="ADAL" clId="{812950CE-F388-4949-A020-62CB281D15C3}" dt="2021-05-05T14:07:08.558" v="17907" actId="1035"/>
          <ac:picMkLst>
            <pc:docMk/>
            <pc:sldMk cId="837443027" sldId="655"/>
            <ac:picMk id="6" creationId="{84DF7D70-2C83-48DC-993B-D503B7F961E1}"/>
          </ac:picMkLst>
        </pc:picChg>
        <pc:picChg chg="del mod">
          <ac:chgData name="Sandin Garcia, Juan" userId="8eb68045-f4b0-4f31-aa4e-3c7463baf3fb" providerId="ADAL" clId="{812950CE-F388-4949-A020-62CB281D15C3}" dt="2021-05-05T08:39:47.619" v="16186" actId="21"/>
          <ac:picMkLst>
            <pc:docMk/>
            <pc:sldMk cId="837443027" sldId="655"/>
            <ac:picMk id="2050" creationId="{00000000-0000-0000-0000-000000000000}"/>
          </ac:picMkLst>
        </pc:picChg>
      </pc:sldChg>
      <pc:sldChg chg="addSp delSp modSp mod modAnim">
        <pc:chgData name="Sandin Garcia, Juan" userId="8eb68045-f4b0-4f31-aa4e-3c7463baf3fb" providerId="ADAL" clId="{812950CE-F388-4949-A020-62CB281D15C3}" dt="2021-05-05T14:01:11.858" v="17855" actId="14100"/>
        <pc:sldMkLst>
          <pc:docMk/>
          <pc:sldMk cId="3221850021" sldId="656"/>
        </pc:sldMkLst>
        <pc:spChg chg="add del mod">
          <ac:chgData name="Sandin Garcia, Juan" userId="8eb68045-f4b0-4f31-aa4e-3c7463baf3fb" providerId="ADAL" clId="{812950CE-F388-4949-A020-62CB281D15C3}" dt="2021-05-03T16:27:57.199" v="14438"/>
          <ac:spMkLst>
            <pc:docMk/>
            <pc:sldMk cId="3221850021" sldId="656"/>
            <ac:spMk id="2" creationId="{08E67D47-465C-4CE4-85AD-4886250B2012}"/>
          </ac:spMkLst>
        </pc:spChg>
        <pc:spChg chg="add del mod">
          <ac:chgData name="Sandin Garcia, Juan" userId="8eb68045-f4b0-4f31-aa4e-3c7463baf3fb" providerId="ADAL" clId="{812950CE-F388-4949-A020-62CB281D15C3}" dt="2021-05-05T13:55:22.644" v="17786"/>
          <ac:spMkLst>
            <pc:docMk/>
            <pc:sldMk cId="3221850021" sldId="656"/>
            <ac:spMk id="2" creationId="{90194B60-9CAA-4039-B12D-52C5950A677A}"/>
          </ac:spMkLst>
        </pc:spChg>
        <pc:spChg chg="del">
          <ac:chgData name="Sandin Garcia, Juan" userId="8eb68045-f4b0-4f31-aa4e-3c7463baf3fb" providerId="ADAL" clId="{812950CE-F388-4949-A020-62CB281D15C3}" dt="2021-05-03T07:37:00.788" v="8552" actId="478"/>
          <ac:spMkLst>
            <pc:docMk/>
            <pc:sldMk cId="3221850021" sldId="656"/>
            <ac:spMk id="3" creationId="{00000000-0000-0000-0000-000000000000}"/>
          </ac:spMkLst>
        </pc:spChg>
        <pc:spChg chg="add mod">
          <ac:chgData name="Sandin Garcia, Juan" userId="8eb68045-f4b0-4f31-aa4e-3c7463baf3fb" providerId="ADAL" clId="{812950CE-F388-4949-A020-62CB281D15C3}" dt="2021-05-05T13:53:54.049" v="17753"/>
          <ac:spMkLst>
            <pc:docMk/>
            <pc:sldMk cId="3221850021" sldId="656"/>
            <ac:spMk id="3" creationId="{4D1BAE69-EC55-493C-AF9E-F61D7E50270E}"/>
          </ac:spMkLst>
        </pc:spChg>
        <pc:spChg chg="add del mod">
          <ac:chgData name="Sandin Garcia, Juan" userId="8eb68045-f4b0-4f31-aa4e-3c7463baf3fb" providerId="ADAL" clId="{812950CE-F388-4949-A020-62CB281D15C3}" dt="2021-05-05T13:54:06.874" v="17756"/>
          <ac:spMkLst>
            <pc:docMk/>
            <pc:sldMk cId="3221850021" sldId="656"/>
            <ac:spMk id="4" creationId="{3AEC3817-8ECE-40C0-A979-D779F0A156CF}"/>
          </ac:spMkLst>
        </pc:spChg>
        <pc:spChg chg="del">
          <ac:chgData name="Sandin Garcia, Juan" userId="8eb68045-f4b0-4f31-aa4e-3c7463baf3fb" providerId="ADAL" clId="{812950CE-F388-4949-A020-62CB281D15C3}" dt="2021-05-03T16:34:06.189" v="14627" actId="478"/>
          <ac:spMkLst>
            <pc:docMk/>
            <pc:sldMk cId="3221850021" sldId="656"/>
            <ac:spMk id="5" creationId="{00000000-0000-0000-0000-000000000000}"/>
          </ac:spMkLst>
        </pc:spChg>
        <pc:spChg chg="del">
          <ac:chgData name="Sandin Garcia, Juan" userId="8eb68045-f4b0-4f31-aa4e-3c7463baf3fb" providerId="ADAL" clId="{812950CE-F388-4949-A020-62CB281D15C3}" dt="2021-05-03T16:27:45.729" v="14436" actId="478"/>
          <ac:spMkLst>
            <pc:docMk/>
            <pc:sldMk cId="3221850021" sldId="656"/>
            <ac:spMk id="6" creationId="{00000000-0000-0000-0000-000000000000}"/>
          </ac:spMkLst>
        </pc:spChg>
        <pc:spChg chg="add del mod">
          <ac:chgData name="Sandin Garcia, Juan" userId="8eb68045-f4b0-4f31-aa4e-3c7463baf3fb" providerId="ADAL" clId="{812950CE-F388-4949-A020-62CB281D15C3}" dt="2021-05-05T13:55:27.595" v="17788"/>
          <ac:spMkLst>
            <pc:docMk/>
            <pc:sldMk cId="3221850021" sldId="656"/>
            <ac:spMk id="6" creationId="{DD37C1C4-67C7-4A5E-A3B7-956AF2773762}"/>
          </ac:spMkLst>
        </pc:spChg>
        <pc:spChg chg="del">
          <ac:chgData name="Sandin Garcia, Juan" userId="8eb68045-f4b0-4f31-aa4e-3c7463baf3fb" providerId="ADAL" clId="{812950CE-F388-4949-A020-62CB281D15C3}" dt="2021-05-03T16:27:58.618" v="14439" actId="478"/>
          <ac:spMkLst>
            <pc:docMk/>
            <pc:sldMk cId="3221850021" sldId="656"/>
            <ac:spMk id="7" creationId="{00000000-0000-0000-0000-000000000000}"/>
          </ac:spMkLst>
        </pc:spChg>
        <pc:spChg chg="del">
          <ac:chgData name="Sandin Garcia, Juan" userId="8eb68045-f4b0-4f31-aa4e-3c7463baf3fb" providerId="ADAL" clId="{812950CE-F388-4949-A020-62CB281D15C3}" dt="2021-05-03T16:34:10.551" v="14629" actId="478"/>
          <ac:spMkLst>
            <pc:docMk/>
            <pc:sldMk cId="3221850021" sldId="656"/>
            <ac:spMk id="8" creationId="{00000000-0000-0000-0000-000000000000}"/>
          </ac:spMkLst>
        </pc:spChg>
        <pc:spChg chg="add mod">
          <ac:chgData name="Sandin Garcia, Juan" userId="8eb68045-f4b0-4f31-aa4e-3c7463baf3fb" providerId="ADAL" clId="{812950CE-F388-4949-A020-62CB281D15C3}" dt="2021-05-05T13:58:40.879" v="17827" actId="313"/>
          <ac:spMkLst>
            <pc:docMk/>
            <pc:sldMk cId="3221850021" sldId="656"/>
            <ac:spMk id="8" creationId="{AC4CD996-D423-42FF-A63B-A6AED102CEF6}"/>
          </ac:spMkLst>
        </pc:spChg>
        <pc:spChg chg="add del mod">
          <ac:chgData name="Sandin Garcia, Juan" userId="8eb68045-f4b0-4f31-aa4e-3c7463baf3fb" providerId="ADAL" clId="{812950CE-F388-4949-A020-62CB281D15C3}" dt="2021-05-03T16:28:42.606" v="14447"/>
          <ac:spMkLst>
            <pc:docMk/>
            <pc:sldMk cId="3221850021" sldId="656"/>
            <ac:spMk id="9" creationId="{EAD3901D-DCC2-4362-985D-7A76155F7801}"/>
          </ac:spMkLst>
        </pc:spChg>
        <pc:spChg chg="add del mod">
          <ac:chgData name="Sandin Garcia, Juan" userId="8eb68045-f4b0-4f31-aa4e-3c7463baf3fb" providerId="ADAL" clId="{812950CE-F388-4949-A020-62CB281D15C3}" dt="2021-05-03T16:31:08.248" v="14525"/>
          <ac:spMkLst>
            <pc:docMk/>
            <pc:sldMk cId="3221850021" sldId="656"/>
            <ac:spMk id="10" creationId="{11C180D9-30B9-491D-9E8F-122950F3A180}"/>
          </ac:spMkLst>
        </pc:spChg>
        <pc:picChg chg="add mod">
          <ac:chgData name="Sandin Garcia, Juan" userId="8eb68045-f4b0-4f31-aa4e-3c7463baf3fb" providerId="ADAL" clId="{812950CE-F388-4949-A020-62CB281D15C3}" dt="2021-05-05T13:54:47.397" v="17784" actId="1076"/>
          <ac:picMkLst>
            <pc:docMk/>
            <pc:sldMk cId="3221850021" sldId="656"/>
            <ac:picMk id="5" creationId="{628ED531-D6C7-497F-9CEB-319AB1765529}"/>
          </ac:picMkLst>
        </pc:picChg>
        <pc:picChg chg="add del mod">
          <ac:chgData name="Sandin Garcia, Juan" userId="8eb68045-f4b0-4f31-aa4e-3c7463baf3fb" providerId="ADAL" clId="{812950CE-F388-4949-A020-62CB281D15C3}" dt="2021-05-03T16:28:48.918" v="14449" actId="21"/>
          <ac:picMkLst>
            <pc:docMk/>
            <pc:sldMk cId="3221850021" sldId="656"/>
            <ac:picMk id="11" creationId="{A208F649-0396-4931-905E-A091E3ED64C5}"/>
          </ac:picMkLst>
        </pc:picChg>
        <pc:picChg chg="add del mod">
          <ac:chgData name="Sandin Garcia, Juan" userId="8eb68045-f4b0-4f31-aa4e-3c7463baf3fb" providerId="ADAL" clId="{812950CE-F388-4949-A020-62CB281D15C3}" dt="2021-05-03T16:29:00.914" v="14455"/>
          <ac:picMkLst>
            <pc:docMk/>
            <pc:sldMk cId="3221850021" sldId="656"/>
            <ac:picMk id="13" creationId="{21DA0099-84BC-42BA-A297-C84A089892DE}"/>
          </ac:picMkLst>
        </pc:picChg>
        <pc:picChg chg="add del mod">
          <ac:chgData name="Sandin Garcia, Juan" userId="8eb68045-f4b0-4f31-aa4e-3c7463baf3fb" providerId="ADAL" clId="{812950CE-F388-4949-A020-62CB281D15C3}" dt="2021-05-03T16:29:52.559" v="14494"/>
          <ac:picMkLst>
            <pc:docMk/>
            <pc:sldMk cId="3221850021" sldId="656"/>
            <ac:picMk id="14" creationId="{8847656E-3342-4492-9EB4-4DC088968377}"/>
          </ac:picMkLst>
        </pc:picChg>
        <pc:picChg chg="add del mod">
          <ac:chgData name="Sandin Garcia, Juan" userId="8eb68045-f4b0-4f31-aa4e-3c7463baf3fb" providerId="ADAL" clId="{812950CE-F388-4949-A020-62CB281D15C3}" dt="2021-05-05T13:54:05.848" v="17755" actId="21"/>
          <ac:picMkLst>
            <pc:docMk/>
            <pc:sldMk cId="3221850021" sldId="656"/>
            <ac:picMk id="15" creationId="{AF9405EC-211B-460B-BA54-9C3DB75FE896}"/>
          </ac:picMkLst>
        </pc:picChg>
        <pc:picChg chg="del mod">
          <ac:chgData name="Sandin Garcia, Juan" userId="8eb68045-f4b0-4f31-aa4e-3c7463baf3fb" providerId="ADAL" clId="{812950CE-F388-4949-A020-62CB281D15C3}" dt="2021-05-03T16:28:31.778" v="14445" actId="21"/>
          <ac:picMkLst>
            <pc:docMk/>
            <pc:sldMk cId="3221850021" sldId="656"/>
            <ac:picMk id="3074" creationId="{00000000-0000-0000-0000-000000000000}"/>
          </ac:picMkLst>
        </pc:picChg>
        <pc:cxnChg chg="add mod">
          <ac:chgData name="Sandin Garcia, Juan" userId="8eb68045-f4b0-4f31-aa4e-3c7463baf3fb" providerId="ADAL" clId="{812950CE-F388-4949-A020-62CB281D15C3}" dt="2021-05-05T14:01:11.858" v="17855" actId="14100"/>
          <ac:cxnSpMkLst>
            <pc:docMk/>
            <pc:sldMk cId="3221850021" sldId="656"/>
            <ac:cxnSpMk id="9" creationId="{489E6585-99A2-4661-AC6A-EB619AFE7AD7}"/>
          </ac:cxnSpMkLst>
        </pc:cxnChg>
      </pc:sldChg>
      <pc:sldChg chg="addSp delSp modSp mod delCm modNotesTx">
        <pc:chgData name="Sandin Garcia, Juan" userId="8eb68045-f4b0-4f31-aa4e-3c7463baf3fb" providerId="ADAL" clId="{812950CE-F388-4949-A020-62CB281D15C3}" dt="2021-05-05T16:55:19.502" v="21896" actId="1592"/>
        <pc:sldMkLst>
          <pc:docMk/>
          <pc:sldMk cId="3586426724" sldId="657"/>
        </pc:sldMkLst>
        <pc:spChg chg="mod">
          <ac:chgData name="Sandin Garcia, Juan" userId="8eb68045-f4b0-4f31-aa4e-3c7463baf3fb" providerId="ADAL" clId="{812950CE-F388-4949-A020-62CB281D15C3}" dt="2021-05-05T07:08:04.905" v="15949" actId="2"/>
          <ac:spMkLst>
            <pc:docMk/>
            <pc:sldMk cId="3586426724" sldId="657"/>
            <ac:spMk id="2" creationId="{B23F1CB9-0605-4830-87CD-254BEFA6D835}"/>
          </ac:spMkLst>
        </pc:spChg>
        <pc:spChg chg="del">
          <ac:chgData name="Sandin Garcia, Juan" userId="8eb68045-f4b0-4f31-aa4e-3c7463baf3fb" providerId="ADAL" clId="{812950CE-F388-4949-A020-62CB281D15C3}" dt="2021-05-05T07:07:01.011" v="15941" actId="478"/>
          <ac:spMkLst>
            <pc:docMk/>
            <pc:sldMk cId="3586426724" sldId="657"/>
            <ac:spMk id="3" creationId="{62F6FF6C-C1D0-4F37-8BDF-80E5879C73F4}"/>
          </ac:spMkLst>
        </pc:spChg>
        <pc:spChg chg="mod">
          <ac:chgData name="Sandin Garcia, Juan" userId="8eb68045-f4b0-4f31-aa4e-3c7463baf3fb" providerId="ADAL" clId="{812950CE-F388-4949-A020-62CB281D15C3}" dt="2021-05-05T14:29:18.419" v="18354" actId="404"/>
          <ac:spMkLst>
            <pc:docMk/>
            <pc:sldMk cId="3586426724" sldId="657"/>
            <ac:spMk id="4" creationId="{16247B89-F95D-4EF1-B4C7-7AE0C4CAD605}"/>
          </ac:spMkLst>
        </pc:spChg>
        <pc:spChg chg="del">
          <ac:chgData name="Sandin Garcia, Juan" userId="8eb68045-f4b0-4f31-aa4e-3c7463baf3fb" providerId="ADAL" clId="{812950CE-F388-4949-A020-62CB281D15C3}" dt="2021-05-05T07:03:05.528" v="15839"/>
          <ac:spMkLst>
            <pc:docMk/>
            <pc:sldMk cId="3586426724" sldId="657"/>
            <ac:spMk id="5" creationId="{8F31D3DA-EB61-47A4-940A-93D114499F65}"/>
          </ac:spMkLst>
        </pc:spChg>
        <pc:spChg chg="del mod">
          <ac:chgData name="Sandin Garcia, Juan" userId="8eb68045-f4b0-4f31-aa4e-3c7463baf3fb" providerId="ADAL" clId="{812950CE-F388-4949-A020-62CB281D15C3}" dt="2021-05-05T07:07:01.016" v="15943"/>
          <ac:spMkLst>
            <pc:docMk/>
            <pc:sldMk cId="3586426724" sldId="657"/>
            <ac:spMk id="11" creationId="{2038676E-6ACB-4DEC-985E-D0A89D5F006D}"/>
          </ac:spMkLst>
        </pc:spChg>
        <pc:picChg chg="add mod">
          <ac:chgData name="Sandin Garcia, Juan" userId="8eb68045-f4b0-4f31-aa4e-3c7463baf3fb" providerId="ADAL" clId="{812950CE-F388-4949-A020-62CB281D15C3}" dt="2021-05-05T07:03:05.528" v="15839"/>
          <ac:picMkLst>
            <pc:docMk/>
            <pc:sldMk cId="3586426724" sldId="657"/>
            <ac:picMk id="8" creationId="{5BC101F7-2989-4211-A24E-E8D58A864E16}"/>
          </ac:picMkLst>
        </pc:picChg>
        <pc:picChg chg="del">
          <ac:chgData name="Sandin Garcia, Juan" userId="8eb68045-f4b0-4f31-aa4e-3c7463baf3fb" providerId="ADAL" clId="{812950CE-F388-4949-A020-62CB281D15C3}" dt="2021-05-05T07:03:03.146" v="15838" actId="21"/>
          <ac:picMkLst>
            <pc:docMk/>
            <pc:sldMk cId="3586426724" sldId="657"/>
            <ac:picMk id="9" creationId="{869B2F5E-84B7-4638-BFF7-048FDA899F3B}"/>
          </ac:picMkLst>
        </pc:picChg>
      </pc:sldChg>
      <pc:sldChg chg="addSp delSp modSp mod modAnim">
        <pc:chgData name="Sandin Garcia, Juan" userId="8eb68045-f4b0-4f31-aa4e-3c7463baf3fb" providerId="ADAL" clId="{812950CE-F388-4949-A020-62CB281D15C3}" dt="2021-05-05T15:09:30.556" v="19471" actId="207"/>
        <pc:sldMkLst>
          <pc:docMk/>
          <pc:sldMk cId="2556717265" sldId="673"/>
        </pc:sldMkLst>
        <pc:spChg chg="mod">
          <ac:chgData name="Sandin Garcia, Juan" userId="8eb68045-f4b0-4f31-aa4e-3c7463baf3fb" providerId="ADAL" clId="{812950CE-F388-4949-A020-62CB281D15C3}" dt="2021-05-05T14:49:06.978" v="18696" actId="403"/>
          <ac:spMkLst>
            <pc:docMk/>
            <pc:sldMk cId="2556717265" sldId="673"/>
            <ac:spMk id="3" creationId="{00000000-0000-0000-0000-000000000000}"/>
          </ac:spMkLst>
        </pc:spChg>
        <pc:spChg chg="add del mod">
          <ac:chgData name="Sandin Garcia, Juan" userId="8eb68045-f4b0-4f31-aa4e-3c7463baf3fb" providerId="ADAL" clId="{812950CE-F388-4949-A020-62CB281D15C3}" dt="2021-05-03T15:38:08.520" v="13621" actId="478"/>
          <ac:spMkLst>
            <pc:docMk/>
            <pc:sldMk cId="2556717265" sldId="673"/>
            <ac:spMk id="14" creationId="{00000000-0000-0000-0000-000000000000}"/>
          </ac:spMkLst>
        </pc:spChg>
        <pc:spChg chg="add del mod">
          <ac:chgData name="Sandin Garcia, Juan" userId="8eb68045-f4b0-4f31-aa4e-3c7463baf3fb" providerId="ADAL" clId="{812950CE-F388-4949-A020-62CB281D15C3}" dt="2021-05-05T15:09:30.556" v="19471" actId="207"/>
          <ac:spMkLst>
            <pc:docMk/>
            <pc:sldMk cId="2556717265" sldId="673"/>
            <ac:spMk id="15" creationId="{00000000-0000-0000-0000-000000000000}"/>
          </ac:spMkLst>
        </pc:spChg>
        <pc:spChg chg="add del mod">
          <ac:chgData name="Sandin Garcia, Juan" userId="8eb68045-f4b0-4f31-aa4e-3c7463baf3fb" providerId="ADAL" clId="{812950CE-F388-4949-A020-62CB281D15C3}" dt="2021-05-05T15:09:30.556" v="19471" actId="207"/>
          <ac:spMkLst>
            <pc:docMk/>
            <pc:sldMk cId="2556717265" sldId="673"/>
            <ac:spMk id="16" creationId="{00000000-0000-0000-0000-000000000000}"/>
          </ac:spMkLst>
        </pc:spChg>
        <pc:spChg chg="add del mod">
          <ac:chgData name="Sandin Garcia, Juan" userId="8eb68045-f4b0-4f31-aa4e-3c7463baf3fb" providerId="ADAL" clId="{812950CE-F388-4949-A020-62CB281D15C3}" dt="2021-05-05T15:09:30.556" v="19471" actId="207"/>
          <ac:spMkLst>
            <pc:docMk/>
            <pc:sldMk cId="2556717265" sldId="673"/>
            <ac:spMk id="17" creationId="{00000000-0000-0000-0000-000000000000}"/>
          </ac:spMkLst>
        </pc:spChg>
        <pc:spChg chg="add del mod">
          <ac:chgData name="Sandin Garcia, Juan" userId="8eb68045-f4b0-4f31-aa4e-3c7463baf3fb" providerId="ADAL" clId="{812950CE-F388-4949-A020-62CB281D15C3}" dt="2021-05-03T15:38:08.520" v="13621" actId="478"/>
          <ac:spMkLst>
            <pc:docMk/>
            <pc:sldMk cId="2556717265" sldId="673"/>
            <ac:spMk id="20" creationId="{00000000-0000-0000-0000-000000000000}"/>
          </ac:spMkLst>
        </pc:spChg>
        <pc:spChg chg="add del mod">
          <ac:chgData name="Sandin Garcia, Juan" userId="8eb68045-f4b0-4f31-aa4e-3c7463baf3fb" providerId="ADAL" clId="{812950CE-F388-4949-A020-62CB281D15C3}" dt="2021-05-05T14:46:48.260" v="18682" actId="1036"/>
          <ac:spMkLst>
            <pc:docMk/>
            <pc:sldMk cId="2556717265" sldId="673"/>
            <ac:spMk id="21" creationId="{00000000-0000-0000-0000-000000000000}"/>
          </ac:spMkLst>
        </pc:spChg>
        <pc:spChg chg="add del">
          <ac:chgData name="Sandin Garcia, Juan" userId="8eb68045-f4b0-4f31-aa4e-3c7463baf3fb" providerId="ADAL" clId="{812950CE-F388-4949-A020-62CB281D15C3}" dt="2021-05-03T12:23:25.413" v="11377" actId="478"/>
          <ac:spMkLst>
            <pc:docMk/>
            <pc:sldMk cId="2556717265" sldId="673"/>
            <ac:spMk id="22" creationId="{00000000-0000-0000-0000-000000000000}"/>
          </ac:spMkLst>
        </pc:spChg>
        <pc:spChg chg="add mod">
          <ac:chgData name="Sandin Garcia, Juan" userId="8eb68045-f4b0-4f31-aa4e-3c7463baf3fb" providerId="ADAL" clId="{812950CE-F388-4949-A020-62CB281D15C3}" dt="2021-05-05T15:09:30.556" v="19471" actId="207"/>
          <ac:spMkLst>
            <pc:docMk/>
            <pc:sldMk cId="2556717265" sldId="673"/>
            <ac:spMk id="22" creationId="{F04B481E-1BE7-42CA-8C17-E2745C1445E3}"/>
          </ac:spMkLst>
        </pc:spChg>
        <pc:spChg chg="add del mod">
          <ac:chgData name="Sandin Garcia, Juan" userId="8eb68045-f4b0-4f31-aa4e-3c7463baf3fb" providerId="ADAL" clId="{812950CE-F388-4949-A020-62CB281D15C3}" dt="2021-05-03T12:23:26.937" v="11378" actId="478"/>
          <ac:spMkLst>
            <pc:docMk/>
            <pc:sldMk cId="2556717265" sldId="673"/>
            <ac:spMk id="35" creationId="{00000000-0000-0000-0000-000000000000}"/>
          </ac:spMkLst>
        </pc:spChg>
        <pc:grpChg chg="add del mod">
          <ac:chgData name="Sandin Garcia, Juan" userId="8eb68045-f4b0-4f31-aa4e-3c7463baf3fb" providerId="ADAL" clId="{812950CE-F388-4949-A020-62CB281D15C3}" dt="2021-05-05T14:56:34.364" v="18769" actId="478"/>
          <ac:grpSpMkLst>
            <pc:docMk/>
            <pc:sldMk cId="2556717265" sldId="673"/>
            <ac:grpSpMk id="4" creationId="{40989B18-6ADD-4E79-B95D-7D59360E903A}"/>
          </ac:grpSpMkLst>
        </pc:grpChg>
        <pc:picChg chg="add del mod">
          <ac:chgData name="Sandin Garcia, Juan" userId="8eb68045-f4b0-4f31-aa4e-3c7463baf3fb" providerId="ADAL" clId="{812950CE-F388-4949-A020-62CB281D15C3}" dt="2021-05-05T15:04:29.525" v="18963" actId="478"/>
          <ac:picMkLst>
            <pc:docMk/>
            <pc:sldMk cId="2556717265" sldId="673"/>
            <ac:picMk id="2" creationId="{A36BAEF5-4FDB-4764-858C-58EB2883FFE6}"/>
          </ac:picMkLst>
        </pc:picChg>
        <pc:picChg chg="add del mod">
          <ac:chgData name="Sandin Garcia, Juan" userId="8eb68045-f4b0-4f31-aa4e-3c7463baf3fb" providerId="ADAL" clId="{812950CE-F388-4949-A020-62CB281D15C3}" dt="2021-05-05T14:56:35.484" v="18770" actId="478"/>
          <ac:picMkLst>
            <pc:docMk/>
            <pc:sldMk cId="2556717265" sldId="673"/>
            <ac:picMk id="6" creationId="{2D01A696-AE89-45C6-A492-09504621D71E}"/>
          </ac:picMkLst>
        </pc:picChg>
        <pc:picChg chg="add del mod">
          <ac:chgData name="Sandin Garcia, Juan" userId="8eb68045-f4b0-4f31-aa4e-3c7463baf3fb" providerId="ADAL" clId="{812950CE-F388-4949-A020-62CB281D15C3}" dt="2021-05-05T14:46:48.260" v="18682" actId="1036"/>
          <ac:picMkLst>
            <pc:docMk/>
            <pc:sldMk cId="2556717265" sldId="673"/>
            <ac:picMk id="8" creationId="{00000000-0000-0000-0000-000000000000}"/>
          </ac:picMkLst>
        </pc:picChg>
        <pc:picChg chg="add del mod">
          <ac:chgData name="Sandin Garcia, Juan" userId="8eb68045-f4b0-4f31-aa4e-3c7463baf3fb" providerId="ADAL" clId="{812950CE-F388-4949-A020-62CB281D15C3}" dt="2021-05-05T15:04:10.115" v="18958" actId="478"/>
          <ac:picMkLst>
            <pc:docMk/>
            <pc:sldMk cId="2556717265" sldId="673"/>
            <ac:picMk id="10" creationId="{00000000-0000-0000-0000-000000000000}"/>
          </ac:picMkLst>
        </pc:picChg>
        <pc:picChg chg="add del mod">
          <ac:chgData name="Sandin Garcia, Juan" userId="8eb68045-f4b0-4f31-aa4e-3c7463baf3fb" providerId="ADAL" clId="{812950CE-F388-4949-A020-62CB281D15C3}" dt="2021-05-05T15:04:28.955" v="18962" actId="478"/>
          <ac:picMkLst>
            <pc:docMk/>
            <pc:sldMk cId="2556717265" sldId="673"/>
            <ac:picMk id="12" creationId="{00000000-0000-0000-0000-000000000000}"/>
          </ac:picMkLst>
        </pc:picChg>
        <pc:picChg chg="add del mod">
          <ac:chgData name="Sandin Garcia, Juan" userId="8eb68045-f4b0-4f31-aa4e-3c7463baf3fb" providerId="ADAL" clId="{812950CE-F388-4949-A020-62CB281D15C3}" dt="2021-05-05T14:46:48.260" v="18682" actId="1036"/>
          <ac:picMkLst>
            <pc:docMk/>
            <pc:sldMk cId="2556717265" sldId="673"/>
            <ac:picMk id="18" creationId="{00000000-0000-0000-0000-000000000000}"/>
          </ac:picMkLst>
        </pc:picChg>
        <pc:picChg chg="add del mod">
          <ac:chgData name="Sandin Garcia, Juan" userId="8eb68045-f4b0-4f31-aa4e-3c7463baf3fb" providerId="ADAL" clId="{812950CE-F388-4949-A020-62CB281D15C3}" dt="2021-05-05T15:04:30.235" v="18964" actId="478"/>
          <ac:picMkLst>
            <pc:docMk/>
            <pc:sldMk cId="2556717265" sldId="673"/>
            <ac:picMk id="19" creationId="{00000000-0000-0000-0000-000000000000}"/>
          </ac:picMkLst>
        </pc:picChg>
        <pc:cxnChg chg="add mod">
          <ac:chgData name="Sandin Garcia, Juan" userId="8eb68045-f4b0-4f31-aa4e-3c7463baf3fb" providerId="ADAL" clId="{812950CE-F388-4949-A020-62CB281D15C3}" dt="2021-05-05T15:04:23.764" v="18961" actId="208"/>
          <ac:cxnSpMkLst>
            <pc:docMk/>
            <pc:sldMk cId="2556717265" sldId="673"/>
            <ac:cxnSpMk id="20" creationId="{6DE8687D-ED5B-49B8-9E2F-66FF7978E3C2}"/>
          </ac:cxnSpMkLst>
        </pc:cxnChg>
        <pc:cxnChg chg="add mod">
          <ac:chgData name="Sandin Garcia, Juan" userId="8eb68045-f4b0-4f31-aa4e-3c7463baf3fb" providerId="ADAL" clId="{812950CE-F388-4949-A020-62CB281D15C3}" dt="2021-05-05T15:04:39.420" v="18980" actId="1036"/>
          <ac:cxnSpMkLst>
            <pc:docMk/>
            <pc:sldMk cId="2556717265" sldId="673"/>
            <ac:cxnSpMk id="23" creationId="{86B173C3-89EF-40CC-AF85-8BB38A5D8953}"/>
          </ac:cxnSpMkLst>
        </pc:cxnChg>
        <pc:cxnChg chg="add mod">
          <ac:chgData name="Sandin Garcia, Juan" userId="8eb68045-f4b0-4f31-aa4e-3c7463baf3fb" providerId="ADAL" clId="{812950CE-F388-4949-A020-62CB281D15C3}" dt="2021-05-05T15:04:53.164" v="19052" actId="1037"/>
          <ac:cxnSpMkLst>
            <pc:docMk/>
            <pc:sldMk cId="2556717265" sldId="673"/>
            <ac:cxnSpMk id="24" creationId="{6217FA02-DFB4-4CBE-BF47-1B0A34A656E5}"/>
          </ac:cxnSpMkLst>
        </pc:cxnChg>
        <pc:cxnChg chg="add mod">
          <ac:chgData name="Sandin Garcia, Juan" userId="8eb68045-f4b0-4f31-aa4e-3c7463baf3fb" providerId="ADAL" clId="{812950CE-F388-4949-A020-62CB281D15C3}" dt="2021-05-05T15:05:01.278" v="19108" actId="1038"/>
          <ac:cxnSpMkLst>
            <pc:docMk/>
            <pc:sldMk cId="2556717265" sldId="673"/>
            <ac:cxnSpMk id="25" creationId="{D3B4CE3B-CE3B-442F-BB22-0BC0561BFBBC}"/>
          </ac:cxnSpMkLst>
        </pc:cxnChg>
      </pc:sldChg>
      <pc:sldChg chg="addSp delSp modSp mod setBg delAnim modAnim addCm delCm modCm modNotesTx">
        <pc:chgData name="Sandin Garcia, Juan" userId="8eb68045-f4b0-4f31-aa4e-3c7463baf3fb" providerId="ADAL" clId="{812950CE-F388-4949-A020-62CB281D15C3}" dt="2021-05-05T17:45:42.356" v="23895" actId="1592"/>
        <pc:sldMkLst>
          <pc:docMk/>
          <pc:sldMk cId="2472458396" sldId="674"/>
        </pc:sldMkLst>
        <pc:spChg chg="mod">
          <ac:chgData name="Sandin Garcia, Juan" userId="8eb68045-f4b0-4f31-aa4e-3c7463baf3fb" providerId="ADAL" clId="{812950CE-F388-4949-A020-62CB281D15C3}" dt="2021-05-05T15:18:34.203" v="19530" actId="207"/>
          <ac:spMkLst>
            <pc:docMk/>
            <pc:sldMk cId="2472458396" sldId="674"/>
            <ac:spMk id="2" creationId="{00000000-0000-0000-0000-000000000000}"/>
          </ac:spMkLst>
        </pc:spChg>
        <pc:spChg chg="mod">
          <ac:chgData name="Sandin Garcia, Juan" userId="8eb68045-f4b0-4f31-aa4e-3c7463baf3fb" providerId="ADAL" clId="{812950CE-F388-4949-A020-62CB281D15C3}" dt="2021-05-05T14:49:20.038" v="18698" actId="255"/>
          <ac:spMkLst>
            <pc:docMk/>
            <pc:sldMk cId="2472458396" sldId="674"/>
            <ac:spMk id="3" creationId="{00000000-0000-0000-0000-000000000000}"/>
          </ac:spMkLst>
        </pc:spChg>
        <pc:spChg chg="del mod">
          <ac:chgData name="Sandin Garcia, Juan" userId="8eb68045-f4b0-4f31-aa4e-3c7463baf3fb" providerId="ADAL" clId="{812950CE-F388-4949-A020-62CB281D15C3}" dt="2021-05-03T13:23:08.266" v="11751" actId="478"/>
          <ac:spMkLst>
            <pc:docMk/>
            <pc:sldMk cId="2472458396" sldId="674"/>
            <ac:spMk id="4" creationId="{00000000-0000-0000-0000-000000000000}"/>
          </ac:spMkLst>
        </pc:spChg>
        <pc:spChg chg="mod">
          <ac:chgData name="Sandin Garcia, Juan" userId="8eb68045-f4b0-4f31-aa4e-3c7463baf3fb" providerId="ADAL" clId="{812950CE-F388-4949-A020-62CB281D15C3}" dt="2021-05-05T14:47:13.208" v="18685" actId="207"/>
          <ac:spMkLst>
            <pc:docMk/>
            <pc:sldMk cId="2472458396" sldId="674"/>
            <ac:spMk id="15" creationId="{00000000-0000-0000-0000-000000000000}"/>
          </ac:spMkLst>
        </pc:spChg>
        <pc:spChg chg="mod topLvl">
          <ac:chgData name="Sandin Garcia, Juan" userId="8eb68045-f4b0-4f31-aa4e-3c7463baf3fb" providerId="ADAL" clId="{812950CE-F388-4949-A020-62CB281D15C3}" dt="2021-05-03T14:25:59.191" v="12881" actId="164"/>
          <ac:spMkLst>
            <pc:docMk/>
            <pc:sldMk cId="2472458396" sldId="674"/>
            <ac:spMk id="18" creationId="{00000000-0000-0000-0000-000000000000}"/>
          </ac:spMkLst>
        </pc:spChg>
        <pc:spChg chg="add mod">
          <ac:chgData name="Sandin Garcia, Juan" userId="8eb68045-f4b0-4f31-aa4e-3c7463baf3fb" providerId="ADAL" clId="{812950CE-F388-4949-A020-62CB281D15C3}" dt="2021-05-05T15:18:30.428" v="19529" actId="207"/>
          <ac:spMkLst>
            <pc:docMk/>
            <pc:sldMk cId="2472458396" sldId="674"/>
            <ac:spMk id="21" creationId="{15ABC356-A5C1-4B4F-92D6-EF534DEA95BD}"/>
          </ac:spMkLst>
        </pc:spChg>
        <pc:spChg chg="mod">
          <ac:chgData name="Sandin Garcia, Juan" userId="8eb68045-f4b0-4f31-aa4e-3c7463baf3fb" providerId="ADAL" clId="{812950CE-F388-4949-A020-62CB281D15C3}" dt="2021-05-05T15:18:34.203" v="19530" actId="207"/>
          <ac:spMkLst>
            <pc:docMk/>
            <pc:sldMk cId="2472458396" sldId="674"/>
            <ac:spMk id="22" creationId="{00000000-0000-0000-0000-000000000000}"/>
          </ac:spMkLst>
        </pc:spChg>
        <pc:spChg chg="del mod">
          <ac:chgData name="Sandin Garcia, Juan" userId="8eb68045-f4b0-4f31-aa4e-3c7463baf3fb" providerId="ADAL" clId="{812950CE-F388-4949-A020-62CB281D15C3}" dt="2021-05-03T15:20:32.674" v="13314" actId="478"/>
          <ac:spMkLst>
            <pc:docMk/>
            <pc:sldMk cId="2472458396" sldId="674"/>
            <ac:spMk id="23" creationId="{00000000-0000-0000-0000-000000000000}"/>
          </ac:spMkLst>
        </pc:spChg>
        <pc:spChg chg="del mod">
          <ac:chgData name="Sandin Garcia, Juan" userId="8eb68045-f4b0-4f31-aa4e-3c7463baf3fb" providerId="ADAL" clId="{812950CE-F388-4949-A020-62CB281D15C3}" dt="2021-05-03T15:37:48.115" v="13617"/>
          <ac:spMkLst>
            <pc:docMk/>
            <pc:sldMk cId="2472458396" sldId="674"/>
            <ac:spMk id="27" creationId="{00000000-0000-0000-0000-000000000000}"/>
          </ac:spMkLst>
        </pc:spChg>
        <pc:spChg chg="mod">
          <ac:chgData name="Sandin Garcia, Juan" userId="8eb68045-f4b0-4f31-aa4e-3c7463baf3fb" providerId="ADAL" clId="{812950CE-F388-4949-A020-62CB281D15C3}" dt="2021-05-05T15:18:34.203" v="19530" actId="207"/>
          <ac:spMkLst>
            <pc:docMk/>
            <pc:sldMk cId="2472458396" sldId="674"/>
            <ac:spMk id="28" creationId="{00000000-0000-0000-0000-000000000000}"/>
          </ac:spMkLst>
        </pc:spChg>
        <pc:spChg chg="mod">
          <ac:chgData name="Sandin Garcia, Juan" userId="8eb68045-f4b0-4f31-aa4e-3c7463baf3fb" providerId="ADAL" clId="{812950CE-F388-4949-A020-62CB281D15C3}" dt="2021-05-05T15:18:34.203" v="19530" actId="207"/>
          <ac:spMkLst>
            <pc:docMk/>
            <pc:sldMk cId="2472458396" sldId="674"/>
            <ac:spMk id="29" creationId="{00000000-0000-0000-0000-000000000000}"/>
          </ac:spMkLst>
        </pc:spChg>
        <pc:grpChg chg="add mod">
          <ac:chgData name="Sandin Garcia, Juan" userId="8eb68045-f4b0-4f31-aa4e-3c7463baf3fb" providerId="ADAL" clId="{812950CE-F388-4949-A020-62CB281D15C3}" dt="2021-05-03T13:28:15.465" v="11919" actId="1036"/>
          <ac:grpSpMkLst>
            <pc:docMk/>
            <pc:sldMk cId="2472458396" sldId="674"/>
            <ac:grpSpMk id="5" creationId="{4BF6EDAB-3D62-4194-9A0F-B8FC5E133284}"/>
          </ac:grpSpMkLst>
        </pc:grpChg>
        <pc:grpChg chg="add del mod">
          <ac:chgData name="Sandin Garcia, Juan" userId="8eb68045-f4b0-4f31-aa4e-3c7463baf3fb" providerId="ADAL" clId="{812950CE-F388-4949-A020-62CB281D15C3}" dt="2021-05-03T14:25:26.155" v="12875" actId="478"/>
          <ac:grpSpMkLst>
            <pc:docMk/>
            <pc:sldMk cId="2472458396" sldId="674"/>
            <ac:grpSpMk id="6" creationId="{9EF1B154-C357-47A7-B5A2-2D4974BFE27A}"/>
          </ac:grpSpMkLst>
        </pc:grpChg>
        <pc:grpChg chg="add del mod">
          <ac:chgData name="Sandin Garcia, Juan" userId="8eb68045-f4b0-4f31-aa4e-3c7463baf3fb" providerId="ADAL" clId="{812950CE-F388-4949-A020-62CB281D15C3}" dt="2021-05-05T14:56:37.188" v="18771" actId="478"/>
          <ac:grpSpMkLst>
            <pc:docMk/>
            <pc:sldMk cId="2472458396" sldId="674"/>
            <ac:grpSpMk id="7" creationId="{97874EE7-27B8-4859-AC7B-339AD58A3661}"/>
          </ac:grpSpMkLst>
        </pc:grpChg>
        <pc:picChg chg="del mod topLvl">
          <ac:chgData name="Sandin Garcia, Juan" userId="8eb68045-f4b0-4f31-aa4e-3c7463baf3fb" providerId="ADAL" clId="{812950CE-F388-4949-A020-62CB281D15C3}" dt="2021-05-03T14:25:26.155" v="12875" actId="478"/>
          <ac:picMkLst>
            <pc:docMk/>
            <pc:sldMk cId="2472458396" sldId="674"/>
            <ac:picMk id="16" creationId="{00000000-0000-0000-0000-000000000000}"/>
          </ac:picMkLst>
        </pc:picChg>
        <pc:picChg chg="add del mod">
          <ac:chgData name="Sandin Garcia, Juan" userId="8eb68045-f4b0-4f31-aa4e-3c7463baf3fb" providerId="ADAL" clId="{812950CE-F388-4949-A020-62CB281D15C3}" dt="2021-05-05T14:56:37.849" v="18772" actId="478"/>
          <ac:picMkLst>
            <pc:docMk/>
            <pc:sldMk cId="2472458396" sldId="674"/>
            <ac:picMk id="16" creationId="{36EA75AC-9987-4D8B-B1DB-15B914AA0A4C}"/>
          </ac:picMkLst>
        </pc:picChg>
        <pc:picChg chg="mod">
          <ac:chgData name="Sandin Garcia, Juan" userId="8eb68045-f4b0-4f31-aa4e-3c7463baf3fb" providerId="ADAL" clId="{812950CE-F388-4949-A020-62CB281D15C3}" dt="2021-05-03T13:28:15.465" v="11919" actId="1036"/>
          <ac:picMkLst>
            <pc:docMk/>
            <pc:sldMk cId="2472458396" sldId="674"/>
            <ac:picMk id="17" creationId="{00000000-0000-0000-0000-000000000000}"/>
          </ac:picMkLst>
        </pc:picChg>
        <pc:picChg chg="del mod">
          <ac:chgData name="Sandin Garcia, Juan" userId="8eb68045-f4b0-4f31-aa4e-3c7463baf3fb" providerId="ADAL" clId="{812950CE-F388-4949-A020-62CB281D15C3}" dt="2021-05-05T15:05:14.116" v="19110" actId="478"/>
          <ac:picMkLst>
            <pc:docMk/>
            <pc:sldMk cId="2472458396" sldId="674"/>
            <ac:picMk id="19" creationId="{00000000-0000-0000-0000-000000000000}"/>
          </ac:picMkLst>
        </pc:picChg>
        <pc:picChg chg="add mod">
          <ac:chgData name="Sandin Garcia, Juan" userId="8eb68045-f4b0-4f31-aa4e-3c7463baf3fb" providerId="ADAL" clId="{812950CE-F388-4949-A020-62CB281D15C3}" dt="2021-05-03T14:25:59.191" v="12881" actId="164"/>
          <ac:picMkLst>
            <pc:docMk/>
            <pc:sldMk cId="2472458396" sldId="674"/>
            <ac:picMk id="20" creationId="{192663B4-C9DE-418D-BA95-DC1BE139A707}"/>
          </ac:picMkLst>
        </pc:picChg>
        <pc:picChg chg="del mod">
          <ac:chgData name="Sandin Garcia, Juan" userId="8eb68045-f4b0-4f31-aa4e-3c7463baf3fb" providerId="ADAL" clId="{812950CE-F388-4949-A020-62CB281D15C3}" dt="2021-05-05T15:05:25.916" v="19180" actId="478"/>
          <ac:picMkLst>
            <pc:docMk/>
            <pc:sldMk cId="2472458396" sldId="674"/>
            <ac:picMk id="26" creationId="{00000000-0000-0000-0000-000000000000}"/>
          </ac:picMkLst>
        </pc:picChg>
        <pc:cxnChg chg="add mod">
          <ac:chgData name="Sandin Garcia, Juan" userId="8eb68045-f4b0-4f31-aa4e-3c7463baf3fb" providerId="ADAL" clId="{812950CE-F388-4949-A020-62CB281D15C3}" dt="2021-05-05T15:05:22.492" v="19177" actId="1038"/>
          <ac:cxnSpMkLst>
            <pc:docMk/>
            <pc:sldMk cId="2472458396" sldId="674"/>
            <ac:cxnSpMk id="23" creationId="{B8A6CF89-F94B-480E-8972-CFCE99222874}"/>
          </ac:cxnSpMkLst>
        </pc:cxnChg>
        <pc:cxnChg chg="add mod">
          <ac:chgData name="Sandin Garcia, Juan" userId="8eb68045-f4b0-4f31-aa4e-3c7463baf3fb" providerId="ADAL" clId="{812950CE-F388-4949-A020-62CB281D15C3}" dt="2021-05-05T15:05:33.877" v="19239" actId="1038"/>
          <ac:cxnSpMkLst>
            <pc:docMk/>
            <pc:sldMk cId="2472458396" sldId="674"/>
            <ac:cxnSpMk id="24" creationId="{93610373-BD87-46B2-9D26-3298BD427C5B}"/>
          </ac:cxnSpMkLst>
        </pc:cxnChg>
      </pc:sldChg>
      <pc:sldChg chg="addSp delSp modSp mod delAnim modAnim">
        <pc:chgData name="Sandin Garcia, Juan" userId="8eb68045-f4b0-4f31-aa4e-3c7463baf3fb" providerId="ADAL" clId="{812950CE-F388-4949-A020-62CB281D15C3}" dt="2021-05-05T17:45:20.255" v="23880" actId="404"/>
        <pc:sldMkLst>
          <pc:docMk/>
          <pc:sldMk cId="2886270377" sldId="675"/>
        </pc:sldMkLst>
        <pc:spChg chg="del">
          <ac:chgData name="Sandin Garcia, Juan" userId="8eb68045-f4b0-4f31-aa4e-3c7463baf3fb" providerId="ADAL" clId="{812950CE-F388-4949-A020-62CB281D15C3}" dt="2021-05-03T13:28:30.592" v="11920" actId="478"/>
          <ac:spMkLst>
            <pc:docMk/>
            <pc:sldMk cId="2886270377" sldId="675"/>
            <ac:spMk id="2" creationId="{00000000-0000-0000-0000-000000000000}"/>
          </ac:spMkLst>
        </pc:spChg>
        <pc:spChg chg="mod">
          <ac:chgData name="Sandin Garcia, Juan" userId="8eb68045-f4b0-4f31-aa4e-3c7463baf3fb" providerId="ADAL" clId="{812950CE-F388-4949-A020-62CB281D15C3}" dt="2021-05-05T17:45:20.255" v="23880" actId="404"/>
          <ac:spMkLst>
            <pc:docMk/>
            <pc:sldMk cId="2886270377" sldId="675"/>
            <ac:spMk id="3" creationId="{00000000-0000-0000-0000-000000000000}"/>
          </ac:spMkLst>
        </pc:spChg>
        <pc:spChg chg="del mod">
          <ac:chgData name="Sandin Garcia, Juan" userId="8eb68045-f4b0-4f31-aa4e-3c7463baf3fb" providerId="ADAL" clId="{812950CE-F388-4949-A020-62CB281D15C3}" dt="2021-05-03T13:23:10.620" v="11752" actId="478"/>
          <ac:spMkLst>
            <pc:docMk/>
            <pc:sldMk cId="2886270377" sldId="675"/>
            <ac:spMk id="4" creationId="{00000000-0000-0000-0000-000000000000}"/>
          </ac:spMkLst>
        </pc:spChg>
        <pc:spChg chg="del">
          <ac:chgData name="Sandin Garcia, Juan" userId="8eb68045-f4b0-4f31-aa4e-3c7463baf3fb" providerId="ADAL" clId="{812950CE-F388-4949-A020-62CB281D15C3}" dt="2021-05-03T13:30:19.062" v="11986" actId="478"/>
          <ac:spMkLst>
            <pc:docMk/>
            <pc:sldMk cId="2886270377" sldId="675"/>
            <ac:spMk id="16" creationId="{00000000-0000-0000-0000-000000000000}"/>
          </ac:spMkLst>
        </pc:spChg>
        <pc:spChg chg="del">
          <ac:chgData name="Sandin Garcia, Juan" userId="8eb68045-f4b0-4f31-aa4e-3c7463baf3fb" providerId="ADAL" clId="{812950CE-F388-4949-A020-62CB281D15C3}" dt="2021-05-03T13:29:16.031" v="11922" actId="478"/>
          <ac:spMkLst>
            <pc:docMk/>
            <pc:sldMk cId="2886270377" sldId="675"/>
            <ac:spMk id="20" creationId="{00000000-0000-0000-0000-000000000000}"/>
          </ac:spMkLst>
        </pc:spChg>
        <pc:spChg chg="add del mod">
          <ac:chgData name="Sandin Garcia, Juan" userId="8eb68045-f4b0-4f31-aa4e-3c7463baf3fb" providerId="ADAL" clId="{812950CE-F388-4949-A020-62CB281D15C3}" dt="2021-05-03T13:20:21.282" v="11725"/>
          <ac:spMkLst>
            <pc:docMk/>
            <pc:sldMk cId="2886270377" sldId="675"/>
            <ac:spMk id="21" creationId="{FBDFBDC0-2845-4ACB-B621-809B1630BC0D}"/>
          </ac:spMkLst>
        </pc:spChg>
        <pc:spChg chg="del">
          <ac:chgData name="Sandin Garcia, Juan" userId="8eb68045-f4b0-4f31-aa4e-3c7463baf3fb" providerId="ADAL" clId="{812950CE-F388-4949-A020-62CB281D15C3}" dt="2021-05-03T13:28:30.592" v="11920" actId="478"/>
          <ac:spMkLst>
            <pc:docMk/>
            <pc:sldMk cId="2886270377" sldId="675"/>
            <ac:spMk id="22" creationId="{00000000-0000-0000-0000-000000000000}"/>
          </ac:spMkLst>
        </pc:spChg>
        <pc:spChg chg="add del mod">
          <ac:chgData name="Sandin Garcia, Juan" userId="8eb68045-f4b0-4f31-aa4e-3c7463baf3fb" providerId="ADAL" clId="{812950CE-F388-4949-A020-62CB281D15C3}" dt="2021-05-03T13:22:02.528" v="11733" actId="478"/>
          <ac:spMkLst>
            <pc:docMk/>
            <pc:sldMk cId="2886270377" sldId="675"/>
            <ac:spMk id="23" creationId="{00000000-0000-0000-0000-000000000000}"/>
          </ac:spMkLst>
        </pc:spChg>
        <pc:spChg chg="add del mod">
          <ac:chgData name="Sandin Garcia, Juan" userId="8eb68045-f4b0-4f31-aa4e-3c7463baf3fb" providerId="ADAL" clId="{812950CE-F388-4949-A020-62CB281D15C3}" dt="2021-05-03T13:29:16.031" v="11922" actId="478"/>
          <ac:spMkLst>
            <pc:docMk/>
            <pc:sldMk cId="2886270377" sldId="675"/>
            <ac:spMk id="24" creationId="{469DE709-E85A-4EE0-9275-EE9AE7C0C88C}"/>
          </ac:spMkLst>
        </pc:spChg>
        <pc:spChg chg="del">
          <ac:chgData name="Sandin Garcia, Juan" userId="8eb68045-f4b0-4f31-aa4e-3c7463baf3fb" providerId="ADAL" clId="{812950CE-F388-4949-A020-62CB281D15C3}" dt="2021-05-03T13:29:48.110" v="11926" actId="478"/>
          <ac:spMkLst>
            <pc:docMk/>
            <pc:sldMk cId="2886270377" sldId="675"/>
            <ac:spMk id="27" creationId="{00000000-0000-0000-0000-000000000000}"/>
          </ac:spMkLst>
        </pc:spChg>
        <pc:spChg chg="del">
          <ac:chgData name="Sandin Garcia, Juan" userId="8eb68045-f4b0-4f31-aa4e-3c7463baf3fb" providerId="ADAL" clId="{812950CE-F388-4949-A020-62CB281D15C3}" dt="2021-05-03T13:28:30.592" v="11920" actId="478"/>
          <ac:spMkLst>
            <pc:docMk/>
            <pc:sldMk cId="2886270377" sldId="675"/>
            <ac:spMk id="28" creationId="{00000000-0000-0000-0000-000000000000}"/>
          </ac:spMkLst>
        </pc:spChg>
        <pc:spChg chg="del">
          <ac:chgData name="Sandin Garcia, Juan" userId="8eb68045-f4b0-4f31-aa4e-3c7463baf3fb" providerId="ADAL" clId="{812950CE-F388-4949-A020-62CB281D15C3}" dt="2021-05-03T13:28:30.592" v="11920" actId="478"/>
          <ac:spMkLst>
            <pc:docMk/>
            <pc:sldMk cId="2886270377" sldId="675"/>
            <ac:spMk id="29" creationId="{00000000-0000-0000-0000-000000000000}"/>
          </ac:spMkLst>
        </pc:spChg>
        <pc:spChg chg="mod">
          <ac:chgData name="Sandin Garcia, Juan" userId="8eb68045-f4b0-4f31-aa4e-3c7463baf3fb" providerId="ADAL" clId="{812950CE-F388-4949-A020-62CB281D15C3}" dt="2021-05-03T13:28:45.405" v="11921"/>
          <ac:spMkLst>
            <pc:docMk/>
            <pc:sldMk cId="2886270377" sldId="675"/>
            <ac:spMk id="32" creationId="{02557D06-A9E3-4737-BE28-34930268E5B5}"/>
          </ac:spMkLst>
        </pc:spChg>
        <pc:spChg chg="mod">
          <ac:chgData name="Sandin Garcia, Juan" userId="8eb68045-f4b0-4f31-aa4e-3c7463baf3fb" providerId="ADAL" clId="{812950CE-F388-4949-A020-62CB281D15C3}" dt="2021-05-05T15:13:23.311" v="19490" actId="207"/>
          <ac:spMkLst>
            <pc:docMk/>
            <pc:sldMk cId="2886270377" sldId="675"/>
            <ac:spMk id="33" creationId="{8261AD2C-6EF6-472C-88EA-E82D7EF38E8C}"/>
          </ac:spMkLst>
        </pc:spChg>
        <pc:spChg chg="mod">
          <ac:chgData name="Sandin Garcia, Juan" userId="8eb68045-f4b0-4f31-aa4e-3c7463baf3fb" providerId="ADAL" clId="{812950CE-F388-4949-A020-62CB281D15C3}" dt="2021-05-05T15:13:23.311" v="19490" actId="207"/>
          <ac:spMkLst>
            <pc:docMk/>
            <pc:sldMk cId="2886270377" sldId="675"/>
            <ac:spMk id="34" creationId="{948711DF-DE4A-43B6-9FE4-AC0B51AB075F}"/>
          </ac:spMkLst>
        </pc:spChg>
        <pc:spChg chg="mod">
          <ac:chgData name="Sandin Garcia, Juan" userId="8eb68045-f4b0-4f31-aa4e-3c7463baf3fb" providerId="ADAL" clId="{812950CE-F388-4949-A020-62CB281D15C3}" dt="2021-05-05T15:13:23.311" v="19490" actId="207"/>
          <ac:spMkLst>
            <pc:docMk/>
            <pc:sldMk cId="2886270377" sldId="675"/>
            <ac:spMk id="35" creationId="{C9ABEADB-23A6-4FF1-9517-EF23FD335FC4}"/>
          </ac:spMkLst>
        </pc:spChg>
        <pc:spChg chg="add del mod">
          <ac:chgData name="Sandin Garcia, Juan" userId="8eb68045-f4b0-4f31-aa4e-3c7463baf3fb" providerId="ADAL" clId="{812950CE-F388-4949-A020-62CB281D15C3}" dt="2021-05-03T15:20:00.147" v="13306" actId="478"/>
          <ac:spMkLst>
            <pc:docMk/>
            <pc:sldMk cId="2886270377" sldId="675"/>
            <ac:spMk id="36" creationId="{E88BDC2E-EA65-44B9-825C-C679D1CC8A82}"/>
          </ac:spMkLst>
        </pc:spChg>
        <pc:spChg chg="mod">
          <ac:chgData name="Sandin Garcia, Juan" userId="8eb68045-f4b0-4f31-aa4e-3c7463baf3fb" providerId="ADAL" clId="{812950CE-F388-4949-A020-62CB281D15C3}" dt="2021-05-03T13:29:24.156" v="11923"/>
          <ac:spMkLst>
            <pc:docMk/>
            <pc:sldMk cId="2886270377" sldId="675"/>
            <ac:spMk id="40" creationId="{19592C5D-F48F-4071-92E4-BA847E9D4A3B}"/>
          </ac:spMkLst>
        </pc:spChg>
        <pc:spChg chg="add del mod">
          <ac:chgData name="Sandin Garcia, Juan" userId="8eb68045-f4b0-4f31-aa4e-3c7463baf3fb" providerId="ADAL" clId="{812950CE-F388-4949-A020-62CB281D15C3}" dt="2021-05-03T15:38:54.991" v="13631"/>
          <ac:spMkLst>
            <pc:docMk/>
            <pc:sldMk cId="2886270377" sldId="675"/>
            <ac:spMk id="41" creationId="{F576CFBE-50DC-4E13-A225-679EE1916AF0}"/>
          </ac:spMkLst>
        </pc:spChg>
        <pc:spChg chg="add mod">
          <ac:chgData name="Sandin Garcia, Juan" userId="8eb68045-f4b0-4f31-aa4e-3c7463baf3fb" providerId="ADAL" clId="{812950CE-F388-4949-A020-62CB281D15C3}" dt="2021-05-05T15:18:26.250" v="19528" actId="207"/>
          <ac:spMkLst>
            <pc:docMk/>
            <pc:sldMk cId="2886270377" sldId="675"/>
            <ac:spMk id="42" creationId="{41F03289-EBE1-4857-830D-F89418A66A18}"/>
          </ac:spMkLst>
        </pc:spChg>
        <pc:spChg chg="mod">
          <ac:chgData name="Sandin Garcia, Juan" userId="8eb68045-f4b0-4f31-aa4e-3c7463baf3fb" providerId="ADAL" clId="{812950CE-F388-4949-A020-62CB281D15C3}" dt="2021-05-03T14:26:14.412" v="12884"/>
          <ac:spMkLst>
            <pc:docMk/>
            <pc:sldMk cId="2886270377" sldId="675"/>
            <ac:spMk id="44" creationId="{0D72725E-6F77-4CDC-B75B-4F51BABF8CD6}"/>
          </ac:spMkLst>
        </pc:spChg>
        <pc:spChg chg="add mod">
          <ac:chgData name="Sandin Garcia, Juan" userId="8eb68045-f4b0-4f31-aa4e-3c7463baf3fb" providerId="ADAL" clId="{812950CE-F388-4949-A020-62CB281D15C3}" dt="2021-05-05T15:17:07.559" v="19519" actId="113"/>
          <ac:spMkLst>
            <pc:docMk/>
            <pc:sldMk cId="2886270377" sldId="675"/>
            <ac:spMk id="46" creationId="{C9A57BC4-17B5-4EF7-B0B4-F50928893B66}"/>
          </ac:spMkLst>
        </pc:spChg>
        <pc:grpChg chg="add mod">
          <ac:chgData name="Sandin Garcia, Juan" userId="8eb68045-f4b0-4f31-aa4e-3c7463baf3fb" providerId="ADAL" clId="{812950CE-F388-4949-A020-62CB281D15C3}" dt="2021-05-03T13:28:45.405" v="11921"/>
          <ac:grpSpMkLst>
            <pc:docMk/>
            <pc:sldMk cId="2886270377" sldId="675"/>
            <ac:grpSpMk id="30" creationId="{73D0F5E8-40BA-46F4-9D6E-CBF428445784}"/>
          </ac:grpSpMkLst>
        </pc:grpChg>
        <pc:grpChg chg="add del mod">
          <ac:chgData name="Sandin Garcia, Juan" userId="8eb68045-f4b0-4f31-aa4e-3c7463baf3fb" providerId="ADAL" clId="{812950CE-F388-4949-A020-62CB281D15C3}" dt="2021-05-03T14:26:14.122" v="12883" actId="478"/>
          <ac:grpSpMkLst>
            <pc:docMk/>
            <pc:sldMk cId="2886270377" sldId="675"/>
            <ac:grpSpMk id="38" creationId="{75E8F3AE-FFD0-45DF-8229-B504A7E344DA}"/>
          </ac:grpSpMkLst>
        </pc:grpChg>
        <pc:grpChg chg="add del mod">
          <ac:chgData name="Sandin Garcia, Juan" userId="8eb68045-f4b0-4f31-aa4e-3c7463baf3fb" providerId="ADAL" clId="{812950CE-F388-4949-A020-62CB281D15C3}" dt="2021-05-05T14:56:40.072" v="18773" actId="478"/>
          <ac:grpSpMkLst>
            <pc:docMk/>
            <pc:sldMk cId="2886270377" sldId="675"/>
            <ac:grpSpMk id="43" creationId="{4B523F11-8B2D-407E-8C56-350C1D4C650D}"/>
          </ac:grpSpMkLst>
        </pc:grpChg>
        <pc:picChg chg="add del mod">
          <ac:chgData name="Sandin Garcia, Juan" userId="8eb68045-f4b0-4f31-aa4e-3c7463baf3fb" providerId="ADAL" clId="{812950CE-F388-4949-A020-62CB281D15C3}" dt="2021-05-05T14:56:40.852" v="18774" actId="478"/>
          <ac:picMkLst>
            <pc:docMk/>
            <pc:sldMk cId="2886270377" sldId="675"/>
            <ac:picMk id="16" creationId="{8A7A32F6-7BC7-4C82-9305-860CE77F820F}"/>
          </ac:picMkLst>
        </pc:picChg>
        <pc:picChg chg="del">
          <ac:chgData name="Sandin Garcia, Juan" userId="8eb68045-f4b0-4f31-aa4e-3c7463baf3fb" providerId="ADAL" clId="{812950CE-F388-4949-A020-62CB281D15C3}" dt="2021-05-03T13:28:30.592" v="11920" actId="478"/>
          <ac:picMkLst>
            <pc:docMk/>
            <pc:sldMk cId="2886270377" sldId="675"/>
            <ac:picMk id="17" creationId="{00000000-0000-0000-0000-000000000000}"/>
          </ac:picMkLst>
        </pc:picChg>
        <pc:picChg chg="del">
          <ac:chgData name="Sandin Garcia, Juan" userId="8eb68045-f4b0-4f31-aa4e-3c7463baf3fb" providerId="ADAL" clId="{812950CE-F388-4949-A020-62CB281D15C3}" dt="2021-05-03T13:29:16.031" v="11922" actId="478"/>
          <ac:picMkLst>
            <pc:docMk/>
            <pc:sldMk cId="2886270377" sldId="675"/>
            <ac:picMk id="18" creationId="{00000000-0000-0000-0000-000000000000}"/>
          </ac:picMkLst>
        </pc:picChg>
        <pc:picChg chg="del">
          <ac:chgData name="Sandin Garcia, Juan" userId="8eb68045-f4b0-4f31-aa4e-3c7463baf3fb" providerId="ADAL" clId="{812950CE-F388-4949-A020-62CB281D15C3}" dt="2021-05-03T13:28:30.592" v="11920" actId="478"/>
          <ac:picMkLst>
            <pc:docMk/>
            <pc:sldMk cId="2886270377" sldId="675"/>
            <ac:picMk id="19" creationId="{00000000-0000-0000-0000-000000000000}"/>
          </ac:picMkLst>
        </pc:picChg>
        <pc:picChg chg="add del mod">
          <ac:chgData name="Sandin Garcia, Juan" userId="8eb68045-f4b0-4f31-aa4e-3c7463baf3fb" providerId="ADAL" clId="{812950CE-F388-4949-A020-62CB281D15C3}" dt="2021-05-05T15:05:48.115" v="19240" actId="478"/>
          <ac:picMkLst>
            <pc:docMk/>
            <pc:sldMk cId="2886270377" sldId="675"/>
            <ac:picMk id="25" creationId="{0DBBF2A0-D07A-4630-871A-21A91C0FCC1E}"/>
          </ac:picMkLst>
        </pc:picChg>
        <pc:picChg chg="del">
          <ac:chgData name="Sandin Garcia, Juan" userId="8eb68045-f4b0-4f31-aa4e-3c7463baf3fb" providerId="ADAL" clId="{812950CE-F388-4949-A020-62CB281D15C3}" dt="2021-05-03T13:29:25.727" v="11924" actId="478"/>
          <ac:picMkLst>
            <pc:docMk/>
            <pc:sldMk cId="2886270377" sldId="675"/>
            <ac:picMk id="26" creationId="{00000000-0000-0000-0000-000000000000}"/>
          </ac:picMkLst>
        </pc:picChg>
        <pc:picChg chg="mod">
          <ac:chgData name="Sandin Garcia, Juan" userId="8eb68045-f4b0-4f31-aa4e-3c7463baf3fb" providerId="ADAL" clId="{812950CE-F388-4949-A020-62CB281D15C3}" dt="2021-05-03T13:28:45.405" v="11921"/>
          <ac:picMkLst>
            <pc:docMk/>
            <pc:sldMk cId="2886270377" sldId="675"/>
            <ac:picMk id="31" creationId="{9E59BE8D-1654-404C-A649-38B3F1B1A4B5}"/>
          </ac:picMkLst>
        </pc:picChg>
        <pc:picChg chg="add del mod">
          <ac:chgData name="Sandin Garcia, Juan" userId="8eb68045-f4b0-4f31-aa4e-3c7463baf3fb" providerId="ADAL" clId="{812950CE-F388-4949-A020-62CB281D15C3}" dt="2021-05-05T15:05:50.203" v="19241" actId="478"/>
          <ac:picMkLst>
            <pc:docMk/>
            <pc:sldMk cId="2886270377" sldId="675"/>
            <ac:picMk id="37" creationId="{44078AA6-2087-488C-A1C0-ECEFA234DB20}"/>
          </ac:picMkLst>
        </pc:picChg>
        <pc:picChg chg="mod">
          <ac:chgData name="Sandin Garcia, Juan" userId="8eb68045-f4b0-4f31-aa4e-3c7463baf3fb" providerId="ADAL" clId="{812950CE-F388-4949-A020-62CB281D15C3}" dt="2021-05-03T13:29:24.156" v="11923"/>
          <ac:picMkLst>
            <pc:docMk/>
            <pc:sldMk cId="2886270377" sldId="675"/>
            <ac:picMk id="39" creationId="{28621931-23AE-4308-A323-865D900ADF78}"/>
          </ac:picMkLst>
        </pc:picChg>
        <pc:picChg chg="mod">
          <ac:chgData name="Sandin Garcia, Juan" userId="8eb68045-f4b0-4f31-aa4e-3c7463baf3fb" providerId="ADAL" clId="{812950CE-F388-4949-A020-62CB281D15C3}" dt="2021-05-03T14:26:14.412" v="12884"/>
          <ac:picMkLst>
            <pc:docMk/>
            <pc:sldMk cId="2886270377" sldId="675"/>
            <ac:picMk id="45" creationId="{0220BF0E-DD03-450B-ABBF-B69E53E3F9FF}"/>
          </ac:picMkLst>
        </pc:picChg>
        <pc:cxnChg chg="add mod">
          <ac:chgData name="Sandin Garcia, Juan" userId="8eb68045-f4b0-4f31-aa4e-3c7463baf3fb" providerId="ADAL" clId="{812950CE-F388-4949-A020-62CB281D15C3}" dt="2021-05-05T15:05:50.913" v="19242"/>
          <ac:cxnSpMkLst>
            <pc:docMk/>
            <pc:sldMk cId="2886270377" sldId="675"/>
            <ac:cxnSpMk id="17" creationId="{F6C05CC3-D20A-45E6-9963-153F911E6FF6}"/>
          </ac:cxnSpMkLst>
        </pc:cxnChg>
        <pc:cxnChg chg="add mod">
          <ac:chgData name="Sandin Garcia, Juan" userId="8eb68045-f4b0-4f31-aa4e-3c7463baf3fb" providerId="ADAL" clId="{812950CE-F388-4949-A020-62CB281D15C3}" dt="2021-05-05T15:05:50.913" v="19242"/>
          <ac:cxnSpMkLst>
            <pc:docMk/>
            <pc:sldMk cId="2886270377" sldId="675"/>
            <ac:cxnSpMk id="18" creationId="{6A50A994-3D1B-4C08-8F8B-52512CADDA54}"/>
          </ac:cxnSpMkLst>
        </pc:cxnChg>
      </pc:sldChg>
      <pc:sldChg chg="addSp delSp modSp mod modAnim">
        <pc:chgData name="Sandin Garcia, Juan" userId="8eb68045-f4b0-4f31-aa4e-3c7463baf3fb" providerId="ADAL" clId="{812950CE-F388-4949-A020-62CB281D15C3}" dt="2021-05-05T15:18:22.126" v="19527" actId="207"/>
        <pc:sldMkLst>
          <pc:docMk/>
          <pc:sldMk cId="1221455829" sldId="676"/>
        </pc:sldMkLst>
        <pc:spChg chg="del">
          <ac:chgData name="Sandin Garcia, Juan" userId="8eb68045-f4b0-4f31-aa4e-3c7463baf3fb" providerId="ADAL" clId="{812950CE-F388-4949-A020-62CB281D15C3}" dt="2021-05-03T13:30:52.526" v="11990" actId="478"/>
          <ac:spMkLst>
            <pc:docMk/>
            <pc:sldMk cId="1221455829" sldId="676"/>
            <ac:spMk id="2" creationId="{00000000-0000-0000-0000-000000000000}"/>
          </ac:spMkLst>
        </pc:spChg>
        <pc:spChg chg="mod">
          <ac:chgData name="Sandin Garcia, Juan" userId="8eb68045-f4b0-4f31-aa4e-3c7463baf3fb" providerId="ADAL" clId="{812950CE-F388-4949-A020-62CB281D15C3}" dt="2021-05-05T14:52:01.276" v="18725" actId="14100"/>
          <ac:spMkLst>
            <pc:docMk/>
            <pc:sldMk cId="1221455829" sldId="676"/>
            <ac:spMk id="3" creationId="{00000000-0000-0000-0000-000000000000}"/>
          </ac:spMkLst>
        </pc:spChg>
        <pc:spChg chg="del mod">
          <ac:chgData name="Sandin Garcia, Juan" userId="8eb68045-f4b0-4f31-aa4e-3c7463baf3fb" providerId="ADAL" clId="{812950CE-F388-4949-A020-62CB281D15C3}" dt="2021-05-03T13:23:12.761" v="11753" actId="478"/>
          <ac:spMkLst>
            <pc:docMk/>
            <pc:sldMk cId="1221455829" sldId="676"/>
            <ac:spMk id="4" creationId="{00000000-0000-0000-0000-000000000000}"/>
          </ac:spMkLst>
        </pc:spChg>
        <pc:spChg chg="add del mod">
          <ac:chgData name="Sandin Garcia, Juan" userId="8eb68045-f4b0-4f31-aa4e-3c7463baf3fb" providerId="ADAL" clId="{812950CE-F388-4949-A020-62CB281D15C3}" dt="2021-05-03T13:30:52.526" v="11990" actId="478"/>
          <ac:spMkLst>
            <pc:docMk/>
            <pc:sldMk cId="1221455829" sldId="676"/>
            <ac:spMk id="14" creationId="{3F7C9A9D-B95E-4A49-959C-4FD9A1456DAF}"/>
          </ac:spMkLst>
        </pc:spChg>
        <pc:spChg chg="del">
          <ac:chgData name="Sandin Garcia, Juan" userId="8eb68045-f4b0-4f31-aa4e-3c7463baf3fb" providerId="ADAL" clId="{812950CE-F388-4949-A020-62CB281D15C3}" dt="2021-05-03T13:31:13.031" v="12000" actId="478"/>
          <ac:spMkLst>
            <pc:docMk/>
            <pc:sldMk cId="1221455829" sldId="676"/>
            <ac:spMk id="16" creationId="{00000000-0000-0000-0000-000000000000}"/>
          </ac:spMkLst>
        </pc:spChg>
        <pc:spChg chg="add del mod">
          <ac:chgData name="Sandin Garcia, Juan" userId="8eb68045-f4b0-4f31-aa4e-3c7463baf3fb" providerId="ADAL" clId="{812950CE-F388-4949-A020-62CB281D15C3}" dt="2021-05-03T13:30:50.249" v="11989"/>
          <ac:spMkLst>
            <pc:docMk/>
            <pc:sldMk cId="1221455829" sldId="676"/>
            <ac:spMk id="18" creationId="{D9CF76FB-9723-4335-9DF8-5DAF3DDDD0CE}"/>
          </ac:spMkLst>
        </pc:spChg>
        <pc:spChg chg="del">
          <ac:chgData name="Sandin Garcia, Juan" userId="8eb68045-f4b0-4f31-aa4e-3c7463baf3fb" providerId="ADAL" clId="{812950CE-F388-4949-A020-62CB281D15C3}" dt="2021-05-03T13:30:52.526" v="11990" actId="478"/>
          <ac:spMkLst>
            <pc:docMk/>
            <pc:sldMk cId="1221455829" sldId="676"/>
            <ac:spMk id="22" creationId="{00000000-0000-0000-0000-000000000000}"/>
          </ac:spMkLst>
        </pc:spChg>
        <pc:spChg chg="add del">
          <ac:chgData name="Sandin Garcia, Juan" userId="8eb68045-f4b0-4f31-aa4e-3c7463baf3fb" providerId="ADAL" clId="{812950CE-F388-4949-A020-62CB281D15C3}" dt="2021-05-03T13:22:13.337" v="11739" actId="478"/>
          <ac:spMkLst>
            <pc:docMk/>
            <pc:sldMk cId="1221455829" sldId="676"/>
            <ac:spMk id="23" creationId="{00000000-0000-0000-0000-000000000000}"/>
          </ac:spMkLst>
        </pc:spChg>
        <pc:spChg chg="mod">
          <ac:chgData name="Sandin Garcia, Juan" userId="8eb68045-f4b0-4f31-aa4e-3c7463baf3fb" providerId="ADAL" clId="{812950CE-F388-4949-A020-62CB281D15C3}" dt="2021-05-03T13:30:48.860" v="11988"/>
          <ac:spMkLst>
            <pc:docMk/>
            <pc:sldMk cId="1221455829" sldId="676"/>
            <ac:spMk id="25" creationId="{A6F86AD4-FC0E-46F2-9415-39EF1A89A9EA}"/>
          </ac:spMkLst>
        </pc:spChg>
        <pc:spChg chg="del">
          <ac:chgData name="Sandin Garcia, Juan" userId="8eb68045-f4b0-4f31-aa4e-3c7463baf3fb" providerId="ADAL" clId="{812950CE-F388-4949-A020-62CB281D15C3}" dt="2021-05-03T13:31:16.935" v="12001" actId="478"/>
          <ac:spMkLst>
            <pc:docMk/>
            <pc:sldMk cId="1221455829" sldId="676"/>
            <ac:spMk id="27" creationId="{00000000-0000-0000-0000-000000000000}"/>
          </ac:spMkLst>
        </pc:spChg>
        <pc:spChg chg="del">
          <ac:chgData name="Sandin Garcia, Juan" userId="8eb68045-f4b0-4f31-aa4e-3c7463baf3fb" providerId="ADAL" clId="{812950CE-F388-4949-A020-62CB281D15C3}" dt="2021-05-03T13:30:52.526" v="11990" actId="478"/>
          <ac:spMkLst>
            <pc:docMk/>
            <pc:sldMk cId="1221455829" sldId="676"/>
            <ac:spMk id="28" creationId="{00000000-0000-0000-0000-000000000000}"/>
          </ac:spMkLst>
        </pc:spChg>
        <pc:spChg chg="del">
          <ac:chgData name="Sandin Garcia, Juan" userId="8eb68045-f4b0-4f31-aa4e-3c7463baf3fb" providerId="ADAL" clId="{812950CE-F388-4949-A020-62CB281D15C3}" dt="2021-05-03T13:30:52.526" v="11990" actId="478"/>
          <ac:spMkLst>
            <pc:docMk/>
            <pc:sldMk cId="1221455829" sldId="676"/>
            <ac:spMk id="29" creationId="{00000000-0000-0000-0000-000000000000}"/>
          </ac:spMkLst>
        </pc:spChg>
        <pc:spChg chg="mod">
          <ac:chgData name="Sandin Garcia, Juan" userId="8eb68045-f4b0-4f31-aa4e-3c7463baf3fb" providerId="ADAL" clId="{812950CE-F388-4949-A020-62CB281D15C3}" dt="2021-05-03T13:30:48.860" v="11988"/>
          <ac:spMkLst>
            <pc:docMk/>
            <pc:sldMk cId="1221455829" sldId="676"/>
            <ac:spMk id="30" creationId="{8AB4FA58-27C9-41CD-8C88-9417AD73216E}"/>
          </ac:spMkLst>
        </pc:spChg>
        <pc:spChg chg="mod">
          <ac:chgData name="Sandin Garcia, Juan" userId="8eb68045-f4b0-4f31-aa4e-3c7463baf3fb" providerId="ADAL" clId="{812950CE-F388-4949-A020-62CB281D15C3}" dt="2021-05-03T13:30:48.860" v="11988"/>
          <ac:spMkLst>
            <pc:docMk/>
            <pc:sldMk cId="1221455829" sldId="676"/>
            <ac:spMk id="31" creationId="{B6D84D6A-0414-4364-81C2-CC805BE6568D}"/>
          </ac:spMkLst>
        </pc:spChg>
        <pc:spChg chg="mod">
          <ac:chgData name="Sandin Garcia, Juan" userId="8eb68045-f4b0-4f31-aa4e-3c7463baf3fb" providerId="ADAL" clId="{812950CE-F388-4949-A020-62CB281D15C3}" dt="2021-05-03T13:30:48.860" v="11988"/>
          <ac:spMkLst>
            <pc:docMk/>
            <pc:sldMk cId="1221455829" sldId="676"/>
            <ac:spMk id="32" creationId="{BA3B7F87-ACE6-4580-B116-E451B111CBE8}"/>
          </ac:spMkLst>
        </pc:spChg>
        <pc:spChg chg="mod">
          <ac:chgData name="Sandin Garcia, Juan" userId="8eb68045-f4b0-4f31-aa4e-3c7463baf3fb" providerId="ADAL" clId="{812950CE-F388-4949-A020-62CB281D15C3}" dt="2021-05-03T13:30:48.860" v="11988"/>
          <ac:spMkLst>
            <pc:docMk/>
            <pc:sldMk cId="1221455829" sldId="676"/>
            <ac:spMk id="35" creationId="{1F972C8A-A577-4E4C-9C94-97C2B521D75E}"/>
          </ac:spMkLst>
        </pc:spChg>
        <pc:spChg chg="add del mod">
          <ac:chgData name="Sandin Garcia, Juan" userId="8eb68045-f4b0-4f31-aa4e-3c7463baf3fb" providerId="ADAL" clId="{812950CE-F388-4949-A020-62CB281D15C3}" dt="2021-05-03T15:20:41.466" v="13316" actId="478"/>
          <ac:spMkLst>
            <pc:docMk/>
            <pc:sldMk cId="1221455829" sldId="676"/>
            <ac:spMk id="37" creationId="{C74A7234-8467-4F52-AC31-22D30722CA4D}"/>
          </ac:spMkLst>
        </pc:spChg>
        <pc:spChg chg="mod">
          <ac:chgData name="Sandin Garcia, Juan" userId="8eb68045-f4b0-4f31-aa4e-3c7463baf3fb" providerId="ADAL" clId="{812950CE-F388-4949-A020-62CB281D15C3}" dt="2021-05-03T13:30:54.854" v="11992"/>
          <ac:spMkLst>
            <pc:docMk/>
            <pc:sldMk cId="1221455829" sldId="676"/>
            <ac:spMk id="41" creationId="{98C2D838-73B9-47F8-8B3F-8E7D15BA9888}"/>
          </ac:spMkLst>
        </pc:spChg>
        <pc:spChg chg="mod">
          <ac:chgData name="Sandin Garcia, Juan" userId="8eb68045-f4b0-4f31-aa4e-3c7463baf3fb" providerId="ADAL" clId="{812950CE-F388-4949-A020-62CB281D15C3}" dt="2021-05-05T15:13:30.490" v="19491" actId="207"/>
          <ac:spMkLst>
            <pc:docMk/>
            <pc:sldMk cId="1221455829" sldId="676"/>
            <ac:spMk id="42" creationId="{9852D3D9-D19C-469C-BB86-105CC271A6E7}"/>
          </ac:spMkLst>
        </pc:spChg>
        <pc:spChg chg="mod">
          <ac:chgData name="Sandin Garcia, Juan" userId="8eb68045-f4b0-4f31-aa4e-3c7463baf3fb" providerId="ADAL" clId="{812950CE-F388-4949-A020-62CB281D15C3}" dt="2021-05-05T15:13:30.490" v="19491" actId="207"/>
          <ac:spMkLst>
            <pc:docMk/>
            <pc:sldMk cId="1221455829" sldId="676"/>
            <ac:spMk id="43" creationId="{61913EBC-E0D5-49D0-A950-CB80E452746D}"/>
          </ac:spMkLst>
        </pc:spChg>
        <pc:spChg chg="mod">
          <ac:chgData name="Sandin Garcia, Juan" userId="8eb68045-f4b0-4f31-aa4e-3c7463baf3fb" providerId="ADAL" clId="{812950CE-F388-4949-A020-62CB281D15C3}" dt="2021-05-05T15:13:30.490" v="19491" actId="207"/>
          <ac:spMkLst>
            <pc:docMk/>
            <pc:sldMk cId="1221455829" sldId="676"/>
            <ac:spMk id="44" creationId="{C3CFFE91-DD5D-400C-9A36-C2C8CDD987D4}"/>
          </ac:spMkLst>
        </pc:spChg>
        <pc:spChg chg="mod">
          <ac:chgData name="Sandin Garcia, Juan" userId="8eb68045-f4b0-4f31-aa4e-3c7463baf3fb" providerId="ADAL" clId="{812950CE-F388-4949-A020-62CB281D15C3}" dt="2021-05-03T13:30:54.854" v="11992"/>
          <ac:spMkLst>
            <pc:docMk/>
            <pc:sldMk cId="1221455829" sldId="676"/>
            <ac:spMk id="47" creationId="{85B20573-3D5F-4C67-A94A-4E296F4EE8D3}"/>
          </ac:spMkLst>
        </pc:spChg>
        <pc:spChg chg="add del mod">
          <ac:chgData name="Sandin Garcia, Juan" userId="8eb68045-f4b0-4f31-aa4e-3c7463baf3fb" providerId="ADAL" clId="{812950CE-F388-4949-A020-62CB281D15C3}" dt="2021-05-03T15:39:43.336" v="13642" actId="478"/>
          <ac:spMkLst>
            <pc:docMk/>
            <pc:sldMk cId="1221455829" sldId="676"/>
            <ac:spMk id="48" creationId="{87A496DF-0527-45DF-957B-89C507A4A2FB}"/>
          </ac:spMkLst>
        </pc:spChg>
        <pc:spChg chg="add mod">
          <ac:chgData name="Sandin Garcia, Juan" userId="8eb68045-f4b0-4f31-aa4e-3c7463baf3fb" providerId="ADAL" clId="{812950CE-F388-4949-A020-62CB281D15C3}" dt="2021-05-05T15:18:22.126" v="19527" actId="207"/>
          <ac:spMkLst>
            <pc:docMk/>
            <pc:sldMk cId="1221455829" sldId="676"/>
            <ac:spMk id="49" creationId="{D18644E4-44C3-46CA-A02C-2ADE75D095FC}"/>
          </ac:spMkLst>
        </pc:spChg>
        <pc:spChg chg="add mod">
          <ac:chgData name="Sandin Garcia, Juan" userId="8eb68045-f4b0-4f31-aa4e-3c7463baf3fb" providerId="ADAL" clId="{812950CE-F388-4949-A020-62CB281D15C3}" dt="2021-05-05T15:11:26.382" v="19481" actId="13926"/>
          <ac:spMkLst>
            <pc:docMk/>
            <pc:sldMk cId="1221455829" sldId="676"/>
            <ac:spMk id="50" creationId="{E500FF38-E9F0-4C93-8759-FEEB80D36B37}"/>
          </ac:spMkLst>
        </pc:spChg>
        <pc:grpChg chg="add del mod">
          <ac:chgData name="Sandin Garcia, Juan" userId="8eb68045-f4b0-4f31-aa4e-3c7463baf3fb" providerId="ADAL" clId="{812950CE-F388-4949-A020-62CB281D15C3}" dt="2021-05-03T13:30:50.249" v="11989"/>
          <ac:grpSpMkLst>
            <pc:docMk/>
            <pc:sldMk cId="1221455829" sldId="676"/>
            <ac:grpSpMk id="21" creationId="{54874DA9-BAEB-4F25-A106-F95AD831C14B}"/>
          </ac:grpSpMkLst>
        </pc:grpChg>
        <pc:grpChg chg="add del mod">
          <ac:chgData name="Sandin Garcia, Juan" userId="8eb68045-f4b0-4f31-aa4e-3c7463baf3fb" providerId="ADAL" clId="{812950CE-F388-4949-A020-62CB281D15C3}" dt="2021-05-03T13:30:50.249" v="11989"/>
          <ac:grpSpMkLst>
            <pc:docMk/>
            <pc:sldMk cId="1221455829" sldId="676"/>
            <ac:grpSpMk id="33" creationId="{01B62A42-C54E-4DFF-B378-16F4C9FBE9C7}"/>
          </ac:grpSpMkLst>
        </pc:grpChg>
        <pc:grpChg chg="add mod">
          <ac:chgData name="Sandin Garcia, Juan" userId="8eb68045-f4b0-4f31-aa4e-3c7463baf3fb" providerId="ADAL" clId="{812950CE-F388-4949-A020-62CB281D15C3}" dt="2021-05-03T13:30:54.854" v="11992"/>
          <ac:grpSpMkLst>
            <pc:docMk/>
            <pc:sldMk cId="1221455829" sldId="676"/>
            <ac:grpSpMk id="39" creationId="{376D4B21-94BC-4936-AF79-D0D9F18A8C08}"/>
          </ac:grpSpMkLst>
        </pc:grpChg>
        <pc:grpChg chg="add del mod">
          <ac:chgData name="Sandin Garcia, Juan" userId="8eb68045-f4b0-4f31-aa4e-3c7463baf3fb" providerId="ADAL" clId="{812950CE-F388-4949-A020-62CB281D15C3}" dt="2021-05-03T13:30:57.033" v="11993" actId="478"/>
          <ac:grpSpMkLst>
            <pc:docMk/>
            <pc:sldMk cId="1221455829" sldId="676"/>
            <ac:grpSpMk id="45" creationId="{1216EB16-51B5-48F8-9D26-2FC90B029635}"/>
          </ac:grpSpMkLst>
        </pc:grpChg>
        <pc:picChg chg="add del mod">
          <ac:chgData name="Sandin Garcia, Juan" userId="8eb68045-f4b0-4f31-aa4e-3c7463baf3fb" providerId="ADAL" clId="{812950CE-F388-4949-A020-62CB281D15C3}" dt="2021-05-03T13:30:50.249" v="11989"/>
          <ac:picMkLst>
            <pc:docMk/>
            <pc:sldMk cId="1221455829" sldId="676"/>
            <ac:picMk id="15" creationId="{1AEE6D67-E881-4054-9F50-389762D34A8B}"/>
          </ac:picMkLst>
        </pc:picChg>
        <pc:picChg chg="del">
          <ac:chgData name="Sandin Garcia, Juan" userId="8eb68045-f4b0-4f31-aa4e-3c7463baf3fb" providerId="ADAL" clId="{812950CE-F388-4949-A020-62CB281D15C3}" dt="2021-05-03T13:30:54.167" v="11991" actId="478"/>
          <ac:picMkLst>
            <pc:docMk/>
            <pc:sldMk cId="1221455829" sldId="676"/>
            <ac:picMk id="17" creationId="{00000000-0000-0000-0000-000000000000}"/>
          </ac:picMkLst>
        </pc:picChg>
        <pc:picChg chg="del">
          <ac:chgData name="Sandin Garcia, Juan" userId="8eb68045-f4b0-4f31-aa4e-3c7463baf3fb" providerId="ADAL" clId="{812950CE-F388-4949-A020-62CB281D15C3}" dt="2021-05-03T13:30:52.526" v="11990" actId="478"/>
          <ac:picMkLst>
            <pc:docMk/>
            <pc:sldMk cId="1221455829" sldId="676"/>
            <ac:picMk id="19" creationId="{00000000-0000-0000-0000-000000000000}"/>
          </ac:picMkLst>
        </pc:picChg>
        <pc:picChg chg="add del mod">
          <ac:chgData name="Sandin Garcia, Juan" userId="8eb68045-f4b0-4f31-aa4e-3c7463baf3fb" providerId="ADAL" clId="{812950CE-F388-4949-A020-62CB281D15C3}" dt="2021-05-03T13:30:50.249" v="11989"/>
          <ac:picMkLst>
            <pc:docMk/>
            <pc:sldMk cId="1221455829" sldId="676"/>
            <ac:picMk id="20" creationId="{D385FA1C-85D6-4E6E-9248-62E565EF1F88}"/>
          </ac:picMkLst>
        </pc:picChg>
        <pc:picChg chg="mod">
          <ac:chgData name="Sandin Garcia, Juan" userId="8eb68045-f4b0-4f31-aa4e-3c7463baf3fb" providerId="ADAL" clId="{812950CE-F388-4949-A020-62CB281D15C3}" dt="2021-05-03T13:30:48.860" v="11988"/>
          <ac:picMkLst>
            <pc:docMk/>
            <pc:sldMk cId="1221455829" sldId="676"/>
            <ac:picMk id="24" creationId="{B48F6C02-09C0-492F-8C5E-DB6D9D89A809}"/>
          </ac:picMkLst>
        </pc:picChg>
        <pc:picChg chg="del">
          <ac:chgData name="Sandin Garcia, Juan" userId="8eb68045-f4b0-4f31-aa4e-3c7463baf3fb" providerId="ADAL" clId="{812950CE-F388-4949-A020-62CB281D15C3}" dt="2021-05-03T13:30:52.526" v="11990" actId="478"/>
          <ac:picMkLst>
            <pc:docMk/>
            <pc:sldMk cId="1221455829" sldId="676"/>
            <ac:picMk id="26" creationId="{00000000-0000-0000-0000-000000000000}"/>
          </ac:picMkLst>
        </pc:picChg>
        <pc:picChg chg="mod">
          <ac:chgData name="Sandin Garcia, Juan" userId="8eb68045-f4b0-4f31-aa4e-3c7463baf3fb" providerId="ADAL" clId="{812950CE-F388-4949-A020-62CB281D15C3}" dt="2021-05-03T13:30:48.860" v="11988"/>
          <ac:picMkLst>
            <pc:docMk/>
            <pc:sldMk cId="1221455829" sldId="676"/>
            <ac:picMk id="34" creationId="{B30E4539-BB61-4C61-B69E-43797C4CACDD}"/>
          </ac:picMkLst>
        </pc:picChg>
        <pc:picChg chg="add del mod">
          <ac:chgData name="Sandin Garcia, Juan" userId="8eb68045-f4b0-4f31-aa4e-3c7463baf3fb" providerId="ADAL" clId="{812950CE-F388-4949-A020-62CB281D15C3}" dt="2021-05-05T15:05:58.084" v="19243" actId="478"/>
          <ac:picMkLst>
            <pc:docMk/>
            <pc:sldMk cId="1221455829" sldId="676"/>
            <ac:picMk id="36" creationId="{4AC797F5-19FA-4B74-B233-52F3DE944F50}"/>
          </ac:picMkLst>
        </pc:picChg>
        <pc:picChg chg="add del mod">
          <ac:chgData name="Sandin Garcia, Juan" userId="8eb68045-f4b0-4f31-aa4e-3c7463baf3fb" providerId="ADAL" clId="{812950CE-F388-4949-A020-62CB281D15C3}" dt="2021-05-05T15:05:58.084" v="19243" actId="478"/>
          <ac:picMkLst>
            <pc:docMk/>
            <pc:sldMk cId="1221455829" sldId="676"/>
            <ac:picMk id="38" creationId="{A71D09C2-97D6-4B80-BEB8-577FF2E93A62}"/>
          </ac:picMkLst>
        </pc:picChg>
        <pc:picChg chg="mod">
          <ac:chgData name="Sandin Garcia, Juan" userId="8eb68045-f4b0-4f31-aa4e-3c7463baf3fb" providerId="ADAL" clId="{812950CE-F388-4949-A020-62CB281D15C3}" dt="2021-05-03T13:30:54.854" v="11992"/>
          <ac:picMkLst>
            <pc:docMk/>
            <pc:sldMk cId="1221455829" sldId="676"/>
            <ac:picMk id="40" creationId="{C66694D9-4656-41DD-9037-174AAE3A65CE}"/>
          </ac:picMkLst>
        </pc:picChg>
        <pc:picChg chg="mod">
          <ac:chgData name="Sandin Garcia, Juan" userId="8eb68045-f4b0-4f31-aa4e-3c7463baf3fb" providerId="ADAL" clId="{812950CE-F388-4949-A020-62CB281D15C3}" dt="2021-05-03T13:30:54.854" v="11992"/>
          <ac:picMkLst>
            <pc:docMk/>
            <pc:sldMk cId="1221455829" sldId="676"/>
            <ac:picMk id="46" creationId="{02CC05CE-E6D3-4535-A195-D12ADA6573BC}"/>
          </ac:picMkLst>
        </pc:picChg>
        <pc:cxnChg chg="add mod">
          <ac:chgData name="Sandin Garcia, Juan" userId="8eb68045-f4b0-4f31-aa4e-3c7463baf3fb" providerId="ADAL" clId="{812950CE-F388-4949-A020-62CB281D15C3}" dt="2021-05-05T15:05:58.360" v="19244"/>
          <ac:cxnSpMkLst>
            <pc:docMk/>
            <pc:sldMk cId="1221455829" sldId="676"/>
            <ac:cxnSpMk id="13" creationId="{2CBB8782-9241-4DF4-B1FE-7F8E1DBC4F7B}"/>
          </ac:cxnSpMkLst>
        </pc:cxnChg>
        <pc:cxnChg chg="add mod">
          <ac:chgData name="Sandin Garcia, Juan" userId="8eb68045-f4b0-4f31-aa4e-3c7463baf3fb" providerId="ADAL" clId="{812950CE-F388-4949-A020-62CB281D15C3}" dt="2021-05-05T15:05:58.360" v="19244"/>
          <ac:cxnSpMkLst>
            <pc:docMk/>
            <pc:sldMk cId="1221455829" sldId="676"/>
            <ac:cxnSpMk id="14" creationId="{05ED2D82-A66B-409A-B7B2-439E81580A72}"/>
          </ac:cxnSpMkLst>
        </pc:cxnChg>
      </pc:sldChg>
      <pc:sldChg chg="delSp modSp mod modNotesTx">
        <pc:chgData name="Sandin Garcia, Juan" userId="8eb68045-f4b0-4f31-aa4e-3c7463baf3fb" providerId="ADAL" clId="{812950CE-F388-4949-A020-62CB281D15C3}" dt="2021-05-05T15:57:41.537" v="20963" actId="1037"/>
        <pc:sldMkLst>
          <pc:docMk/>
          <pc:sldMk cId="1044072108" sldId="677"/>
        </pc:sldMkLst>
        <pc:spChg chg="del">
          <ac:chgData name="Sandin Garcia, Juan" userId="8eb68045-f4b0-4f31-aa4e-3c7463baf3fb" providerId="ADAL" clId="{812950CE-F388-4949-A020-62CB281D15C3}" dt="2021-05-03T07:23:43.180" v="8468" actId="478"/>
          <ac:spMkLst>
            <pc:docMk/>
            <pc:sldMk cId="1044072108" sldId="677"/>
            <ac:spMk id="2" creationId="{00000000-0000-0000-0000-000000000000}"/>
          </ac:spMkLst>
        </pc:spChg>
        <pc:spChg chg="mod">
          <ac:chgData name="Sandin Garcia, Juan" userId="8eb68045-f4b0-4f31-aa4e-3c7463baf3fb" providerId="ADAL" clId="{812950CE-F388-4949-A020-62CB281D15C3}" dt="2021-05-05T15:56:59.283" v="20906" actId="1035"/>
          <ac:spMkLst>
            <pc:docMk/>
            <pc:sldMk cId="1044072108" sldId="677"/>
            <ac:spMk id="3" creationId="{00000000-0000-0000-0000-000000000000}"/>
          </ac:spMkLst>
        </pc:spChg>
        <pc:spChg chg="mod">
          <ac:chgData name="Sandin Garcia, Juan" userId="8eb68045-f4b0-4f31-aa4e-3c7463baf3fb" providerId="ADAL" clId="{812950CE-F388-4949-A020-62CB281D15C3}" dt="2021-05-05T15:54:37.796" v="20817" actId="20577"/>
          <ac:spMkLst>
            <pc:docMk/>
            <pc:sldMk cId="1044072108" sldId="677"/>
            <ac:spMk id="4" creationId="{00000000-0000-0000-0000-000000000000}"/>
          </ac:spMkLst>
        </pc:spChg>
        <pc:spChg chg="mod">
          <ac:chgData name="Sandin Garcia, Juan" userId="8eb68045-f4b0-4f31-aa4e-3c7463baf3fb" providerId="ADAL" clId="{812950CE-F388-4949-A020-62CB281D15C3}" dt="2021-05-05T15:57:06.123" v="20918" actId="1036"/>
          <ac:spMkLst>
            <pc:docMk/>
            <pc:sldMk cId="1044072108" sldId="677"/>
            <ac:spMk id="6" creationId="{00000000-0000-0000-0000-000000000000}"/>
          </ac:spMkLst>
        </pc:spChg>
        <pc:spChg chg="mod">
          <ac:chgData name="Sandin Garcia, Juan" userId="8eb68045-f4b0-4f31-aa4e-3c7463baf3fb" providerId="ADAL" clId="{812950CE-F388-4949-A020-62CB281D15C3}" dt="2021-05-05T15:57:41.537" v="20963" actId="1037"/>
          <ac:spMkLst>
            <pc:docMk/>
            <pc:sldMk cId="1044072108" sldId="677"/>
            <ac:spMk id="7" creationId="{00000000-0000-0000-0000-000000000000}"/>
          </ac:spMkLst>
        </pc:spChg>
        <pc:spChg chg="mod">
          <ac:chgData name="Sandin Garcia, Juan" userId="8eb68045-f4b0-4f31-aa4e-3c7463baf3fb" providerId="ADAL" clId="{812950CE-F388-4949-A020-62CB281D15C3}" dt="2021-05-05T15:57:37.532" v="20954" actId="1036"/>
          <ac:spMkLst>
            <pc:docMk/>
            <pc:sldMk cId="1044072108" sldId="677"/>
            <ac:spMk id="8" creationId="{00000000-0000-0000-0000-000000000000}"/>
          </ac:spMkLst>
        </pc:spChg>
        <pc:spChg chg="mod">
          <ac:chgData name="Sandin Garcia, Juan" userId="8eb68045-f4b0-4f31-aa4e-3c7463baf3fb" providerId="ADAL" clId="{812950CE-F388-4949-A020-62CB281D15C3}" dt="2021-05-05T15:56:06.470" v="20849" actId="14100"/>
          <ac:spMkLst>
            <pc:docMk/>
            <pc:sldMk cId="1044072108" sldId="677"/>
            <ac:spMk id="9" creationId="{00000000-0000-0000-0000-000000000000}"/>
          </ac:spMkLst>
        </pc:spChg>
      </pc:sldChg>
      <pc:sldChg chg="addSp delSp modSp mod delCm modNotesTx">
        <pc:chgData name="Sandin Garcia, Juan" userId="8eb68045-f4b0-4f31-aa4e-3c7463baf3fb" providerId="ADAL" clId="{812950CE-F388-4949-A020-62CB281D15C3}" dt="2021-05-05T18:06:42.990" v="24989" actId="1592"/>
        <pc:sldMkLst>
          <pc:docMk/>
          <pc:sldMk cId="3520029803" sldId="678"/>
        </pc:sldMkLst>
        <pc:spChg chg="add del mod">
          <ac:chgData name="Sandin Garcia, Juan" userId="8eb68045-f4b0-4f31-aa4e-3c7463baf3fb" providerId="ADAL" clId="{812950CE-F388-4949-A020-62CB281D15C3}" dt="2021-05-03T17:15:29.298" v="15544" actId="313"/>
          <ac:spMkLst>
            <pc:docMk/>
            <pc:sldMk cId="3520029803" sldId="678"/>
            <ac:spMk id="2" creationId="{018C7A8F-FC68-438A-9669-2D57C050C743}"/>
          </ac:spMkLst>
        </pc:spChg>
        <pc:spChg chg="add del mod">
          <ac:chgData name="Sandin Garcia, Juan" userId="8eb68045-f4b0-4f31-aa4e-3c7463baf3fb" providerId="ADAL" clId="{812950CE-F388-4949-A020-62CB281D15C3}" dt="2021-05-03T07:12:29.346" v="8339"/>
          <ac:spMkLst>
            <pc:docMk/>
            <pc:sldMk cId="3520029803" sldId="678"/>
            <ac:spMk id="3" creationId="{5E4E5F98-0100-4D80-AF70-0975A4F05E27}"/>
          </ac:spMkLst>
        </pc:spChg>
        <pc:spChg chg="del mod">
          <ac:chgData name="Sandin Garcia, Juan" userId="8eb68045-f4b0-4f31-aa4e-3c7463baf3fb" providerId="ADAL" clId="{812950CE-F388-4949-A020-62CB281D15C3}" dt="2021-05-03T07:23:38.316" v="8467" actId="478"/>
          <ac:spMkLst>
            <pc:docMk/>
            <pc:sldMk cId="3520029803" sldId="678"/>
            <ac:spMk id="4" creationId="{00000000-0000-0000-0000-000000000000}"/>
          </ac:spMkLst>
        </pc:spChg>
        <pc:spChg chg="del mod">
          <ac:chgData name="Sandin Garcia, Juan" userId="8eb68045-f4b0-4f31-aa4e-3c7463baf3fb" providerId="ADAL" clId="{812950CE-F388-4949-A020-62CB281D15C3}" dt="2021-05-03T06:45:10.482" v="7787" actId="478"/>
          <ac:spMkLst>
            <pc:docMk/>
            <pc:sldMk cId="3520029803" sldId="678"/>
            <ac:spMk id="6"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7"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8"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9"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0"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1"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2"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3"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4"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5"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6"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7"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8"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19"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0"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1"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2"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3"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4"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5"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6"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7"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28"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29"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0"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1"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2"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3"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4" creationId="{00000000-0000-0000-0000-000000000000}"/>
          </ac:spMkLst>
        </pc:spChg>
        <pc:spChg chg="mod">
          <ac:chgData name="Sandin Garcia, Juan" userId="8eb68045-f4b0-4f31-aa4e-3c7463baf3fb" providerId="ADAL" clId="{812950CE-F388-4949-A020-62CB281D15C3}" dt="2021-05-05T14:30:02.804" v="18356" actId="207"/>
          <ac:spMkLst>
            <pc:docMk/>
            <pc:sldMk cId="3520029803" sldId="678"/>
            <ac:spMk id="35" creationId="{00000000-0000-0000-0000-000000000000}"/>
          </ac:spMkLst>
        </pc:spChg>
        <pc:spChg chg="mod">
          <ac:chgData name="Sandin Garcia, Juan" userId="8eb68045-f4b0-4f31-aa4e-3c7463baf3fb" providerId="ADAL" clId="{812950CE-F388-4949-A020-62CB281D15C3}" dt="2021-05-03T17:15:07.871" v="15543" actId="14100"/>
          <ac:spMkLst>
            <pc:docMk/>
            <pc:sldMk cId="3520029803" sldId="678"/>
            <ac:spMk id="36" creationId="{00000000-0000-0000-0000-000000000000}"/>
          </ac:spMkLst>
        </pc:spChg>
        <pc:spChg chg="mod">
          <ac:chgData name="Sandin Garcia, Juan" userId="8eb68045-f4b0-4f31-aa4e-3c7463baf3fb" providerId="ADAL" clId="{812950CE-F388-4949-A020-62CB281D15C3}" dt="2021-05-05T14:30:16.742" v="18360" actId="207"/>
          <ac:spMkLst>
            <pc:docMk/>
            <pc:sldMk cId="3520029803" sldId="678"/>
            <ac:spMk id="37" creationId="{00000000-0000-0000-0000-000000000000}"/>
          </ac:spMkLst>
        </pc:spChg>
        <pc:spChg chg="add mod">
          <ac:chgData name="Sandin Garcia, Juan" userId="8eb68045-f4b0-4f31-aa4e-3c7463baf3fb" providerId="ADAL" clId="{812950CE-F388-4949-A020-62CB281D15C3}" dt="2021-05-03T06:42:53.747" v="7752" actId="571"/>
          <ac:spMkLst>
            <pc:docMk/>
            <pc:sldMk cId="3520029803" sldId="678"/>
            <ac:spMk id="41" creationId="{6EB468E5-CBA8-45B0-B272-EF272BBD4D5F}"/>
          </ac:spMkLst>
        </pc:spChg>
        <pc:spChg chg="add mod">
          <ac:chgData name="Sandin Garcia, Juan" userId="8eb68045-f4b0-4f31-aa4e-3c7463baf3fb" providerId="ADAL" clId="{812950CE-F388-4949-A020-62CB281D15C3}" dt="2021-05-03T06:42:53.747" v="7752" actId="571"/>
          <ac:spMkLst>
            <pc:docMk/>
            <pc:sldMk cId="3520029803" sldId="678"/>
            <ac:spMk id="42" creationId="{4BE4044D-E587-4DF2-866B-460E2F16DB64}"/>
          </ac:spMkLst>
        </pc:spChg>
        <pc:spChg chg="add mod">
          <ac:chgData name="Sandin Garcia, Juan" userId="8eb68045-f4b0-4f31-aa4e-3c7463baf3fb" providerId="ADAL" clId="{812950CE-F388-4949-A020-62CB281D15C3}" dt="2021-05-03T06:42:53.747" v="7752" actId="571"/>
          <ac:spMkLst>
            <pc:docMk/>
            <pc:sldMk cId="3520029803" sldId="678"/>
            <ac:spMk id="44" creationId="{BE6B352C-93BC-4176-80E4-C09C550F31EC}"/>
          </ac:spMkLst>
        </pc:spChg>
        <pc:spChg chg="add mod">
          <ac:chgData name="Sandin Garcia, Juan" userId="8eb68045-f4b0-4f31-aa4e-3c7463baf3fb" providerId="ADAL" clId="{812950CE-F388-4949-A020-62CB281D15C3}" dt="2021-05-03T06:42:53.747" v="7752" actId="571"/>
          <ac:spMkLst>
            <pc:docMk/>
            <pc:sldMk cId="3520029803" sldId="678"/>
            <ac:spMk id="45" creationId="{71730FDA-A4D2-4220-9DB6-72F47C1A4BB7}"/>
          </ac:spMkLst>
        </pc:spChg>
        <pc:spChg chg="add del mod">
          <ac:chgData name="Sandin Garcia, Juan" userId="8eb68045-f4b0-4f31-aa4e-3c7463baf3fb" providerId="ADAL" clId="{812950CE-F388-4949-A020-62CB281D15C3}" dt="2021-05-03T07:18:42.779" v="8444"/>
          <ac:spMkLst>
            <pc:docMk/>
            <pc:sldMk cId="3520029803" sldId="678"/>
            <ac:spMk id="46" creationId="{BF59A175-0636-465A-BFAB-D932C524C8DF}"/>
          </ac:spMkLst>
        </pc:spChg>
        <pc:grpChg chg="add mod">
          <ac:chgData name="Sandin Garcia, Juan" userId="8eb68045-f4b0-4f31-aa4e-3c7463baf3fb" providerId="ADAL" clId="{812950CE-F388-4949-A020-62CB281D15C3}" dt="2021-05-03T17:15:07.871" v="15543" actId="14100"/>
          <ac:grpSpMkLst>
            <pc:docMk/>
            <pc:sldMk cId="3520029803" sldId="678"/>
            <ac:grpSpMk id="5" creationId="{6657F184-B5AE-4563-B9C2-4A1DA8AA6AB8}"/>
          </ac:grpSpMkLst>
        </pc:grpChg>
        <pc:picChg chg="add del mod">
          <ac:chgData name="Sandin Garcia, Juan" userId="8eb68045-f4b0-4f31-aa4e-3c7463baf3fb" providerId="ADAL" clId="{812950CE-F388-4949-A020-62CB281D15C3}" dt="2021-05-03T06:44:52.650" v="7782" actId="478"/>
          <ac:picMkLst>
            <pc:docMk/>
            <pc:sldMk cId="3520029803" sldId="678"/>
            <ac:picMk id="38" creationId="{55E48E65-685E-4E5D-B97E-C8CEDC5BDDDC}"/>
          </ac:picMkLst>
        </pc:picChg>
        <pc:cxnChg chg="mod">
          <ac:chgData name="Sandin Garcia, Juan" userId="8eb68045-f4b0-4f31-aa4e-3c7463baf3fb" providerId="ADAL" clId="{812950CE-F388-4949-A020-62CB281D15C3}" dt="2021-05-05T14:30:30.514" v="18371" actId="692"/>
          <ac:cxnSpMkLst>
            <pc:docMk/>
            <pc:sldMk cId="3520029803" sldId="678"/>
            <ac:cxnSpMk id="39" creationId="{00000000-0000-0000-0000-000000000000}"/>
          </ac:cxnSpMkLst>
        </pc:cxnChg>
        <pc:cxnChg chg="mod">
          <ac:chgData name="Sandin Garcia, Juan" userId="8eb68045-f4b0-4f31-aa4e-3c7463baf3fb" providerId="ADAL" clId="{812950CE-F388-4949-A020-62CB281D15C3}" dt="2021-05-05T14:30:30.514" v="18371" actId="692"/>
          <ac:cxnSpMkLst>
            <pc:docMk/>
            <pc:sldMk cId="3520029803" sldId="678"/>
            <ac:cxnSpMk id="40" creationId="{00000000-0000-0000-0000-000000000000}"/>
          </ac:cxnSpMkLst>
        </pc:cxnChg>
        <pc:cxnChg chg="mod">
          <ac:chgData name="Sandin Garcia, Juan" userId="8eb68045-f4b0-4f31-aa4e-3c7463baf3fb" providerId="ADAL" clId="{812950CE-F388-4949-A020-62CB281D15C3}" dt="2021-05-05T14:30:30.514" v="18371" actId="692"/>
          <ac:cxnSpMkLst>
            <pc:docMk/>
            <pc:sldMk cId="3520029803" sldId="678"/>
            <ac:cxnSpMk id="43" creationId="{00000000-0000-0000-0000-000000000000}"/>
          </ac:cxnSpMkLst>
        </pc:cxnChg>
      </pc:sldChg>
      <pc:sldChg chg="delSp modSp mod delCm modNotesTx">
        <pc:chgData name="Sandin Garcia, Juan" userId="8eb68045-f4b0-4f31-aa4e-3c7463baf3fb" providerId="ADAL" clId="{812950CE-F388-4949-A020-62CB281D15C3}" dt="2021-05-05T17:54:36.571" v="24434" actId="113"/>
        <pc:sldMkLst>
          <pc:docMk/>
          <pc:sldMk cId="1584758321" sldId="679"/>
        </pc:sldMkLst>
        <pc:spChg chg="del">
          <ac:chgData name="Sandin Garcia, Juan" userId="8eb68045-f4b0-4f31-aa4e-3c7463baf3fb" providerId="ADAL" clId="{812950CE-F388-4949-A020-62CB281D15C3}" dt="2021-05-03T07:23:46.859" v="8469" actId="478"/>
          <ac:spMkLst>
            <pc:docMk/>
            <pc:sldMk cId="1584758321" sldId="679"/>
            <ac:spMk id="3" creationId="{00000000-0000-0000-0000-000000000000}"/>
          </ac:spMkLst>
        </pc:spChg>
        <pc:spChg chg="mod">
          <ac:chgData name="Sandin Garcia, Juan" userId="8eb68045-f4b0-4f31-aa4e-3c7463baf3fb" providerId="ADAL" clId="{812950CE-F388-4949-A020-62CB281D15C3}" dt="2021-05-05T15:53:56.557" v="20797" actId="20577"/>
          <ac:spMkLst>
            <pc:docMk/>
            <pc:sldMk cId="1584758321" sldId="679"/>
            <ac:spMk id="3" creationId="{41102BA2-D41B-403B-A2DB-99CFFFC8F7BA}"/>
          </ac:spMkLst>
        </pc:spChg>
      </pc:sldChg>
      <pc:sldChg chg="addSp delSp modSp new mod">
        <pc:chgData name="Sandin Garcia, Juan" userId="8eb68045-f4b0-4f31-aa4e-3c7463baf3fb" providerId="ADAL" clId="{812950CE-F388-4949-A020-62CB281D15C3}" dt="2021-05-03T17:20:59.652" v="15598" actId="313"/>
        <pc:sldMkLst>
          <pc:docMk/>
          <pc:sldMk cId="2022276277" sldId="680"/>
        </pc:sldMkLst>
        <pc:spChg chg="mod">
          <ac:chgData name="Sandin Garcia, Juan" userId="8eb68045-f4b0-4f31-aa4e-3c7463baf3fb" providerId="ADAL" clId="{812950CE-F388-4949-A020-62CB281D15C3}" dt="2021-05-03T17:20:59.652" v="15598" actId="313"/>
          <ac:spMkLst>
            <pc:docMk/>
            <pc:sldMk cId="2022276277" sldId="680"/>
            <ac:spMk id="2" creationId="{829C4148-708B-41CC-A02B-0B5A134158C8}"/>
          </ac:spMkLst>
        </pc:spChg>
        <pc:spChg chg="del">
          <ac:chgData name="Sandin Garcia, Juan" userId="8eb68045-f4b0-4f31-aa4e-3c7463baf3fb" providerId="ADAL" clId="{812950CE-F388-4949-A020-62CB281D15C3}" dt="2021-05-03T06:17:02.960" v="7071"/>
          <ac:spMkLst>
            <pc:docMk/>
            <pc:sldMk cId="2022276277" sldId="680"/>
            <ac:spMk id="3" creationId="{E92D0420-0291-4610-8607-327D47514644}"/>
          </ac:spMkLst>
        </pc:spChg>
        <pc:spChg chg="mod">
          <ac:chgData name="Sandin Garcia, Juan" userId="8eb68045-f4b0-4f31-aa4e-3c7463baf3fb" providerId="ADAL" clId="{812950CE-F388-4949-A020-62CB281D15C3}" dt="2021-05-03T17:20:09.312" v="15580" actId="313"/>
          <ac:spMkLst>
            <pc:docMk/>
            <pc:sldMk cId="2022276277" sldId="680"/>
            <ac:spMk id="4" creationId="{C4FE0EA4-8943-4308-9AE3-0F1D40FA3F46}"/>
          </ac:spMkLst>
        </pc:spChg>
        <pc:picChg chg="add mod">
          <ac:chgData name="Sandin Garcia, Juan" userId="8eb68045-f4b0-4f31-aa4e-3c7463baf3fb" providerId="ADAL" clId="{812950CE-F388-4949-A020-62CB281D15C3}" dt="2021-05-03T06:17:30.669" v="7074" actId="14100"/>
          <ac:picMkLst>
            <pc:docMk/>
            <pc:sldMk cId="2022276277" sldId="680"/>
            <ac:picMk id="5" creationId="{A4896761-72B0-45D6-8770-B6217E5A5FE3}"/>
          </ac:picMkLst>
        </pc:picChg>
      </pc:sldChg>
      <pc:sldChg chg="new del">
        <pc:chgData name="Sandin Garcia, Juan" userId="8eb68045-f4b0-4f31-aa4e-3c7463baf3fb" providerId="ADAL" clId="{812950CE-F388-4949-A020-62CB281D15C3}" dt="2021-05-03T08:51:10.378" v="9915" actId="47"/>
        <pc:sldMkLst>
          <pc:docMk/>
          <pc:sldMk cId="1091514915" sldId="681"/>
        </pc:sldMkLst>
      </pc:sldChg>
      <pc:sldChg chg="addSp delSp modSp new mod modNotesTx">
        <pc:chgData name="Sandin Garcia, Juan" userId="8eb68045-f4b0-4f31-aa4e-3c7463baf3fb" providerId="ADAL" clId="{812950CE-F388-4949-A020-62CB281D15C3}" dt="2021-05-05T15:52:46.164" v="20781" actId="20577"/>
        <pc:sldMkLst>
          <pc:docMk/>
          <pc:sldMk cId="1511384148" sldId="682"/>
        </pc:sldMkLst>
        <pc:spChg chg="mod">
          <ac:chgData name="Sandin Garcia, Juan" userId="8eb68045-f4b0-4f31-aa4e-3c7463baf3fb" providerId="ADAL" clId="{812950CE-F388-4949-A020-62CB281D15C3}" dt="2021-05-05T14:19:48.628" v="18101" actId="207"/>
          <ac:spMkLst>
            <pc:docMk/>
            <pc:sldMk cId="1511384148" sldId="682"/>
            <ac:spMk id="2" creationId="{2AFA1683-9154-40F6-87B8-470AE9CF7396}"/>
          </ac:spMkLst>
        </pc:spChg>
        <pc:spChg chg="mod">
          <ac:chgData name="Sandin Garcia, Juan" userId="8eb68045-f4b0-4f31-aa4e-3c7463baf3fb" providerId="ADAL" clId="{812950CE-F388-4949-A020-62CB281D15C3}" dt="2021-05-03T17:11:15.056" v="15488" actId="790"/>
          <ac:spMkLst>
            <pc:docMk/>
            <pc:sldMk cId="1511384148" sldId="682"/>
            <ac:spMk id="3" creationId="{B13F0B60-9B49-48C0-8342-6E372E24DB27}"/>
          </ac:spMkLst>
        </pc:spChg>
        <pc:spChg chg="mod">
          <ac:chgData name="Sandin Garcia, Juan" userId="8eb68045-f4b0-4f31-aa4e-3c7463baf3fb" providerId="ADAL" clId="{812950CE-F388-4949-A020-62CB281D15C3}" dt="2021-05-03T17:11:15.056" v="15488" actId="790"/>
          <ac:spMkLst>
            <pc:docMk/>
            <pc:sldMk cId="1511384148" sldId="682"/>
            <ac:spMk id="5" creationId="{DE9A28A6-560B-4E5F-AC9C-7F4CEF5DF985}"/>
          </ac:spMkLst>
        </pc:spChg>
        <pc:spChg chg="mod">
          <ac:chgData name="Sandin Garcia, Juan" userId="8eb68045-f4b0-4f31-aa4e-3c7463baf3fb" providerId="ADAL" clId="{812950CE-F388-4949-A020-62CB281D15C3}" dt="2021-05-03T17:11:15.056" v="15488" actId="790"/>
          <ac:spMkLst>
            <pc:docMk/>
            <pc:sldMk cId="1511384148" sldId="682"/>
            <ac:spMk id="8" creationId="{38D47DAD-61F6-4796-B61A-559967816130}"/>
          </ac:spMkLst>
        </pc:spChg>
        <pc:spChg chg="mod">
          <ac:chgData name="Sandin Garcia, Juan" userId="8eb68045-f4b0-4f31-aa4e-3c7463baf3fb" providerId="ADAL" clId="{812950CE-F388-4949-A020-62CB281D15C3}" dt="2021-05-03T17:11:15.056" v="15488" actId="790"/>
          <ac:spMkLst>
            <pc:docMk/>
            <pc:sldMk cId="1511384148" sldId="682"/>
            <ac:spMk id="9" creationId="{10572AD3-F8B8-45A1-A317-420C545DDCC8}"/>
          </ac:spMkLst>
        </pc:spChg>
        <pc:spChg chg="mod">
          <ac:chgData name="Sandin Garcia, Juan" userId="8eb68045-f4b0-4f31-aa4e-3c7463baf3fb" providerId="ADAL" clId="{812950CE-F388-4949-A020-62CB281D15C3}" dt="2021-05-03T17:11:15.056" v="15488" actId="790"/>
          <ac:spMkLst>
            <pc:docMk/>
            <pc:sldMk cId="1511384148" sldId="682"/>
            <ac:spMk id="10" creationId="{2A885D85-6386-4B4D-B7DE-1130CF783BE5}"/>
          </ac:spMkLst>
        </pc:spChg>
        <pc:spChg chg="mod">
          <ac:chgData name="Sandin Garcia, Juan" userId="8eb68045-f4b0-4f31-aa4e-3c7463baf3fb" providerId="ADAL" clId="{812950CE-F388-4949-A020-62CB281D15C3}" dt="2021-05-03T17:11:15.056" v="15488" actId="790"/>
          <ac:spMkLst>
            <pc:docMk/>
            <pc:sldMk cId="1511384148" sldId="682"/>
            <ac:spMk id="11" creationId="{B3D5F23E-2836-4E31-A056-EE185D5911C0}"/>
          </ac:spMkLst>
        </pc:spChg>
        <pc:spChg chg="mod">
          <ac:chgData name="Sandin Garcia, Juan" userId="8eb68045-f4b0-4f31-aa4e-3c7463baf3fb" providerId="ADAL" clId="{812950CE-F388-4949-A020-62CB281D15C3}" dt="2021-05-03T09:04:30.999" v="10664"/>
          <ac:spMkLst>
            <pc:docMk/>
            <pc:sldMk cId="1511384148" sldId="682"/>
            <ac:spMk id="13" creationId="{91E6D10F-9D5D-47A3-94B0-F3E23C4680C6}"/>
          </ac:spMkLst>
        </pc:spChg>
        <pc:spChg chg="mod">
          <ac:chgData name="Sandin Garcia, Juan" userId="8eb68045-f4b0-4f31-aa4e-3c7463baf3fb" providerId="ADAL" clId="{812950CE-F388-4949-A020-62CB281D15C3}" dt="2021-05-03T09:04:30.999" v="10664"/>
          <ac:spMkLst>
            <pc:docMk/>
            <pc:sldMk cId="1511384148" sldId="682"/>
            <ac:spMk id="15" creationId="{F39274D2-910C-4B12-BE86-FCBF5C735A12}"/>
          </ac:spMkLst>
        </pc:spChg>
        <pc:spChg chg="mod">
          <ac:chgData name="Sandin Garcia, Juan" userId="8eb68045-f4b0-4f31-aa4e-3c7463baf3fb" providerId="ADAL" clId="{812950CE-F388-4949-A020-62CB281D15C3}" dt="2021-05-03T09:04:30.999" v="10664"/>
          <ac:spMkLst>
            <pc:docMk/>
            <pc:sldMk cId="1511384148" sldId="682"/>
            <ac:spMk id="16" creationId="{4A980F58-D107-45E8-95B9-F9795C65BB5F}"/>
          </ac:spMkLst>
        </pc:spChg>
        <pc:spChg chg="mod">
          <ac:chgData name="Sandin Garcia, Juan" userId="8eb68045-f4b0-4f31-aa4e-3c7463baf3fb" providerId="ADAL" clId="{812950CE-F388-4949-A020-62CB281D15C3}" dt="2021-05-03T17:11:28.830" v="15489" actId="2"/>
          <ac:spMkLst>
            <pc:docMk/>
            <pc:sldMk cId="1511384148" sldId="682"/>
            <ac:spMk id="18" creationId="{FC984D4A-7A38-4C69-B7A0-3BF2B3FAE2A2}"/>
          </ac:spMkLst>
        </pc:spChg>
        <pc:spChg chg="mod">
          <ac:chgData name="Sandin Garcia, Juan" userId="8eb68045-f4b0-4f31-aa4e-3c7463baf3fb" providerId="ADAL" clId="{812950CE-F388-4949-A020-62CB281D15C3}" dt="2021-05-03T17:11:15.056" v="15488" actId="790"/>
          <ac:spMkLst>
            <pc:docMk/>
            <pc:sldMk cId="1511384148" sldId="682"/>
            <ac:spMk id="20" creationId="{13EDC4BA-F037-4C17-B93E-B1E3B9E434A4}"/>
          </ac:spMkLst>
        </pc:spChg>
        <pc:spChg chg="mod">
          <ac:chgData name="Sandin Garcia, Juan" userId="8eb68045-f4b0-4f31-aa4e-3c7463baf3fb" providerId="ADAL" clId="{812950CE-F388-4949-A020-62CB281D15C3}" dt="2021-05-03T17:11:15.056" v="15488" actId="790"/>
          <ac:spMkLst>
            <pc:docMk/>
            <pc:sldMk cId="1511384148" sldId="682"/>
            <ac:spMk id="21" creationId="{A3606879-F726-4002-A9C2-8F3032A6AB3F}"/>
          </ac:spMkLst>
        </pc:spChg>
        <pc:spChg chg="mod">
          <ac:chgData name="Sandin Garcia, Juan" userId="8eb68045-f4b0-4f31-aa4e-3c7463baf3fb" providerId="ADAL" clId="{812950CE-F388-4949-A020-62CB281D15C3}" dt="2021-05-03T17:11:15.056" v="15488" actId="790"/>
          <ac:spMkLst>
            <pc:docMk/>
            <pc:sldMk cId="1511384148" sldId="682"/>
            <ac:spMk id="23" creationId="{E1B13BF4-4C33-4D24-AC12-ED1F10D129B7}"/>
          </ac:spMkLst>
        </pc:spChg>
        <pc:spChg chg="mod">
          <ac:chgData name="Sandin Garcia, Juan" userId="8eb68045-f4b0-4f31-aa4e-3c7463baf3fb" providerId="ADAL" clId="{812950CE-F388-4949-A020-62CB281D15C3}" dt="2021-05-03T17:11:15.056" v="15488" actId="790"/>
          <ac:spMkLst>
            <pc:docMk/>
            <pc:sldMk cId="1511384148" sldId="682"/>
            <ac:spMk id="25" creationId="{0BFA43EB-A83B-4B33-9E2F-3EE0B8C40B96}"/>
          </ac:spMkLst>
        </pc:spChg>
        <pc:spChg chg="mod">
          <ac:chgData name="Sandin Garcia, Juan" userId="8eb68045-f4b0-4f31-aa4e-3c7463baf3fb" providerId="ADAL" clId="{812950CE-F388-4949-A020-62CB281D15C3}" dt="2021-05-03T17:11:15.056" v="15488" actId="790"/>
          <ac:spMkLst>
            <pc:docMk/>
            <pc:sldMk cId="1511384148" sldId="682"/>
            <ac:spMk id="26" creationId="{008839C6-D640-431B-BAD5-C40A19F31E51}"/>
          </ac:spMkLst>
        </pc:spChg>
        <pc:spChg chg="mod">
          <ac:chgData name="Sandin Garcia, Juan" userId="8eb68045-f4b0-4f31-aa4e-3c7463baf3fb" providerId="ADAL" clId="{812950CE-F388-4949-A020-62CB281D15C3}" dt="2021-05-03T17:11:15.056" v="15488" actId="790"/>
          <ac:spMkLst>
            <pc:docMk/>
            <pc:sldMk cId="1511384148" sldId="682"/>
            <ac:spMk id="28" creationId="{A3380CB3-47E2-4049-88E3-5AAC1A9509E8}"/>
          </ac:spMkLst>
        </pc:spChg>
        <pc:spChg chg="mod">
          <ac:chgData name="Sandin Garcia, Juan" userId="8eb68045-f4b0-4f31-aa4e-3c7463baf3fb" providerId="ADAL" clId="{812950CE-F388-4949-A020-62CB281D15C3}" dt="2021-05-03T17:11:15.056" v="15488" actId="790"/>
          <ac:spMkLst>
            <pc:docMk/>
            <pc:sldMk cId="1511384148" sldId="682"/>
            <ac:spMk id="30" creationId="{EDDEA896-0DDC-45AA-9CE6-26F212005C67}"/>
          </ac:spMkLst>
        </pc:spChg>
        <pc:spChg chg="mod">
          <ac:chgData name="Sandin Garcia, Juan" userId="8eb68045-f4b0-4f31-aa4e-3c7463baf3fb" providerId="ADAL" clId="{812950CE-F388-4949-A020-62CB281D15C3}" dt="2021-05-03T17:11:15.056" v="15488" actId="790"/>
          <ac:spMkLst>
            <pc:docMk/>
            <pc:sldMk cId="1511384148" sldId="682"/>
            <ac:spMk id="31" creationId="{1D5D0F3A-6E24-4C75-B652-D7755B63C9F1}"/>
          </ac:spMkLst>
        </pc:spChg>
        <pc:spChg chg="mod">
          <ac:chgData name="Sandin Garcia, Juan" userId="8eb68045-f4b0-4f31-aa4e-3c7463baf3fb" providerId="ADAL" clId="{812950CE-F388-4949-A020-62CB281D15C3}" dt="2021-05-03T17:11:15.056" v="15488" actId="790"/>
          <ac:spMkLst>
            <pc:docMk/>
            <pc:sldMk cId="1511384148" sldId="682"/>
            <ac:spMk id="33" creationId="{9D0A0263-669B-42C8-B299-03C5931B8AC7}"/>
          </ac:spMkLst>
        </pc:spChg>
        <pc:spChg chg="mod">
          <ac:chgData name="Sandin Garcia, Juan" userId="8eb68045-f4b0-4f31-aa4e-3c7463baf3fb" providerId="ADAL" clId="{812950CE-F388-4949-A020-62CB281D15C3}" dt="2021-05-03T17:11:15.056" v="15488" actId="790"/>
          <ac:spMkLst>
            <pc:docMk/>
            <pc:sldMk cId="1511384148" sldId="682"/>
            <ac:spMk id="35" creationId="{193AE575-EC54-4810-8D84-48F7DB5439A1}"/>
          </ac:spMkLst>
        </pc:spChg>
        <pc:spChg chg="mod">
          <ac:chgData name="Sandin Garcia, Juan" userId="8eb68045-f4b0-4f31-aa4e-3c7463baf3fb" providerId="ADAL" clId="{812950CE-F388-4949-A020-62CB281D15C3}" dt="2021-05-03T17:11:15.056" v="15488" actId="790"/>
          <ac:spMkLst>
            <pc:docMk/>
            <pc:sldMk cId="1511384148" sldId="682"/>
            <ac:spMk id="36" creationId="{3C19F818-B634-4979-9A2E-064CF29FFD56}"/>
          </ac:spMkLst>
        </pc:spChg>
        <pc:grpChg chg="add mod">
          <ac:chgData name="Sandin Garcia, Juan" userId="8eb68045-f4b0-4f31-aa4e-3c7463baf3fb" providerId="ADAL" clId="{812950CE-F388-4949-A020-62CB281D15C3}" dt="2021-05-03T09:05:22.449" v="10723" actId="1037"/>
          <ac:grpSpMkLst>
            <pc:docMk/>
            <pc:sldMk cId="1511384148" sldId="682"/>
            <ac:grpSpMk id="4" creationId="{DF6C4403-ECF9-48AE-9136-45B98EC38AB9}"/>
          </ac:grpSpMkLst>
        </pc:grpChg>
        <pc:grpChg chg="mod">
          <ac:chgData name="Sandin Garcia, Juan" userId="8eb68045-f4b0-4f31-aa4e-3c7463baf3fb" providerId="ADAL" clId="{812950CE-F388-4949-A020-62CB281D15C3}" dt="2021-05-03T09:04:30.999" v="10664"/>
          <ac:grpSpMkLst>
            <pc:docMk/>
            <pc:sldMk cId="1511384148" sldId="682"/>
            <ac:grpSpMk id="6" creationId="{DDAC4ED2-08BC-42A8-BA11-F8DC83B79A8D}"/>
          </ac:grpSpMkLst>
        </pc:grpChg>
        <pc:grpChg chg="mod">
          <ac:chgData name="Sandin Garcia, Juan" userId="8eb68045-f4b0-4f31-aa4e-3c7463baf3fb" providerId="ADAL" clId="{812950CE-F388-4949-A020-62CB281D15C3}" dt="2021-05-03T09:04:30.999" v="10664"/>
          <ac:grpSpMkLst>
            <pc:docMk/>
            <pc:sldMk cId="1511384148" sldId="682"/>
            <ac:grpSpMk id="7" creationId="{0305F5CE-0229-4DE7-A887-C73A2864743F}"/>
          </ac:grpSpMkLst>
        </pc:grpChg>
        <pc:grpChg chg="add del mod">
          <ac:chgData name="Sandin Garcia, Juan" userId="8eb68045-f4b0-4f31-aa4e-3c7463baf3fb" providerId="ADAL" clId="{812950CE-F388-4949-A020-62CB281D15C3}" dt="2021-05-03T09:05:15.393" v="10676" actId="478"/>
          <ac:grpSpMkLst>
            <pc:docMk/>
            <pc:sldMk cId="1511384148" sldId="682"/>
            <ac:grpSpMk id="12" creationId="{28C6B3DC-B479-4237-8178-33BCE2F43041}"/>
          </ac:grpSpMkLst>
        </pc:grpChg>
        <pc:grpChg chg="mod">
          <ac:chgData name="Sandin Garcia, Juan" userId="8eb68045-f4b0-4f31-aa4e-3c7463baf3fb" providerId="ADAL" clId="{812950CE-F388-4949-A020-62CB281D15C3}" dt="2021-05-03T09:04:30.999" v="10664"/>
          <ac:grpSpMkLst>
            <pc:docMk/>
            <pc:sldMk cId="1511384148" sldId="682"/>
            <ac:grpSpMk id="14" creationId="{4BC3EA18-368A-4309-BBB1-47A199DC17A5}"/>
          </ac:grpSpMkLst>
        </pc:grpChg>
        <pc:grpChg chg="add mod">
          <ac:chgData name="Sandin Garcia, Juan" userId="8eb68045-f4b0-4f31-aa4e-3c7463baf3fb" providerId="ADAL" clId="{812950CE-F388-4949-A020-62CB281D15C3}" dt="2021-05-03T09:05:41.329" v="10754" actId="1035"/>
          <ac:grpSpMkLst>
            <pc:docMk/>
            <pc:sldMk cId="1511384148" sldId="682"/>
            <ac:grpSpMk id="17" creationId="{A8CB96F1-AA86-4011-865F-462364786094}"/>
          </ac:grpSpMkLst>
        </pc:grpChg>
        <pc:grpChg chg="mod">
          <ac:chgData name="Sandin Garcia, Juan" userId="8eb68045-f4b0-4f31-aa4e-3c7463baf3fb" providerId="ADAL" clId="{812950CE-F388-4949-A020-62CB281D15C3}" dt="2021-05-03T09:04:30.999" v="10664"/>
          <ac:grpSpMkLst>
            <pc:docMk/>
            <pc:sldMk cId="1511384148" sldId="682"/>
            <ac:grpSpMk id="19" creationId="{E3161A61-DA00-4AC0-9484-2383C4AA80A6}"/>
          </ac:grpSpMkLst>
        </pc:grpChg>
        <pc:grpChg chg="add mod">
          <ac:chgData name="Sandin Garcia, Juan" userId="8eb68045-f4b0-4f31-aa4e-3c7463baf3fb" providerId="ADAL" clId="{812950CE-F388-4949-A020-62CB281D15C3}" dt="2021-05-03T09:05:53.553" v="10780" actId="1036"/>
          <ac:grpSpMkLst>
            <pc:docMk/>
            <pc:sldMk cId="1511384148" sldId="682"/>
            <ac:grpSpMk id="22" creationId="{53CF5AF7-CDB3-416D-BB21-3E222251D20F}"/>
          </ac:grpSpMkLst>
        </pc:grpChg>
        <pc:grpChg chg="mod">
          <ac:chgData name="Sandin Garcia, Juan" userId="8eb68045-f4b0-4f31-aa4e-3c7463baf3fb" providerId="ADAL" clId="{812950CE-F388-4949-A020-62CB281D15C3}" dt="2021-05-03T09:04:30.999" v="10664"/>
          <ac:grpSpMkLst>
            <pc:docMk/>
            <pc:sldMk cId="1511384148" sldId="682"/>
            <ac:grpSpMk id="24" creationId="{C0B6CECD-BA29-4588-8EF8-7BCCEBE7646E}"/>
          </ac:grpSpMkLst>
        </pc:grpChg>
        <pc:grpChg chg="add mod">
          <ac:chgData name="Sandin Garcia, Juan" userId="8eb68045-f4b0-4f31-aa4e-3c7463baf3fb" providerId="ADAL" clId="{812950CE-F388-4949-A020-62CB281D15C3}" dt="2021-05-03T09:06:01.903" v="10806" actId="1076"/>
          <ac:grpSpMkLst>
            <pc:docMk/>
            <pc:sldMk cId="1511384148" sldId="682"/>
            <ac:grpSpMk id="27" creationId="{1A7657ED-2DE7-41EE-B0D0-43DDD60C0922}"/>
          </ac:grpSpMkLst>
        </pc:grpChg>
        <pc:grpChg chg="mod">
          <ac:chgData name="Sandin Garcia, Juan" userId="8eb68045-f4b0-4f31-aa4e-3c7463baf3fb" providerId="ADAL" clId="{812950CE-F388-4949-A020-62CB281D15C3}" dt="2021-05-03T09:04:30.999" v="10664"/>
          <ac:grpSpMkLst>
            <pc:docMk/>
            <pc:sldMk cId="1511384148" sldId="682"/>
            <ac:grpSpMk id="29" creationId="{474E140A-4A63-44CA-954C-D2BB174802AB}"/>
          </ac:grpSpMkLst>
        </pc:grpChg>
        <pc:grpChg chg="add mod">
          <ac:chgData name="Sandin Garcia, Juan" userId="8eb68045-f4b0-4f31-aa4e-3c7463baf3fb" providerId="ADAL" clId="{812950CE-F388-4949-A020-62CB281D15C3}" dt="2021-05-03T09:06:15.267" v="10807" actId="1076"/>
          <ac:grpSpMkLst>
            <pc:docMk/>
            <pc:sldMk cId="1511384148" sldId="682"/>
            <ac:grpSpMk id="32" creationId="{36DD8A8D-0995-4B92-98FE-948A7E41ED51}"/>
          </ac:grpSpMkLst>
        </pc:grpChg>
        <pc:grpChg chg="mod">
          <ac:chgData name="Sandin Garcia, Juan" userId="8eb68045-f4b0-4f31-aa4e-3c7463baf3fb" providerId="ADAL" clId="{812950CE-F388-4949-A020-62CB281D15C3}" dt="2021-05-03T09:04:30.999" v="10664"/>
          <ac:grpSpMkLst>
            <pc:docMk/>
            <pc:sldMk cId="1511384148" sldId="682"/>
            <ac:grpSpMk id="34" creationId="{8900D5CC-4FA9-4F59-9790-529E2F687F46}"/>
          </ac:grpSpMkLst>
        </pc:grpChg>
      </pc:sldChg>
      <pc:sldChg chg="new del">
        <pc:chgData name="Sandin Garcia, Juan" userId="8eb68045-f4b0-4f31-aa4e-3c7463baf3fb" providerId="ADAL" clId="{812950CE-F388-4949-A020-62CB281D15C3}" dt="2021-05-03T16:16:49.601" v="14265" actId="680"/>
        <pc:sldMkLst>
          <pc:docMk/>
          <pc:sldMk cId="2134580126" sldId="683"/>
        </pc:sldMkLst>
      </pc:sldChg>
      <pc:sldChg chg="new del">
        <pc:chgData name="Sandin Garcia, Juan" userId="8eb68045-f4b0-4f31-aa4e-3c7463baf3fb" providerId="ADAL" clId="{812950CE-F388-4949-A020-62CB281D15C3}" dt="2021-05-03T08:51:29.717" v="9919" actId="680"/>
        <pc:sldMkLst>
          <pc:docMk/>
          <pc:sldMk cId="3657365643" sldId="683"/>
        </pc:sldMkLst>
      </pc:sldChg>
      <pc:sldChg chg="new del">
        <pc:chgData name="Sandin Garcia, Juan" userId="8eb68045-f4b0-4f31-aa4e-3c7463baf3fb" providerId="ADAL" clId="{812950CE-F388-4949-A020-62CB281D15C3}" dt="2021-05-03T09:09:25.622" v="10834" actId="680"/>
        <pc:sldMkLst>
          <pc:docMk/>
          <pc:sldMk cId="4158554377" sldId="683"/>
        </pc:sldMkLst>
      </pc:sldChg>
      <pc:sldChg chg="modSp add del mod">
        <pc:chgData name="Sandin Garcia, Juan" userId="8eb68045-f4b0-4f31-aa4e-3c7463baf3fb" providerId="ADAL" clId="{812950CE-F388-4949-A020-62CB281D15C3}" dt="2021-05-05T17:39:12.186" v="23739" actId="47"/>
        <pc:sldMkLst>
          <pc:docMk/>
          <pc:sldMk cId="4270290786" sldId="683"/>
        </pc:sldMkLst>
        <pc:spChg chg="mod">
          <ac:chgData name="Sandin Garcia, Juan" userId="8eb68045-f4b0-4f31-aa4e-3c7463baf3fb" providerId="ADAL" clId="{812950CE-F388-4949-A020-62CB281D15C3}" dt="2021-05-05T17:38:15.052" v="23728" actId="20577"/>
          <ac:spMkLst>
            <pc:docMk/>
            <pc:sldMk cId="4270290786" sldId="683"/>
            <ac:spMk id="2" creationId="{350B14CC-44DB-4D21-96B7-AAF00A9DC165}"/>
          </ac:spMkLst>
        </pc:spChg>
      </pc:sldChg>
      <pc:sldChg chg="new del">
        <pc:chgData name="Sandin Garcia, Juan" userId="8eb68045-f4b0-4f31-aa4e-3c7463baf3fb" providerId="ADAL" clId="{812950CE-F388-4949-A020-62CB281D15C3}" dt="2021-05-03T16:16:49.300" v="14264" actId="680"/>
        <pc:sldMkLst>
          <pc:docMk/>
          <pc:sldMk cId="1027518878" sldId="684"/>
        </pc:sldMkLst>
      </pc:sldChg>
      <pc:sldChg chg="add del">
        <pc:chgData name="Sandin Garcia, Juan" userId="8eb68045-f4b0-4f31-aa4e-3c7463baf3fb" providerId="ADAL" clId="{812950CE-F388-4949-A020-62CB281D15C3}" dt="2021-05-05T17:12:06.229" v="22101"/>
        <pc:sldMkLst>
          <pc:docMk/>
          <pc:sldMk cId="4196971643" sldId="684"/>
        </pc:sldMkLst>
      </pc:sldChg>
      <pc:sldMasterChg chg="modSldLayout">
        <pc:chgData name="Sandin Garcia, Juan" userId="8eb68045-f4b0-4f31-aa4e-3c7463baf3fb" providerId="ADAL" clId="{812950CE-F388-4949-A020-62CB281D15C3}" dt="2021-05-03T17:15:59.423" v="15546" actId="790"/>
        <pc:sldMasterMkLst>
          <pc:docMk/>
          <pc:sldMasterMk cId="1446265883" sldId="2147483660"/>
        </pc:sldMasterMkLst>
        <pc:sldLayoutChg chg="modSp mod">
          <pc:chgData name="Sandin Garcia, Juan" userId="8eb68045-f4b0-4f31-aa4e-3c7463baf3fb" providerId="ADAL" clId="{812950CE-F388-4949-A020-62CB281D15C3}" dt="2021-05-03T15:10:55.150" v="13200" actId="790"/>
          <pc:sldLayoutMkLst>
            <pc:docMk/>
            <pc:sldMasterMk cId="1446265883" sldId="2147483660"/>
            <pc:sldLayoutMk cId="1266146502" sldId="2147483661"/>
          </pc:sldLayoutMkLst>
          <pc:spChg chg="mod">
            <ac:chgData name="Sandin Garcia, Juan" userId="8eb68045-f4b0-4f31-aa4e-3c7463baf3fb" providerId="ADAL" clId="{812950CE-F388-4949-A020-62CB281D15C3}" dt="2021-05-03T15:10:43.503" v="13198" actId="790"/>
            <ac:spMkLst>
              <pc:docMk/>
              <pc:sldMasterMk cId="1446265883" sldId="2147483660"/>
              <pc:sldLayoutMk cId="1266146502" sldId="2147483661"/>
              <ac:spMk id="6" creationId="{00000000-0000-0000-0000-000000000000}"/>
            </ac:spMkLst>
          </pc:spChg>
          <pc:spChg chg="mod">
            <ac:chgData name="Sandin Garcia, Juan" userId="8eb68045-f4b0-4f31-aa4e-3c7463baf3fb" providerId="ADAL" clId="{812950CE-F388-4949-A020-62CB281D15C3}" dt="2021-05-03T15:10:49.086" v="13199" actId="790"/>
            <ac:spMkLst>
              <pc:docMk/>
              <pc:sldMasterMk cId="1446265883" sldId="2147483660"/>
              <pc:sldLayoutMk cId="1266146502" sldId="2147483661"/>
              <ac:spMk id="17" creationId="{00000000-0000-0000-0000-000000000000}"/>
            </ac:spMkLst>
          </pc:spChg>
          <pc:spChg chg="mod">
            <ac:chgData name="Sandin Garcia, Juan" userId="8eb68045-f4b0-4f31-aa4e-3c7463baf3fb" providerId="ADAL" clId="{812950CE-F388-4949-A020-62CB281D15C3}" dt="2021-05-03T15:10:55.150" v="13200" actId="790"/>
            <ac:spMkLst>
              <pc:docMk/>
              <pc:sldMasterMk cId="1446265883" sldId="2147483660"/>
              <pc:sldLayoutMk cId="1266146502" sldId="2147483661"/>
              <ac:spMk id="19" creationId="{00000000-0000-0000-0000-000000000000}"/>
            </ac:spMkLst>
          </pc:spChg>
        </pc:sldLayoutChg>
        <pc:sldLayoutChg chg="modSp mod">
          <pc:chgData name="Sandin Garcia, Juan" userId="8eb68045-f4b0-4f31-aa4e-3c7463baf3fb" providerId="ADAL" clId="{812950CE-F388-4949-A020-62CB281D15C3}" dt="2021-05-03T15:11:27.388" v="13205" actId="790"/>
          <pc:sldLayoutMkLst>
            <pc:docMk/>
            <pc:sldMasterMk cId="1446265883" sldId="2147483660"/>
            <pc:sldLayoutMk cId="1213374169" sldId="2147483663"/>
          </pc:sldLayoutMkLst>
          <pc:spChg chg="mod">
            <ac:chgData name="Sandin Garcia, Juan" userId="8eb68045-f4b0-4f31-aa4e-3c7463baf3fb" providerId="ADAL" clId="{812950CE-F388-4949-A020-62CB281D15C3}" dt="2021-05-03T15:11:16.216" v="13203" actId="790"/>
            <ac:spMkLst>
              <pc:docMk/>
              <pc:sldMasterMk cId="1446265883" sldId="2147483660"/>
              <pc:sldLayoutMk cId="1213374169" sldId="2147483663"/>
              <ac:spMk id="6" creationId="{00000000-0000-0000-0000-000000000000}"/>
            </ac:spMkLst>
          </pc:spChg>
          <pc:spChg chg="mod">
            <ac:chgData name="Sandin Garcia, Juan" userId="8eb68045-f4b0-4f31-aa4e-3c7463baf3fb" providerId="ADAL" clId="{812950CE-F388-4949-A020-62CB281D15C3}" dt="2021-05-03T15:11:22.938" v="13204" actId="790"/>
            <ac:spMkLst>
              <pc:docMk/>
              <pc:sldMasterMk cId="1446265883" sldId="2147483660"/>
              <pc:sldLayoutMk cId="1213374169" sldId="2147483663"/>
              <ac:spMk id="12" creationId="{00000000-0000-0000-0000-000000000000}"/>
            </ac:spMkLst>
          </pc:spChg>
          <pc:spChg chg="mod">
            <ac:chgData name="Sandin Garcia, Juan" userId="8eb68045-f4b0-4f31-aa4e-3c7463baf3fb" providerId="ADAL" clId="{812950CE-F388-4949-A020-62CB281D15C3}" dt="2021-05-03T15:11:02.310" v="13201" actId="790"/>
            <ac:spMkLst>
              <pc:docMk/>
              <pc:sldMasterMk cId="1446265883" sldId="2147483660"/>
              <pc:sldLayoutMk cId="1213374169" sldId="2147483663"/>
              <ac:spMk id="14" creationId="{00000000-0000-0000-0000-000000000000}"/>
            </ac:spMkLst>
          </pc:spChg>
          <pc:spChg chg="mod">
            <ac:chgData name="Sandin Garcia, Juan" userId="8eb68045-f4b0-4f31-aa4e-3c7463baf3fb" providerId="ADAL" clId="{812950CE-F388-4949-A020-62CB281D15C3}" dt="2021-05-03T15:11:27.388" v="13205" actId="790"/>
            <ac:spMkLst>
              <pc:docMk/>
              <pc:sldMasterMk cId="1446265883" sldId="2147483660"/>
              <pc:sldLayoutMk cId="1213374169" sldId="2147483663"/>
              <ac:spMk id="16" creationId="{00000000-0000-0000-0000-000000000000}"/>
            </ac:spMkLst>
          </pc:spChg>
        </pc:sldLayoutChg>
        <pc:sldLayoutChg chg="modSp mod">
          <pc:chgData name="Sandin Garcia, Juan" userId="8eb68045-f4b0-4f31-aa4e-3c7463baf3fb" providerId="ADAL" clId="{812950CE-F388-4949-A020-62CB281D15C3}" dt="2021-05-03T17:15:59.423" v="15546" actId="790"/>
          <pc:sldLayoutMkLst>
            <pc:docMk/>
            <pc:sldMasterMk cId="1446265883" sldId="2147483660"/>
            <pc:sldLayoutMk cId="569364385" sldId="2147483664"/>
          </pc:sldLayoutMkLst>
          <pc:spChg chg="mod">
            <ac:chgData name="Sandin Garcia, Juan" userId="8eb68045-f4b0-4f31-aa4e-3c7463baf3fb" providerId="ADAL" clId="{812950CE-F388-4949-A020-62CB281D15C3}" dt="2021-05-03T17:15:54.316" v="15545" actId="790"/>
            <ac:spMkLst>
              <pc:docMk/>
              <pc:sldMasterMk cId="1446265883" sldId="2147483660"/>
              <pc:sldLayoutMk cId="569364385" sldId="2147483664"/>
              <ac:spMk id="2" creationId="{00000000-0000-0000-0000-000000000000}"/>
            </ac:spMkLst>
          </pc:spChg>
          <pc:spChg chg="mod">
            <ac:chgData name="Sandin Garcia, Juan" userId="8eb68045-f4b0-4f31-aa4e-3c7463baf3fb" providerId="ADAL" clId="{812950CE-F388-4949-A020-62CB281D15C3}" dt="2021-05-03T17:15:59.423" v="15546" actId="790"/>
            <ac:spMkLst>
              <pc:docMk/>
              <pc:sldMasterMk cId="1446265883" sldId="2147483660"/>
              <pc:sldLayoutMk cId="569364385" sldId="2147483664"/>
              <ac:spMk id="3" creationId="{00000000-0000-0000-0000-000000000000}"/>
            </ac:spMkLst>
          </pc:spChg>
        </pc:sldLayoutChg>
        <pc:sldLayoutChg chg="modSp mod">
          <pc:chgData name="Sandin Garcia, Juan" userId="8eb68045-f4b0-4f31-aa4e-3c7463baf3fb" providerId="ADAL" clId="{812950CE-F388-4949-A020-62CB281D15C3}" dt="2021-05-03T15:11:59.622" v="13209" actId="790"/>
          <pc:sldLayoutMkLst>
            <pc:docMk/>
            <pc:sldMasterMk cId="1446265883" sldId="2147483660"/>
            <pc:sldLayoutMk cId="4113626434" sldId="2147483665"/>
          </pc:sldLayoutMkLst>
          <pc:spChg chg="mod">
            <ac:chgData name="Sandin Garcia, Juan" userId="8eb68045-f4b0-4f31-aa4e-3c7463baf3fb" providerId="ADAL" clId="{812950CE-F388-4949-A020-62CB281D15C3}" dt="2021-05-03T15:11:55.038" v="13208" actId="790"/>
            <ac:spMkLst>
              <pc:docMk/>
              <pc:sldMasterMk cId="1446265883" sldId="2147483660"/>
              <pc:sldLayoutMk cId="4113626434" sldId="2147483665"/>
              <ac:spMk id="11" creationId="{00000000-0000-0000-0000-000000000000}"/>
            </ac:spMkLst>
          </pc:spChg>
          <pc:spChg chg="mod">
            <ac:chgData name="Sandin Garcia, Juan" userId="8eb68045-f4b0-4f31-aa4e-3c7463baf3fb" providerId="ADAL" clId="{812950CE-F388-4949-A020-62CB281D15C3}" dt="2021-05-03T15:11:59.622" v="13209" actId="790"/>
            <ac:spMkLst>
              <pc:docMk/>
              <pc:sldMasterMk cId="1446265883" sldId="2147483660"/>
              <pc:sldLayoutMk cId="4113626434" sldId="2147483665"/>
              <ac:spMk id="14" creationId="{00000000-0000-0000-0000-000000000000}"/>
            </ac:spMkLst>
          </pc:spChg>
        </pc:sldLayoutChg>
        <pc:sldLayoutChg chg="modSp mod">
          <pc:chgData name="Sandin Garcia, Juan" userId="8eb68045-f4b0-4f31-aa4e-3c7463baf3fb" providerId="ADAL" clId="{812950CE-F388-4949-A020-62CB281D15C3}" dt="2021-05-03T15:08:12.836" v="13186" actId="790"/>
          <pc:sldLayoutMkLst>
            <pc:docMk/>
            <pc:sldMasterMk cId="1446265883" sldId="2147483660"/>
            <pc:sldLayoutMk cId="2273080309" sldId="2147483668"/>
          </pc:sldLayoutMkLst>
          <pc:spChg chg="mod">
            <ac:chgData name="Sandin Garcia, Juan" userId="8eb68045-f4b0-4f31-aa4e-3c7463baf3fb" providerId="ADAL" clId="{812950CE-F388-4949-A020-62CB281D15C3}" dt="2021-05-03T15:08:07.539" v="13185" actId="790"/>
            <ac:spMkLst>
              <pc:docMk/>
              <pc:sldMasterMk cId="1446265883" sldId="2147483660"/>
              <pc:sldLayoutMk cId="2273080309" sldId="2147483668"/>
              <ac:spMk id="3" creationId="{00000000-0000-0000-0000-000000000000}"/>
            </ac:spMkLst>
          </pc:spChg>
          <pc:spChg chg="mod">
            <ac:chgData name="Sandin Garcia, Juan" userId="8eb68045-f4b0-4f31-aa4e-3c7463baf3fb" providerId="ADAL" clId="{812950CE-F388-4949-A020-62CB281D15C3}" dt="2021-05-03T15:08:12.836" v="13186" actId="790"/>
            <ac:spMkLst>
              <pc:docMk/>
              <pc:sldMasterMk cId="1446265883" sldId="2147483660"/>
              <pc:sldLayoutMk cId="2273080309" sldId="2147483668"/>
              <ac:spMk id="9" creationId="{00000000-0000-0000-0000-000000000000}"/>
            </ac:spMkLst>
          </pc:spChg>
        </pc:sldLayoutChg>
        <pc:sldLayoutChg chg="modSp mod">
          <pc:chgData name="Sandin Garcia, Juan" userId="8eb68045-f4b0-4f31-aa4e-3c7463baf3fb" providerId="ADAL" clId="{812950CE-F388-4949-A020-62CB281D15C3}" dt="2021-05-03T15:14:39.277" v="13232" actId="790"/>
          <pc:sldLayoutMkLst>
            <pc:docMk/>
            <pc:sldMasterMk cId="1446265883" sldId="2147483660"/>
            <pc:sldLayoutMk cId="4259742241" sldId="2147483669"/>
          </pc:sldLayoutMkLst>
          <pc:spChg chg="mod">
            <ac:chgData name="Sandin Garcia, Juan" userId="8eb68045-f4b0-4f31-aa4e-3c7463baf3fb" providerId="ADAL" clId="{812950CE-F388-4949-A020-62CB281D15C3}" dt="2021-05-03T15:14:30.149" v="13231" actId="790"/>
            <ac:spMkLst>
              <pc:docMk/>
              <pc:sldMasterMk cId="1446265883" sldId="2147483660"/>
              <pc:sldLayoutMk cId="4259742241" sldId="2147483669"/>
              <ac:spMk id="3" creationId="{00000000-0000-0000-0000-000000000000}"/>
            </ac:spMkLst>
          </pc:spChg>
          <pc:spChg chg="mod">
            <ac:chgData name="Sandin Garcia, Juan" userId="8eb68045-f4b0-4f31-aa4e-3c7463baf3fb" providerId="ADAL" clId="{812950CE-F388-4949-A020-62CB281D15C3}" dt="2021-05-03T15:14:39.277" v="13232" actId="790"/>
            <ac:spMkLst>
              <pc:docMk/>
              <pc:sldMasterMk cId="1446265883" sldId="2147483660"/>
              <pc:sldLayoutMk cId="4259742241" sldId="2147483669"/>
              <ac:spMk id="4" creationId="{00000000-0000-0000-0000-000000000000}"/>
            </ac:spMkLst>
          </pc:spChg>
          <pc:spChg chg="mod">
            <ac:chgData name="Sandin Garcia, Juan" userId="8eb68045-f4b0-4f31-aa4e-3c7463baf3fb" providerId="ADAL" clId="{812950CE-F388-4949-A020-62CB281D15C3}" dt="2021-05-03T15:14:25.344" v="13230" actId="790"/>
            <ac:spMkLst>
              <pc:docMk/>
              <pc:sldMasterMk cId="1446265883" sldId="2147483660"/>
              <pc:sldLayoutMk cId="4259742241" sldId="2147483669"/>
              <ac:spMk id="10" creationId="{00000000-0000-0000-0000-000000000000}"/>
            </ac:spMkLst>
          </pc:spChg>
        </pc:sldLayoutChg>
        <pc:sldLayoutChg chg="modSp mod">
          <pc:chgData name="Sandin Garcia, Juan" userId="8eb68045-f4b0-4f31-aa4e-3c7463baf3fb" providerId="ADAL" clId="{812950CE-F388-4949-A020-62CB281D15C3}" dt="2021-05-03T15:14:16.619" v="13229" actId="790"/>
          <pc:sldLayoutMkLst>
            <pc:docMk/>
            <pc:sldMasterMk cId="1446265883" sldId="2147483660"/>
            <pc:sldLayoutMk cId="257473680" sldId="2147483670"/>
          </pc:sldLayoutMkLst>
          <pc:spChg chg="mod">
            <ac:chgData name="Sandin Garcia, Juan" userId="8eb68045-f4b0-4f31-aa4e-3c7463baf3fb" providerId="ADAL" clId="{812950CE-F388-4949-A020-62CB281D15C3}" dt="2021-05-03T15:14:06.852" v="13227" actId="790"/>
            <ac:spMkLst>
              <pc:docMk/>
              <pc:sldMasterMk cId="1446265883" sldId="2147483660"/>
              <pc:sldLayoutMk cId="257473680" sldId="2147483670"/>
              <ac:spMk id="3" creationId="{00000000-0000-0000-0000-000000000000}"/>
            </ac:spMkLst>
          </pc:spChg>
          <pc:spChg chg="mod">
            <ac:chgData name="Sandin Garcia, Juan" userId="8eb68045-f4b0-4f31-aa4e-3c7463baf3fb" providerId="ADAL" clId="{812950CE-F388-4949-A020-62CB281D15C3}" dt="2021-05-03T15:14:11.565" v="13228" actId="790"/>
            <ac:spMkLst>
              <pc:docMk/>
              <pc:sldMasterMk cId="1446265883" sldId="2147483660"/>
              <pc:sldLayoutMk cId="257473680" sldId="2147483670"/>
              <ac:spMk id="4" creationId="{00000000-0000-0000-0000-000000000000}"/>
            </ac:spMkLst>
          </pc:spChg>
          <pc:spChg chg="mod">
            <ac:chgData name="Sandin Garcia, Juan" userId="8eb68045-f4b0-4f31-aa4e-3c7463baf3fb" providerId="ADAL" clId="{812950CE-F388-4949-A020-62CB281D15C3}" dt="2021-05-03T15:14:16.619" v="13229" actId="790"/>
            <ac:spMkLst>
              <pc:docMk/>
              <pc:sldMasterMk cId="1446265883" sldId="2147483660"/>
              <pc:sldLayoutMk cId="257473680" sldId="2147483670"/>
              <ac:spMk id="11" creationId="{00000000-0000-0000-0000-000000000000}"/>
            </ac:spMkLst>
          </pc:spChg>
        </pc:sldLayoutChg>
        <pc:sldLayoutChg chg="modSp mod">
          <pc:chgData name="Sandin Garcia, Juan" userId="8eb68045-f4b0-4f31-aa4e-3c7463baf3fb" providerId="ADAL" clId="{812950CE-F388-4949-A020-62CB281D15C3}" dt="2021-05-03T15:09:38.726" v="13194" actId="790"/>
          <pc:sldLayoutMkLst>
            <pc:docMk/>
            <pc:sldMasterMk cId="1446265883" sldId="2147483660"/>
            <pc:sldLayoutMk cId="3934873849" sldId="2147483672"/>
          </pc:sldLayoutMkLst>
          <pc:spChg chg="mod">
            <ac:chgData name="Sandin Garcia, Juan" userId="8eb68045-f4b0-4f31-aa4e-3c7463baf3fb" providerId="ADAL" clId="{812950CE-F388-4949-A020-62CB281D15C3}" dt="2021-05-03T15:08:52.780" v="13190" actId="790"/>
            <ac:spMkLst>
              <pc:docMk/>
              <pc:sldMasterMk cId="1446265883" sldId="2147483660"/>
              <pc:sldLayoutMk cId="3934873849" sldId="2147483672"/>
              <ac:spMk id="3" creationId="{00000000-0000-0000-0000-000000000000}"/>
            </ac:spMkLst>
          </pc:spChg>
          <pc:spChg chg="mod">
            <ac:chgData name="Sandin Garcia, Juan" userId="8eb68045-f4b0-4f31-aa4e-3c7463baf3fb" providerId="ADAL" clId="{812950CE-F388-4949-A020-62CB281D15C3}" dt="2021-05-03T15:09:26.687" v="13192" actId="790"/>
            <ac:spMkLst>
              <pc:docMk/>
              <pc:sldMasterMk cId="1446265883" sldId="2147483660"/>
              <pc:sldLayoutMk cId="3934873849" sldId="2147483672"/>
              <ac:spMk id="4" creationId="{00000000-0000-0000-0000-000000000000}"/>
            </ac:spMkLst>
          </pc:spChg>
          <pc:spChg chg="mod">
            <ac:chgData name="Sandin Garcia, Juan" userId="8eb68045-f4b0-4f31-aa4e-3c7463baf3fb" providerId="ADAL" clId="{812950CE-F388-4949-A020-62CB281D15C3}" dt="2021-05-03T15:09:18.231" v="13191" actId="790"/>
            <ac:spMkLst>
              <pc:docMk/>
              <pc:sldMasterMk cId="1446265883" sldId="2147483660"/>
              <pc:sldLayoutMk cId="3934873849" sldId="2147483672"/>
              <ac:spMk id="5" creationId="{00000000-0000-0000-0000-000000000000}"/>
            </ac:spMkLst>
          </pc:spChg>
          <pc:spChg chg="mod">
            <ac:chgData name="Sandin Garcia, Juan" userId="8eb68045-f4b0-4f31-aa4e-3c7463baf3fb" providerId="ADAL" clId="{812950CE-F388-4949-A020-62CB281D15C3}" dt="2021-05-03T15:09:32.951" v="13193" actId="790"/>
            <ac:spMkLst>
              <pc:docMk/>
              <pc:sldMasterMk cId="1446265883" sldId="2147483660"/>
              <pc:sldLayoutMk cId="3934873849" sldId="2147483672"/>
              <ac:spMk id="6" creationId="{00000000-0000-0000-0000-000000000000}"/>
            </ac:spMkLst>
          </pc:spChg>
          <pc:spChg chg="mod">
            <ac:chgData name="Sandin Garcia, Juan" userId="8eb68045-f4b0-4f31-aa4e-3c7463baf3fb" providerId="ADAL" clId="{812950CE-F388-4949-A020-62CB281D15C3}" dt="2021-05-03T15:09:38.726" v="13194" actId="790"/>
            <ac:spMkLst>
              <pc:docMk/>
              <pc:sldMasterMk cId="1446265883" sldId="2147483660"/>
              <pc:sldLayoutMk cId="3934873849" sldId="2147483672"/>
              <ac:spMk id="13" creationId="{00000000-0000-0000-0000-000000000000}"/>
            </ac:spMkLst>
          </pc:spChg>
        </pc:sldLayoutChg>
        <pc:sldLayoutChg chg="modSp mod">
          <pc:chgData name="Sandin Garcia, Juan" userId="8eb68045-f4b0-4f31-aa4e-3c7463baf3fb" providerId="ADAL" clId="{812950CE-F388-4949-A020-62CB281D15C3}" dt="2021-05-03T15:09:45.155" v="13195" actId="790"/>
          <pc:sldLayoutMkLst>
            <pc:docMk/>
            <pc:sldMasterMk cId="1446265883" sldId="2147483660"/>
            <pc:sldLayoutMk cId="2566558009" sldId="2147483673"/>
          </pc:sldLayoutMkLst>
          <pc:spChg chg="mod">
            <ac:chgData name="Sandin Garcia, Juan" userId="8eb68045-f4b0-4f31-aa4e-3c7463baf3fb" providerId="ADAL" clId="{812950CE-F388-4949-A020-62CB281D15C3}" dt="2021-05-03T15:09:45.155" v="13195" actId="790"/>
            <ac:spMkLst>
              <pc:docMk/>
              <pc:sldMasterMk cId="1446265883" sldId="2147483660"/>
              <pc:sldLayoutMk cId="2566558009" sldId="2147483673"/>
              <ac:spMk id="9" creationId="{00000000-0000-0000-0000-000000000000}"/>
            </ac:spMkLst>
          </pc:spChg>
        </pc:sldLayoutChg>
        <pc:sldLayoutChg chg="modSp mod">
          <pc:chgData name="Sandin Garcia, Juan" userId="8eb68045-f4b0-4f31-aa4e-3c7463baf3fb" providerId="ADAL" clId="{812950CE-F388-4949-A020-62CB281D15C3}" dt="2021-05-03T15:09:52.093" v="13196" actId="790"/>
          <pc:sldLayoutMkLst>
            <pc:docMk/>
            <pc:sldMasterMk cId="1446265883" sldId="2147483660"/>
            <pc:sldLayoutMk cId="1208187941" sldId="2147483674"/>
          </pc:sldLayoutMkLst>
          <pc:spChg chg="mod">
            <ac:chgData name="Sandin Garcia, Juan" userId="8eb68045-f4b0-4f31-aa4e-3c7463baf3fb" providerId="ADAL" clId="{812950CE-F388-4949-A020-62CB281D15C3}" dt="2021-05-03T15:09:52.093" v="13196" actId="790"/>
            <ac:spMkLst>
              <pc:docMk/>
              <pc:sldMasterMk cId="1446265883" sldId="2147483660"/>
              <pc:sldLayoutMk cId="1208187941" sldId="2147483674"/>
              <ac:spMk id="3" creationId="{00000000-0000-0000-0000-000000000000}"/>
            </ac:spMkLst>
          </pc:spChg>
        </pc:sldLayoutChg>
      </pc:sldMasterChg>
    </pc:docChg>
  </pc:docChgLst>
  <pc:docChgLst>
    <pc:chgData name="SANDIN GARCIA Juan (INTPA-EXT)" userId="S::juan.sandin-garcia@ext.ec.europa.eu::5ffd1903-b0dc-445e-90f8-f464eb9087d9" providerId="AD" clId="Web-{6BB2275E-D7CE-4974-870A-34FEFBAF07E0}"/>
    <pc:docChg chg="modSld">
      <pc:chgData name="SANDIN GARCIA Juan (INTPA-EXT)" userId="S::juan.sandin-garcia@ext.ec.europa.eu::5ffd1903-b0dc-445e-90f8-f464eb9087d9" providerId="AD" clId="Web-{6BB2275E-D7CE-4974-870A-34FEFBAF07E0}" dt="2021-05-06T19:08:04.782" v="28"/>
      <pc:docMkLst>
        <pc:docMk/>
      </pc:docMkLst>
      <pc:sldChg chg="modNotes">
        <pc:chgData name="SANDIN GARCIA Juan (INTPA-EXT)" userId="S::juan.sandin-garcia@ext.ec.europa.eu::5ffd1903-b0dc-445e-90f8-f464eb9087d9" providerId="AD" clId="Web-{6BB2275E-D7CE-4974-870A-34FEFBAF07E0}" dt="2021-05-06T19:08:04.782" v="28"/>
        <pc:sldMkLst>
          <pc:docMk/>
          <pc:sldMk cId="3545408535" sldId="276"/>
        </pc:sldMkLst>
      </pc:sldChg>
      <pc:sldChg chg="modSp">
        <pc:chgData name="SANDIN GARCIA Juan (INTPA-EXT)" userId="S::juan.sandin-garcia@ext.ec.europa.eu::5ffd1903-b0dc-445e-90f8-f464eb9087d9" providerId="AD" clId="Web-{6BB2275E-D7CE-4974-870A-34FEFBAF07E0}" dt="2021-05-06T17:57:12.876" v="2" actId="20577"/>
        <pc:sldMkLst>
          <pc:docMk/>
          <pc:sldMk cId="2009588274" sldId="600"/>
        </pc:sldMkLst>
        <pc:spChg chg="mod">
          <ac:chgData name="SANDIN GARCIA Juan (INTPA-EXT)" userId="S::juan.sandin-garcia@ext.ec.europa.eu::5ffd1903-b0dc-445e-90f8-f464eb9087d9" providerId="AD" clId="Web-{6BB2275E-D7CE-4974-870A-34FEFBAF07E0}" dt="2021-05-06T17:57:12.876" v="2" actId="20577"/>
          <ac:spMkLst>
            <pc:docMk/>
            <pc:sldMk cId="2009588274" sldId="600"/>
            <ac:spMk id="2" creationId="{6C7B2A27-D224-41BA-8B61-479288E65D37}"/>
          </ac:spMkLst>
        </pc:spChg>
      </pc:sldChg>
    </pc:docChg>
  </pc:docChgLst>
  <pc:docChgLst>
    <pc:chgData name="SANDIN GARCIA Juan (INTPA-EXT)" userId="S::juan.sandin-garcia@ext.ec.europa.eu::5ffd1903-b0dc-445e-90f8-f464eb9087d9" providerId="AD" clId="Web-{91344790-D1AF-441C-AA91-E76754118CC6}"/>
    <pc:docChg chg="modSld">
      <pc:chgData name="SANDIN GARCIA Juan (INTPA-EXT)" userId="S::juan.sandin-garcia@ext.ec.europa.eu::5ffd1903-b0dc-445e-90f8-f464eb9087d9" providerId="AD" clId="Web-{91344790-D1AF-441C-AA91-E76754118CC6}" dt="2021-05-05T21:54:08.300" v="5"/>
      <pc:docMkLst>
        <pc:docMk/>
      </pc:docMkLst>
      <pc:sldChg chg="delSp">
        <pc:chgData name="SANDIN GARCIA Juan (INTPA-EXT)" userId="S::juan.sandin-garcia@ext.ec.europa.eu::5ffd1903-b0dc-445e-90f8-f464eb9087d9" providerId="AD" clId="Web-{91344790-D1AF-441C-AA91-E76754118CC6}" dt="2021-05-05T21:54:08.300" v="5"/>
        <pc:sldMkLst>
          <pc:docMk/>
          <pc:sldMk cId="422384375" sldId="271"/>
        </pc:sldMkLst>
        <pc:spChg chg="del">
          <ac:chgData name="SANDIN GARCIA Juan (INTPA-EXT)" userId="S::juan.sandin-garcia@ext.ec.europa.eu::5ffd1903-b0dc-445e-90f8-f464eb9087d9" providerId="AD" clId="Web-{91344790-D1AF-441C-AA91-E76754118CC6}" dt="2021-05-05T21:54:08.300" v="5"/>
          <ac:spMkLst>
            <pc:docMk/>
            <pc:sldMk cId="422384375" sldId="271"/>
            <ac:spMk id="3" creationId="{8ECC384F-54FB-42D0-9D21-37369D04A2ED}"/>
          </ac:spMkLst>
        </pc:spChg>
      </pc:sldChg>
      <pc:sldChg chg="delSp">
        <pc:chgData name="SANDIN GARCIA Juan (INTPA-EXT)" userId="S::juan.sandin-garcia@ext.ec.europa.eu::5ffd1903-b0dc-445e-90f8-f464eb9087d9" providerId="AD" clId="Web-{91344790-D1AF-441C-AA91-E76754118CC6}" dt="2021-05-05T21:53:51.987" v="4"/>
        <pc:sldMkLst>
          <pc:docMk/>
          <pc:sldMk cId="484538962" sldId="275"/>
        </pc:sldMkLst>
        <pc:spChg chg="del">
          <ac:chgData name="SANDIN GARCIA Juan (INTPA-EXT)" userId="S::juan.sandin-garcia@ext.ec.europa.eu::5ffd1903-b0dc-445e-90f8-f464eb9087d9" providerId="AD" clId="Web-{91344790-D1AF-441C-AA91-E76754118CC6}" dt="2021-05-05T21:53:49.284" v="3"/>
          <ac:spMkLst>
            <pc:docMk/>
            <pc:sldMk cId="484538962" sldId="275"/>
            <ac:spMk id="3" creationId="{AC97A964-D978-4C19-BAD2-3E387B8D0DD5}"/>
          </ac:spMkLst>
        </pc:spChg>
        <pc:spChg chg="del">
          <ac:chgData name="SANDIN GARCIA Juan (INTPA-EXT)" userId="S::juan.sandin-garcia@ext.ec.europa.eu::5ffd1903-b0dc-445e-90f8-f464eb9087d9" providerId="AD" clId="Web-{91344790-D1AF-441C-AA91-E76754118CC6}" dt="2021-05-05T21:53:51.987" v="4"/>
          <ac:spMkLst>
            <pc:docMk/>
            <pc:sldMk cId="484538962" sldId="275"/>
            <ac:spMk id="4" creationId="{6836C18A-0A3B-4408-A2BC-A3AC44A0F815}"/>
          </ac:spMkLst>
        </pc:spChg>
      </pc:sldChg>
      <pc:sldChg chg="modSp">
        <pc:chgData name="SANDIN GARCIA Juan (INTPA-EXT)" userId="S::juan.sandin-garcia@ext.ec.europa.eu::5ffd1903-b0dc-445e-90f8-f464eb9087d9" providerId="AD" clId="Web-{91344790-D1AF-441C-AA91-E76754118CC6}" dt="2021-05-05T21:52:14.296" v="2" actId="1076"/>
        <pc:sldMkLst>
          <pc:docMk/>
          <pc:sldMk cId="1096816110" sldId="415"/>
        </pc:sldMkLst>
        <pc:picChg chg="mod">
          <ac:chgData name="SANDIN GARCIA Juan (INTPA-EXT)" userId="S::juan.sandin-garcia@ext.ec.europa.eu::5ffd1903-b0dc-445e-90f8-f464eb9087d9" providerId="AD" clId="Web-{91344790-D1AF-441C-AA91-E76754118CC6}" dt="2021-05-05T21:52:14.296" v="2" actId="1076"/>
          <ac:picMkLst>
            <pc:docMk/>
            <pc:sldMk cId="1096816110" sldId="415"/>
            <ac:picMk id="6" creationId="{49B25974-507A-4424-80F7-9DF8BF8C309F}"/>
          </ac:picMkLst>
        </pc:picChg>
      </pc:sldChg>
      <pc:sldChg chg="modSp">
        <pc:chgData name="SANDIN GARCIA Juan (INTPA-EXT)" userId="S::juan.sandin-garcia@ext.ec.europa.eu::5ffd1903-b0dc-445e-90f8-f464eb9087d9" providerId="AD" clId="Web-{91344790-D1AF-441C-AA91-E76754118CC6}" dt="2021-05-05T21:51:20.842" v="0" actId="14100"/>
        <pc:sldMkLst>
          <pc:docMk/>
          <pc:sldMk cId="761429672" sldId="645"/>
        </pc:sldMkLst>
        <pc:cxnChg chg="mod">
          <ac:chgData name="SANDIN GARCIA Juan (INTPA-EXT)" userId="S::juan.sandin-garcia@ext.ec.europa.eu::5ffd1903-b0dc-445e-90f8-f464eb9087d9" providerId="AD" clId="Web-{91344790-D1AF-441C-AA91-E76754118CC6}" dt="2021-05-05T21:51:20.842" v="0" actId="14100"/>
          <ac:cxnSpMkLst>
            <pc:docMk/>
            <pc:sldMk cId="761429672" sldId="645"/>
            <ac:cxnSpMk id="10" creationId="{00000000-0000-0000-0000-000000000000}"/>
          </ac:cxnSpMkLst>
        </pc:cxn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5-03T18:23:28.102" idx="13">
    <p:pos x="2162" y="2910"/>
    <p:text>REA or EC SEDIA SUPPORT?</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5-05T10:43:40.894" idx="16">
    <p:pos x="7130" y="1213"/>
    <p:text>There is a gap between this slide and the previous one. How did we get here?</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4-29T15:18:31.921" idx="1">
    <p:pos x="10" y="10"/>
    <p:text>OPSYS will cover everyting.
ICM – Reach out to operational contacts to their organisation.
Specialised companies that provide training (logical framework).
How come that we do not report on activities?
Menu in the F&amp;T Portal called My Interventions (PIC not required). They need to be granted access by the Operational Manager.
Module implemented but not yet deployed.
Awaiting clear definition from Track 1 to internal staff about what is a primary intervention.
What is an intervention? It is the space that allows you to access your projects from an operational perspective.
A primary intervention is an intervention that will be used for institutional reports. Values will be aggregated and will be feeding the EAMR and some internal reports that may also be published via the IATI international transparency tool.
Standalone that from a development perspective was not depending from other tracks initially.</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4-29T16:02:29.865" idx="7">
    <p:pos x="10" y="10"/>
    <p:text>eSignature</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1-04-29T16:02:38.022" idx="8">
    <p:pos x="10" y="10"/>
    <p:text>eSignature that they will get</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1-04-29T16:03:37.493" idx="10">
    <p:pos x="10" y="10"/>
    <p:text>Amendments (68 last year): view for the contractor to launch a new amendment.</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9D73E-0CD1-4206-A1C5-98BCDFF989B4}"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E7D930CC-8E9B-413B-95AA-EC5845B1F1D2}">
      <dgm:prSet phldrT="[Text]"/>
      <dgm:spPr>
        <a:solidFill>
          <a:schemeClr val="accent1"/>
        </a:solidFill>
        <a:ln w="25400">
          <a:solidFill>
            <a:schemeClr val="tx2"/>
          </a:solidFill>
        </a:ln>
      </dgm:spPr>
      <dgm:t>
        <a:bodyPr/>
        <a:lstStyle/>
        <a:p>
          <a:r>
            <a:rPr lang="es-ES" noProof="0"/>
            <a:t>Licitación</a:t>
          </a:r>
        </a:p>
      </dgm:t>
    </dgm:pt>
    <dgm:pt modelId="{82910847-3AC2-4280-8220-86C02DC22010}" type="parTrans" cxnId="{DDE835F0-C591-484E-8582-09B6FDCEBABC}">
      <dgm:prSet/>
      <dgm:spPr/>
      <dgm:t>
        <a:bodyPr/>
        <a:lstStyle/>
        <a:p>
          <a:endParaRPr lang="es-ES" noProof="0"/>
        </a:p>
      </dgm:t>
    </dgm:pt>
    <dgm:pt modelId="{0A7AC2AD-7EC7-4132-8483-9959BB9A41B9}" type="sibTrans" cxnId="{DDE835F0-C591-484E-8582-09B6FDCEBABC}">
      <dgm:prSet/>
      <dgm:spPr/>
      <dgm:t>
        <a:bodyPr/>
        <a:lstStyle/>
        <a:p>
          <a:endParaRPr lang="es-ES" noProof="0"/>
        </a:p>
      </dgm:t>
    </dgm:pt>
    <dgm:pt modelId="{BE28F8A0-9E26-4429-946D-7C2A51E7860F}">
      <dgm:prSet phldrT="[Text]"/>
      <dgm:spPr>
        <a:noFill/>
        <a:ln w="25400">
          <a:solidFill>
            <a:schemeClr val="tx2"/>
          </a:solidFill>
        </a:ln>
      </dgm:spPr>
      <dgm:t>
        <a:bodyPr/>
        <a:lstStyle/>
        <a:p>
          <a:r>
            <a:rPr lang="es-ES" noProof="0">
              <a:solidFill>
                <a:schemeClr val="tx2"/>
              </a:solidFill>
            </a:rPr>
            <a:t>Servicios</a:t>
          </a:r>
        </a:p>
      </dgm:t>
    </dgm:pt>
    <dgm:pt modelId="{05A49487-D77D-4AA5-998A-F00980A70D98}" type="parTrans" cxnId="{8C4A6785-86AD-44FF-8DE4-FEF86166E5AD}">
      <dgm:prSet/>
      <dgm:spPr>
        <a:ln w="25400">
          <a:solidFill>
            <a:schemeClr val="tx2"/>
          </a:solidFill>
        </a:ln>
      </dgm:spPr>
      <dgm:t>
        <a:bodyPr/>
        <a:lstStyle/>
        <a:p>
          <a:endParaRPr lang="es-ES" noProof="0"/>
        </a:p>
      </dgm:t>
    </dgm:pt>
    <dgm:pt modelId="{C46616E1-6A7B-4D8E-B0D0-BF890C3625D7}" type="sibTrans" cxnId="{8C4A6785-86AD-44FF-8DE4-FEF86166E5AD}">
      <dgm:prSet/>
      <dgm:spPr/>
      <dgm:t>
        <a:bodyPr/>
        <a:lstStyle/>
        <a:p>
          <a:endParaRPr lang="es-ES" noProof="0"/>
        </a:p>
      </dgm:t>
    </dgm:pt>
    <dgm:pt modelId="{8D12836C-1B50-4F00-826F-9F1B010681B6}">
      <dgm:prSet phldrT="[Text]"/>
      <dgm:spPr>
        <a:noFill/>
        <a:ln w="25400">
          <a:solidFill>
            <a:schemeClr val="tx2"/>
          </a:solidFill>
        </a:ln>
      </dgm:spPr>
      <dgm:t>
        <a:bodyPr/>
        <a:lstStyle/>
        <a:p>
          <a:r>
            <a:rPr lang="es-ES" noProof="0">
              <a:solidFill>
                <a:schemeClr val="tx2"/>
              </a:solidFill>
            </a:rPr>
            <a:t>Suministros</a:t>
          </a:r>
        </a:p>
      </dgm:t>
    </dgm:pt>
    <dgm:pt modelId="{14FEC576-2A16-4141-BFA6-CB4AB702140F}" type="parTrans" cxnId="{136FE998-A83C-4E93-BA08-0EA2E0478EBC}">
      <dgm:prSet/>
      <dgm:spPr>
        <a:ln w="25400">
          <a:solidFill>
            <a:schemeClr val="tx2"/>
          </a:solidFill>
        </a:ln>
      </dgm:spPr>
      <dgm:t>
        <a:bodyPr/>
        <a:lstStyle/>
        <a:p>
          <a:endParaRPr lang="es-ES" noProof="0"/>
        </a:p>
      </dgm:t>
    </dgm:pt>
    <dgm:pt modelId="{65FBBE95-C9BE-42A5-9546-0A64146F42F6}" type="sibTrans" cxnId="{136FE998-A83C-4E93-BA08-0EA2E0478EBC}">
      <dgm:prSet/>
      <dgm:spPr/>
      <dgm:t>
        <a:bodyPr/>
        <a:lstStyle/>
        <a:p>
          <a:endParaRPr lang="es-ES" noProof="0"/>
        </a:p>
      </dgm:t>
    </dgm:pt>
    <dgm:pt modelId="{AF2566D0-0F74-4F62-806B-C802C8F9FA3D}">
      <dgm:prSet phldrT="[Text]"/>
      <dgm:spPr>
        <a:noFill/>
        <a:ln w="25400">
          <a:solidFill>
            <a:schemeClr val="tx2"/>
          </a:solidFill>
        </a:ln>
      </dgm:spPr>
      <dgm:t>
        <a:bodyPr/>
        <a:lstStyle/>
        <a:p>
          <a:r>
            <a:rPr lang="es-ES" noProof="0">
              <a:solidFill>
                <a:schemeClr val="tx2"/>
              </a:solidFill>
            </a:rPr>
            <a:t>Obras</a:t>
          </a:r>
        </a:p>
      </dgm:t>
    </dgm:pt>
    <dgm:pt modelId="{145CBBD8-41E0-409F-A509-11789E8C6672}" type="parTrans" cxnId="{B3ACCC3F-142E-4936-AE61-AB893ED9D979}">
      <dgm:prSet/>
      <dgm:spPr>
        <a:ln w="25400">
          <a:solidFill>
            <a:schemeClr val="tx2"/>
          </a:solidFill>
        </a:ln>
      </dgm:spPr>
      <dgm:t>
        <a:bodyPr/>
        <a:lstStyle/>
        <a:p>
          <a:endParaRPr lang="es-ES" noProof="0"/>
        </a:p>
      </dgm:t>
    </dgm:pt>
    <dgm:pt modelId="{6AAD1659-60E4-40E8-83FB-D7B34B360C0B}" type="sibTrans" cxnId="{B3ACCC3F-142E-4936-AE61-AB893ED9D979}">
      <dgm:prSet/>
      <dgm:spPr/>
      <dgm:t>
        <a:bodyPr/>
        <a:lstStyle/>
        <a:p>
          <a:endParaRPr lang="es-ES" noProof="0"/>
        </a:p>
      </dgm:t>
    </dgm:pt>
    <dgm:pt modelId="{37B8A5CB-0C1F-49CF-AA1F-A0C4470E71AE}" type="pres">
      <dgm:prSet presAssocID="{2089D73E-0CD1-4206-A1C5-98BCDFF989B4}" presName="hierChild1" presStyleCnt="0">
        <dgm:presLayoutVars>
          <dgm:orgChart val="1"/>
          <dgm:chPref val="1"/>
          <dgm:dir/>
          <dgm:animOne val="branch"/>
          <dgm:animLvl val="lvl"/>
          <dgm:resizeHandles/>
        </dgm:presLayoutVars>
      </dgm:prSet>
      <dgm:spPr/>
      <dgm:t>
        <a:bodyPr/>
        <a:lstStyle/>
        <a:p>
          <a:endParaRPr lang="en-US"/>
        </a:p>
      </dgm:t>
    </dgm:pt>
    <dgm:pt modelId="{6B18807C-B1F5-4D99-8920-DD297576E3E2}" type="pres">
      <dgm:prSet presAssocID="{E7D930CC-8E9B-413B-95AA-EC5845B1F1D2}" presName="hierRoot1" presStyleCnt="0">
        <dgm:presLayoutVars>
          <dgm:hierBranch val="init"/>
        </dgm:presLayoutVars>
      </dgm:prSet>
      <dgm:spPr/>
    </dgm:pt>
    <dgm:pt modelId="{197BC2A9-105C-4DD0-BF59-65D1DFDE8723}" type="pres">
      <dgm:prSet presAssocID="{E7D930CC-8E9B-413B-95AA-EC5845B1F1D2}" presName="rootComposite1" presStyleCnt="0"/>
      <dgm:spPr/>
    </dgm:pt>
    <dgm:pt modelId="{C7202A34-6269-43B3-A2CC-E87065031B36}" type="pres">
      <dgm:prSet presAssocID="{E7D930CC-8E9B-413B-95AA-EC5845B1F1D2}" presName="rootText1" presStyleLbl="node0" presStyleIdx="0" presStyleCnt="1" custScaleX="341144">
        <dgm:presLayoutVars>
          <dgm:chPref val="3"/>
        </dgm:presLayoutVars>
      </dgm:prSet>
      <dgm:spPr/>
      <dgm:t>
        <a:bodyPr/>
        <a:lstStyle/>
        <a:p>
          <a:endParaRPr lang="en-US"/>
        </a:p>
      </dgm:t>
    </dgm:pt>
    <dgm:pt modelId="{0FF723F8-4BFF-4481-A084-868550365082}" type="pres">
      <dgm:prSet presAssocID="{E7D930CC-8E9B-413B-95AA-EC5845B1F1D2}" presName="rootConnector1" presStyleLbl="node1" presStyleIdx="0" presStyleCnt="0"/>
      <dgm:spPr/>
      <dgm:t>
        <a:bodyPr/>
        <a:lstStyle/>
        <a:p>
          <a:endParaRPr lang="en-US"/>
        </a:p>
      </dgm:t>
    </dgm:pt>
    <dgm:pt modelId="{547BE1C3-E577-4452-AA4D-921387945C1A}" type="pres">
      <dgm:prSet presAssocID="{E7D930CC-8E9B-413B-95AA-EC5845B1F1D2}" presName="hierChild2" presStyleCnt="0"/>
      <dgm:spPr/>
    </dgm:pt>
    <dgm:pt modelId="{0F752B3E-B4A6-4305-9121-4A7A405BD540}" type="pres">
      <dgm:prSet presAssocID="{05A49487-D77D-4AA5-998A-F00980A70D98}" presName="Name37" presStyleLbl="parChTrans1D2" presStyleIdx="0" presStyleCnt="3"/>
      <dgm:spPr/>
      <dgm:t>
        <a:bodyPr/>
        <a:lstStyle/>
        <a:p>
          <a:endParaRPr lang="en-US"/>
        </a:p>
      </dgm:t>
    </dgm:pt>
    <dgm:pt modelId="{45EA76FF-FA7F-4E5A-8B4C-978CC8F2749F}" type="pres">
      <dgm:prSet presAssocID="{BE28F8A0-9E26-4429-946D-7C2A51E7860F}" presName="hierRoot2" presStyleCnt="0">
        <dgm:presLayoutVars>
          <dgm:hierBranch val="init"/>
        </dgm:presLayoutVars>
      </dgm:prSet>
      <dgm:spPr/>
    </dgm:pt>
    <dgm:pt modelId="{24F883D7-A13D-4C99-8273-B7D5E80385A9}" type="pres">
      <dgm:prSet presAssocID="{BE28F8A0-9E26-4429-946D-7C2A51E7860F}" presName="rootComposite" presStyleCnt="0"/>
      <dgm:spPr/>
    </dgm:pt>
    <dgm:pt modelId="{CC6921CC-FC07-47D8-BC12-605966FE4D90}" type="pres">
      <dgm:prSet presAssocID="{BE28F8A0-9E26-4429-946D-7C2A51E7860F}" presName="rootText" presStyleLbl="node2" presStyleIdx="0" presStyleCnt="3">
        <dgm:presLayoutVars>
          <dgm:chPref val="3"/>
        </dgm:presLayoutVars>
      </dgm:prSet>
      <dgm:spPr/>
      <dgm:t>
        <a:bodyPr/>
        <a:lstStyle/>
        <a:p>
          <a:endParaRPr lang="en-US"/>
        </a:p>
      </dgm:t>
    </dgm:pt>
    <dgm:pt modelId="{8B1ADDBF-3BE1-4B02-AB93-8501E95E9930}" type="pres">
      <dgm:prSet presAssocID="{BE28F8A0-9E26-4429-946D-7C2A51E7860F}" presName="rootConnector" presStyleLbl="node2" presStyleIdx="0" presStyleCnt="3"/>
      <dgm:spPr/>
      <dgm:t>
        <a:bodyPr/>
        <a:lstStyle/>
        <a:p>
          <a:endParaRPr lang="en-US"/>
        </a:p>
      </dgm:t>
    </dgm:pt>
    <dgm:pt modelId="{14E0334C-2F4D-4D53-913E-4E99312F1644}" type="pres">
      <dgm:prSet presAssocID="{BE28F8A0-9E26-4429-946D-7C2A51E7860F}" presName="hierChild4" presStyleCnt="0"/>
      <dgm:spPr/>
    </dgm:pt>
    <dgm:pt modelId="{D0A304DF-0F88-4F4E-A078-3C6FE0CD89F2}" type="pres">
      <dgm:prSet presAssocID="{BE28F8A0-9E26-4429-946D-7C2A51E7860F}" presName="hierChild5" presStyleCnt="0"/>
      <dgm:spPr/>
    </dgm:pt>
    <dgm:pt modelId="{464266CF-A061-4759-92FC-B244E26685C2}" type="pres">
      <dgm:prSet presAssocID="{14FEC576-2A16-4141-BFA6-CB4AB702140F}" presName="Name37" presStyleLbl="parChTrans1D2" presStyleIdx="1" presStyleCnt="3"/>
      <dgm:spPr/>
      <dgm:t>
        <a:bodyPr/>
        <a:lstStyle/>
        <a:p>
          <a:endParaRPr lang="en-US"/>
        </a:p>
      </dgm:t>
    </dgm:pt>
    <dgm:pt modelId="{08C825E4-996C-4A58-B04F-4B42B3DE7C99}" type="pres">
      <dgm:prSet presAssocID="{8D12836C-1B50-4F00-826F-9F1B010681B6}" presName="hierRoot2" presStyleCnt="0">
        <dgm:presLayoutVars>
          <dgm:hierBranch val="init"/>
        </dgm:presLayoutVars>
      </dgm:prSet>
      <dgm:spPr/>
    </dgm:pt>
    <dgm:pt modelId="{CC14A96C-627E-4D95-A787-62D71726757F}" type="pres">
      <dgm:prSet presAssocID="{8D12836C-1B50-4F00-826F-9F1B010681B6}" presName="rootComposite" presStyleCnt="0"/>
      <dgm:spPr/>
    </dgm:pt>
    <dgm:pt modelId="{A086A533-2E80-4E97-BA33-21794E63F098}" type="pres">
      <dgm:prSet presAssocID="{8D12836C-1B50-4F00-826F-9F1B010681B6}" presName="rootText" presStyleLbl="node2" presStyleIdx="1" presStyleCnt="3">
        <dgm:presLayoutVars>
          <dgm:chPref val="3"/>
        </dgm:presLayoutVars>
      </dgm:prSet>
      <dgm:spPr/>
      <dgm:t>
        <a:bodyPr/>
        <a:lstStyle/>
        <a:p>
          <a:endParaRPr lang="en-US"/>
        </a:p>
      </dgm:t>
    </dgm:pt>
    <dgm:pt modelId="{4C8EE1C1-38E2-4623-BD8E-4A3AB72CD336}" type="pres">
      <dgm:prSet presAssocID="{8D12836C-1B50-4F00-826F-9F1B010681B6}" presName="rootConnector" presStyleLbl="node2" presStyleIdx="1" presStyleCnt="3"/>
      <dgm:spPr/>
      <dgm:t>
        <a:bodyPr/>
        <a:lstStyle/>
        <a:p>
          <a:endParaRPr lang="en-US"/>
        </a:p>
      </dgm:t>
    </dgm:pt>
    <dgm:pt modelId="{2F3433EC-8BC1-4DFF-85BF-FE6E0F084F71}" type="pres">
      <dgm:prSet presAssocID="{8D12836C-1B50-4F00-826F-9F1B010681B6}" presName="hierChild4" presStyleCnt="0"/>
      <dgm:spPr/>
    </dgm:pt>
    <dgm:pt modelId="{9492574A-E729-4EFB-8D7E-BD3E33579EDA}" type="pres">
      <dgm:prSet presAssocID="{8D12836C-1B50-4F00-826F-9F1B010681B6}" presName="hierChild5" presStyleCnt="0"/>
      <dgm:spPr/>
    </dgm:pt>
    <dgm:pt modelId="{0DFAE0B4-AF16-4A86-96B2-D239AE32FF5C}" type="pres">
      <dgm:prSet presAssocID="{145CBBD8-41E0-409F-A509-11789E8C6672}" presName="Name37" presStyleLbl="parChTrans1D2" presStyleIdx="2" presStyleCnt="3"/>
      <dgm:spPr/>
      <dgm:t>
        <a:bodyPr/>
        <a:lstStyle/>
        <a:p>
          <a:endParaRPr lang="en-US"/>
        </a:p>
      </dgm:t>
    </dgm:pt>
    <dgm:pt modelId="{AA0019CA-F733-4AEA-B769-00EF1CD4A72D}" type="pres">
      <dgm:prSet presAssocID="{AF2566D0-0F74-4F62-806B-C802C8F9FA3D}" presName="hierRoot2" presStyleCnt="0">
        <dgm:presLayoutVars>
          <dgm:hierBranch val="init"/>
        </dgm:presLayoutVars>
      </dgm:prSet>
      <dgm:spPr/>
    </dgm:pt>
    <dgm:pt modelId="{87E2631B-FD4E-4AD0-BAB5-D6050319AE78}" type="pres">
      <dgm:prSet presAssocID="{AF2566D0-0F74-4F62-806B-C802C8F9FA3D}" presName="rootComposite" presStyleCnt="0"/>
      <dgm:spPr/>
    </dgm:pt>
    <dgm:pt modelId="{57C32E44-7A7A-4242-A591-6AB7C70867FA}" type="pres">
      <dgm:prSet presAssocID="{AF2566D0-0F74-4F62-806B-C802C8F9FA3D}" presName="rootText" presStyleLbl="node2" presStyleIdx="2" presStyleCnt="3" custLinFactNeighborX="-4462" custLinFactNeighborY="-159">
        <dgm:presLayoutVars>
          <dgm:chPref val="3"/>
        </dgm:presLayoutVars>
      </dgm:prSet>
      <dgm:spPr/>
      <dgm:t>
        <a:bodyPr/>
        <a:lstStyle/>
        <a:p>
          <a:endParaRPr lang="en-US"/>
        </a:p>
      </dgm:t>
    </dgm:pt>
    <dgm:pt modelId="{F39F8A13-FB9E-4B73-8896-92B9E13DC71F}" type="pres">
      <dgm:prSet presAssocID="{AF2566D0-0F74-4F62-806B-C802C8F9FA3D}" presName="rootConnector" presStyleLbl="node2" presStyleIdx="2" presStyleCnt="3"/>
      <dgm:spPr/>
      <dgm:t>
        <a:bodyPr/>
        <a:lstStyle/>
        <a:p>
          <a:endParaRPr lang="en-US"/>
        </a:p>
      </dgm:t>
    </dgm:pt>
    <dgm:pt modelId="{02DA1860-3D8C-4383-8BDC-D2EAE248CD38}" type="pres">
      <dgm:prSet presAssocID="{AF2566D0-0F74-4F62-806B-C802C8F9FA3D}" presName="hierChild4" presStyleCnt="0"/>
      <dgm:spPr/>
    </dgm:pt>
    <dgm:pt modelId="{7E0940AD-2EB1-434F-AA7E-55E11E35C703}" type="pres">
      <dgm:prSet presAssocID="{AF2566D0-0F74-4F62-806B-C802C8F9FA3D}" presName="hierChild5" presStyleCnt="0"/>
      <dgm:spPr/>
    </dgm:pt>
    <dgm:pt modelId="{E67D9018-5805-4CE4-BD16-914BB2F67D13}" type="pres">
      <dgm:prSet presAssocID="{E7D930CC-8E9B-413B-95AA-EC5845B1F1D2}" presName="hierChild3" presStyleCnt="0"/>
      <dgm:spPr/>
    </dgm:pt>
  </dgm:ptLst>
  <dgm:cxnLst>
    <dgm:cxn modelId="{DF5FCB33-DC7C-48C7-9DEF-5FD641FCEC4C}" type="presOf" srcId="{145CBBD8-41E0-409F-A509-11789E8C6672}" destId="{0DFAE0B4-AF16-4A86-96B2-D239AE32FF5C}" srcOrd="0" destOrd="0" presId="urn:microsoft.com/office/officeart/2005/8/layout/orgChart1"/>
    <dgm:cxn modelId="{79A9DD57-B1AE-4150-A815-1173B815894B}" type="presOf" srcId="{05A49487-D77D-4AA5-998A-F00980A70D98}" destId="{0F752B3E-B4A6-4305-9121-4A7A405BD540}" srcOrd="0" destOrd="0" presId="urn:microsoft.com/office/officeart/2005/8/layout/orgChart1"/>
    <dgm:cxn modelId="{B3ACCC3F-142E-4936-AE61-AB893ED9D979}" srcId="{E7D930CC-8E9B-413B-95AA-EC5845B1F1D2}" destId="{AF2566D0-0F74-4F62-806B-C802C8F9FA3D}" srcOrd="2" destOrd="0" parTransId="{145CBBD8-41E0-409F-A509-11789E8C6672}" sibTransId="{6AAD1659-60E4-40E8-83FB-D7B34B360C0B}"/>
    <dgm:cxn modelId="{86ADC953-927D-4345-B967-C928DCEEE80C}" type="presOf" srcId="{8D12836C-1B50-4F00-826F-9F1B010681B6}" destId="{4C8EE1C1-38E2-4623-BD8E-4A3AB72CD336}" srcOrd="1" destOrd="0" presId="urn:microsoft.com/office/officeart/2005/8/layout/orgChart1"/>
    <dgm:cxn modelId="{64E1ED45-CD01-4AB0-8CD7-32BC3321B22C}" type="presOf" srcId="{2089D73E-0CD1-4206-A1C5-98BCDFF989B4}" destId="{37B8A5CB-0C1F-49CF-AA1F-A0C4470E71AE}" srcOrd="0" destOrd="0" presId="urn:microsoft.com/office/officeart/2005/8/layout/orgChart1"/>
    <dgm:cxn modelId="{13D641F9-F8CB-409E-B62B-3530F1FB8E49}" type="presOf" srcId="{BE28F8A0-9E26-4429-946D-7C2A51E7860F}" destId="{8B1ADDBF-3BE1-4B02-AB93-8501E95E9930}" srcOrd="1" destOrd="0" presId="urn:microsoft.com/office/officeart/2005/8/layout/orgChart1"/>
    <dgm:cxn modelId="{2796D4E1-C5DF-419C-AC82-03586B8E2D3F}" type="presOf" srcId="{AF2566D0-0F74-4F62-806B-C802C8F9FA3D}" destId="{57C32E44-7A7A-4242-A591-6AB7C70867FA}" srcOrd="0" destOrd="0" presId="urn:microsoft.com/office/officeart/2005/8/layout/orgChart1"/>
    <dgm:cxn modelId="{E5946A12-89CD-4DC1-B0B3-826A061A2ED9}" type="presOf" srcId="{AF2566D0-0F74-4F62-806B-C802C8F9FA3D}" destId="{F39F8A13-FB9E-4B73-8896-92B9E13DC71F}" srcOrd="1" destOrd="0" presId="urn:microsoft.com/office/officeart/2005/8/layout/orgChart1"/>
    <dgm:cxn modelId="{18B33F31-12D1-4A1D-BE58-C1BB8AB653B8}" type="presOf" srcId="{E7D930CC-8E9B-413B-95AA-EC5845B1F1D2}" destId="{0FF723F8-4BFF-4481-A084-868550365082}" srcOrd="1" destOrd="0" presId="urn:microsoft.com/office/officeart/2005/8/layout/orgChart1"/>
    <dgm:cxn modelId="{2D382B1C-B4F8-4A64-AE29-2C9F66C80262}" type="presOf" srcId="{BE28F8A0-9E26-4429-946D-7C2A51E7860F}" destId="{CC6921CC-FC07-47D8-BC12-605966FE4D90}" srcOrd="0" destOrd="0" presId="urn:microsoft.com/office/officeart/2005/8/layout/orgChart1"/>
    <dgm:cxn modelId="{E3EE9439-2ED4-4936-99F7-26744E720417}" type="presOf" srcId="{8D12836C-1B50-4F00-826F-9F1B010681B6}" destId="{A086A533-2E80-4E97-BA33-21794E63F098}" srcOrd="0" destOrd="0" presId="urn:microsoft.com/office/officeart/2005/8/layout/orgChart1"/>
    <dgm:cxn modelId="{DDE835F0-C591-484E-8582-09B6FDCEBABC}" srcId="{2089D73E-0CD1-4206-A1C5-98BCDFF989B4}" destId="{E7D930CC-8E9B-413B-95AA-EC5845B1F1D2}" srcOrd="0" destOrd="0" parTransId="{82910847-3AC2-4280-8220-86C02DC22010}" sibTransId="{0A7AC2AD-7EC7-4132-8483-9959BB9A41B9}"/>
    <dgm:cxn modelId="{8C4A6785-86AD-44FF-8DE4-FEF86166E5AD}" srcId="{E7D930CC-8E9B-413B-95AA-EC5845B1F1D2}" destId="{BE28F8A0-9E26-4429-946D-7C2A51E7860F}" srcOrd="0" destOrd="0" parTransId="{05A49487-D77D-4AA5-998A-F00980A70D98}" sibTransId="{C46616E1-6A7B-4D8E-B0D0-BF890C3625D7}"/>
    <dgm:cxn modelId="{61FF319C-5C34-4152-A3F6-E281E4D5750B}" type="presOf" srcId="{14FEC576-2A16-4141-BFA6-CB4AB702140F}" destId="{464266CF-A061-4759-92FC-B244E26685C2}" srcOrd="0" destOrd="0" presId="urn:microsoft.com/office/officeart/2005/8/layout/orgChart1"/>
    <dgm:cxn modelId="{136FE998-A83C-4E93-BA08-0EA2E0478EBC}" srcId="{E7D930CC-8E9B-413B-95AA-EC5845B1F1D2}" destId="{8D12836C-1B50-4F00-826F-9F1B010681B6}" srcOrd="1" destOrd="0" parTransId="{14FEC576-2A16-4141-BFA6-CB4AB702140F}" sibTransId="{65FBBE95-C9BE-42A5-9546-0A64146F42F6}"/>
    <dgm:cxn modelId="{7B53B198-8467-48B2-8414-8BF034C70334}" type="presOf" srcId="{E7D930CC-8E9B-413B-95AA-EC5845B1F1D2}" destId="{C7202A34-6269-43B3-A2CC-E87065031B36}" srcOrd="0" destOrd="0" presId="urn:microsoft.com/office/officeart/2005/8/layout/orgChart1"/>
    <dgm:cxn modelId="{BB1CDDF5-9AE0-4FA7-9C4E-BFEEF545F19F}" type="presParOf" srcId="{37B8A5CB-0C1F-49CF-AA1F-A0C4470E71AE}" destId="{6B18807C-B1F5-4D99-8920-DD297576E3E2}" srcOrd="0" destOrd="0" presId="urn:microsoft.com/office/officeart/2005/8/layout/orgChart1"/>
    <dgm:cxn modelId="{22ACDAE9-99B3-47CF-B7AD-7812B6094308}" type="presParOf" srcId="{6B18807C-B1F5-4D99-8920-DD297576E3E2}" destId="{197BC2A9-105C-4DD0-BF59-65D1DFDE8723}" srcOrd="0" destOrd="0" presId="urn:microsoft.com/office/officeart/2005/8/layout/orgChart1"/>
    <dgm:cxn modelId="{71D5E3D8-BBF1-4700-B7DD-DDB278BBB237}" type="presParOf" srcId="{197BC2A9-105C-4DD0-BF59-65D1DFDE8723}" destId="{C7202A34-6269-43B3-A2CC-E87065031B36}" srcOrd="0" destOrd="0" presId="urn:microsoft.com/office/officeart/2005/8/layout/orgChart1"/>
    <dgm:cxn modelId="{FEAC47F1-A4D5-49B8-8FCD-0585A3DAABA9}" type="presParOf" srcId="{197BC2A9-105C-4DD0-BF59-65D1DFDE8723}" destId="{0FF723F8-4BFF-4481-A084-868550365082}" srcOrd="1" destOrd="0" presId="urn:microsoft.com/office/officeart/2005/8/layout/orgChart1"/>
    <dgm:cxn modelId="{33929AD1-83A9-4FB5-B46D-7A237A01804A}" type="presParOf" srcId="{6B18807C-B1F5-4D99-8920-DD297576E3E2}" destId="{547BE1C3-E577-4452-AA4D-921387945C1A}" srcOrd="1" destOrd="0" presId="urn:microsoft.com/office/officeart/2005/8/layout/orgChart1"/>
    <dgm:cxn modelId="{DED16A19-52AE-4562-885E-9F3FF3D8BB1E}" type="presParOf" srcId="{547BE1C3-E577-4452-AA4D-921387945C1A}" destId="{0F752B3E-B4A6-4305-9121-4A7A405BD540}" srcOrd="0" destOrd="0" presId="urn:microsoft.com/office/officeart/2005/8/layout/orgChart1"/>
    <dgm:cxn modelId="{A13968E8-F716-48F5-91A7-E0FEF1B223F2}" type="presParOf" srcId="{547BE1C3-E577-4452-AA4D-921387945C1A}" destId="{45EA76FF-FA7F-4E5A-8B4C-978CC8F2749F}" srcOrd="1" destOrd="0" presId="urn:microsoft.com/office/officeart/2005/8/layout/orgChart1"/>
    <dgm:cxn modelId="{5CB1C4A5-CEF9-490E-9332-1AF9B88D0BB3}" type="presParOf" srcId="{45EA76FF-FA7F-4E5A-8B4C-978CC8F2749F}" destId="{24F883D7-A13D-4C99-8273-B7D5E80385A9}" srcOrd="0" destOrd="0" presId="urn:microsoft.com/office/officeart/2005/8/layout/orgChart1"/>
    <dgm:cxn modelId="{1C033F53-1C20-4629-B7F1-36907E226118}" type="presParOf" srcId="{24F883D7-A13D-4C99-8273-B7D5E80385A9}" destId="{CC6921CC-FC07-47D8-BC12-605966FE4D90}" srcOrd="0" destOrd="0" presId="urn:microsoft.com/office/officeart/2005/8/layout/orgChart1"/>
    <dgm:cxn modelId="{B218E37F-00CA-4A2C-B091-C0792267199B}" type="presParOf" srcId="{24F883D7-A13D-4C99-8273-B7D5E80385A9}" destId="{8B1ADDBF-3BE1-4B02-AB93-8501E95E9930}" srcOrd="1" destOrd="0" presId="urn:microsoft.com/office/officeart/2005/8/layout/orgChart1"/>
    <dgm:cxn modelId="{A56E9722-41BE-451B-A8D9-67F63AF069AB}" type="presParOf" srcId="{45EA76FF-FA7F-4E5A-8B4C-978CC8F2749F}" destId="{14E0334C-2F4D-4D53-913E-4E99312F1644}" srcOrd="1" destOrd="0" presId="urn:microsoft.com/office/officeart/2005/8/layout/orgChart1"/>
    <dgm:cxn modelId="{352207EA-EC44-4556-A81A-1E67A6817B8D}" type="presParOf" srcId="{45EA76FF-FA7F-4E5A-8B4C-978CC8F2749F}" destId="{D0A304DF-0F88-4F4E-A078-3C6FE0CD89F2}" srcOrd="2" destOrd="0" presId="urn:microsoft.com/office/officeart/2005/8/layout/orgChart1"/>
    <dgm:cxn modelId="{B0857C6F-1B9D-430D-A8A6-AC3BA1588ED3}" type="presParOf" srcId="{547BE1C3-E577-4452-AA4D-921387945C1A}" destId="{464266CF-A061-4759-92FC-B244E26685C2}" srcOrd="2" destOrd="0" presId="urn:microsoft.com/office/officeart/2005/8/layout/orgChart1"/>
    <dgm:cxn modelId="{F8B32749-90F1-4862-8455-59E8DBE0D8F7}" type="presParOf" srcId="{547BE1C3-E577-4452-AA4D-921387945C1A}" destId="{08C825E4-996C-4A58-B04F-4B42B3DE7C99}" srcOrd="3" destOrd="0" presId="urn:microsoft.com/office/officeart/2005/8/layout/orgChart1"/>
    <dgm:cxn modelId="{5AFEA7DC-C9F5-4616-BAC9-8D8ACAEEDE2D}" type="presParOf" srcId="{08C825E4-996C-4A58-B04F-4B42B3DE7C99}" destId="{CC14A96C-627E-4D95-A787-62D71726757F}" srcOrd="0" destOrd="0" presId="urn:microsoft.com/office/officeart/2005/8/layout/orgChart1"/>
    <dgm:cxn modelId="{7D36C581-1135-48C4-8BF7-F529B06F8E95}" type="presParOf" srcId="{CC14A96C-627E-4D95-A787-62D71726757F}" destId="{A086A533-2E80-4E97-BA33-21794E63F098}" srcOrd="0" destOrd="0" presId="urn:microsoft.com/office/officeart/2005/8/layout/orgChart1"/>
    <dgm:cxn modelId="{F08D1DD7-F938-4084-ABF3-F188582FDFA9}" type="presParOf" srcId="{CC14A96C-627E-4D95-A787-62D71726757F}" destId="{4C8EE1C1-38E2-4623-BD8E-4A3AB72CD336}" srcOrd="1" destOrd="0" presId="urn:microsoft.com/office/officeart/2005/8/layout/orgChart1"/>
    <dgm:cxn modelId="{3CC1ECA7-372E-49FE-926C-B1E32FB21A61}" type="presParOf" srcId="{08C825E4-996C-4A58-B04F-4B42B3DE7C99}" destId="{2F3433EC-8BC1-4DFF-85BF-FE6E0F084F71}" srcOrd="1" destOrd="0" presId="urn:microsoft.com/office/officeart/2005/8/layout/orgChart1"/>
    <dgm:cxn modelId="{CFD7AC9A-6B51-4E21-B26E-D3A311362B63}" type="presParOf" srcId="{08C825E4-996C-4A58-B04F-4B42B3DE7C99}" destId="{9492574A-E729-4EFB-8D7E-BD3E33579EDA}" srcOrd="2" destOrd="0" presId="urn:microsoft.com/office/officeart/2005/8/layout/orgChart1"/>
    <dgm:cxn modelId="{F07BB9C9-B148-41DE-AEB8-CBF9153DE5D7}" type="presParOf" srcId="{547BE1C3-E577-4452-AA4D-921387945C1A}" destId="{0DFAE0B4-AF16-4A86-96B2-D239AE32FF5C}" srcOrd="4" destOrd="0" presId="urn:microsoft.com/office/officeart/2005/8/layout/orgChart1"/>
    <dgm:cxn modelId="{2246E0D6-FF32-4ACE-ADEE-F74374E61CEB}" type="presParOf" srcId="{547BE1C3-E577-4452-AA4D-921387945C1A}" destId="{AA0019CA-F733-4AEA-B769-00EF1CD4A72D}" srcOrd="5" destOrd="0" presId="urn:microsoft.com/office/officeart/2005/8/layout/orgChart1"/>
    <dgm:cxn modelId="{42DD86A6-07E3-4C3F-8D46-30A9B70C6531}" type="presParOf" srcId="{AA0019CA-F733-4AEA-B769-00EF1CD4A72D}" destId="{87E2631B-FD4E-4AD0-BAB5-D6050319AE78}" srcOrd="0" destOrd="0" presId="urn:microsoft.com/office/officeart/2005/8/layout/orgChart1"/>
    <dgm:cxn modelId="{884EAAF9-431B-48A6-8E3D-608F303AD2B7}" type="presParOf" srcId="{87E2631B-FD4E-4AD0-BAB5-D6050319AE78}" destId="{57C32E44-7A7A-4242-A591-6AB7C70867FA}" srcOrd="0" destOrd="0" presId="urn:microsoft.com/office/officeart/2005/8/layout/orgChart1"/>
    <dgm:cxn modelId="{B925C987-8A9E-4938-8239-553FD331A6EE}" type="presParOf" srcId="{87E2631B-FD4E-4AD0-BAB5-D6050319AE78}" destId="{F39F8A13-FB9E-4B73-8896-92B9E13DC71F}" srcOrd="1" destOrd="0" presId="urn:microsoft.com/office/officeart/2005/8/layout/orgChart1"/>
    <dgm:cxn modelId="{EBEFA4B6-0A20-45B5-9993-B3D9997299EB}" type="presParOf" srcId="{AA0019CA-F733-4AEA-B769-00EF1CD4A72D}" destId="{02DA1860-3D8C-4383-8BDC-D2EAE248CD38}" srcOrd="1" destOrd="0" presId="urn:microsoft.com/office/officeart/2005/8/layout/orgChart1"/>
    <dgm:cxn modelId="{C913A6FF-F8E4-47BE-9C01-3EC7D3FCFCA2}" type="presParOf" srcId="{AA0019CA-F733-4AEA-B769-00EF1CD4A72D}" destId="{7E0940AD-2EB1-434F-AA7E-55E11E35C703}" srcOrd="2" destOrd="0" presId="urn:microsoft.com/office/officeart/2005/8/layout/orgChart1"/>
    <dgm:cxn modelId="{E4413596-CB3F-459E-AB14-EBC820FF5539}" type="presParOf" srcId="{6B18807C-B1F5-4D99-8920-DD297576E3E2}" destId="{E67D9018-5805-4CE4-BD16-914BB2F67D1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9A1542-5B1D-4DBA-BA3E-39E8BE5072A4}"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CFB8E6FA-B0A6-4915-A3A2-8C3FD627DDDD}">
      <dgm:prSet phldrT="[Text]" custT="1"/>
      <dgm:spPr>
        <a:noFill/>
        <a:ln w="25400">
          <a:solidFill>
            <a:schemeClr val="tx2"/>
          </a:solidFill>
        </a:ln>
      </dgm:spPr>
      <dgm:t>
        <a:bodyPr/>
        <a:lstStyle/>
        <a:p>
          <a:r>
            <a:rPr lang="es-ES" sz="2300" noProof="0">
              <a:solidFill>
                <a:schemeClr val="tx2"/>
              </a:solidFill>
            </a:rPr>
            <a:t>Subvenciones</a:t>
          </a:r>
        </a:p>
      </dgm:t>
    </dgm:pt>
    <dgm:pt modelId="{7C962E12-01FD-41D7-B8EF-C42C08E53F54}" type="parTrans" cxnId="{63554F4E-6896-4D85-9ABB-09B82D66C281}">
      <dgm:prSet/>
      <dgm:spPr>
        <a:ln w="25400">
          <a:solidFill>
            <a:schemeClr val="tx2"/>
          </a:solidFill>
        </a:ln>
      </dgm:spPr>
      <dgm:t>
        <a:bodyPr/>
        <a:lstStyle/>
        <a:p>
          <a:endParaRPr lang="es-ES" noProof="0"/>
        </a:p>
      </dgm:t>
    </dgm:pt>
    <dgm:pt modelId="{33ACC6E6-81E2-4C02-A24E-55E7B9BA5281}" type="sibTrans" cxnId="{63554F4E-6896-4D85-9ABB-09B82D66C281}">
      <dgm:prSet/>
      <dgm:spPr/>
      <dgm:t>
        <a:bodyPr/>
        <a:lstStyle/>
        <a:p>
          <a:endParaRPr lang="es-ES" noProof="0"/>
        </a:p>
      </dgm:t>
    </dgm:pt>
    <dgm:pt modelId="{F2D59DAC-6EF9-4B4C-9C38-78D16CE7B2C0}">
      <dgm:prSet phldrT="[Text]" custT="1"/>
      <dgm:spPr>
        <a:solidFill>
          <a:schemeClr val="accent2"/>
        </a:solidFill>
        <a:ln w="25400">
          <a:solidFill>
            <a:schemeClr val="tx2"/>
          </a:solidFill>
        </a:ln>
      </dgm:spPr>
      <dgm:t>
        <a:bodyPr/>
        <a:lstStyle/>
        <a:p>
          <a:r>
            <a:rPr lang="es-ES" sz="2300" noProof="0"/>
            <a:t>Convocatoria de propuestas</a:t>
          </a:r>
        </a:p>
      </dgm:t>
    </dgm:pt>
    <dgm:pt modelId="{51227FFF-230A-475A-B527-041D5B2C6D44}" type="sibTrans" cxnId="{73D2671F-976C-4A08-9A2E-CD4DD8413A44}">
      <dgm:prSet/>
      <dgm:spPr/>
      <dgm:t>
        <a:bodyPr/>
        <a:lstStyle/>
        <a:p>
          <a:endParaRPr lang="es-ES" noProof="0"/>
        </a:p>
      </dgm:t>
    </dgm:pt>
    <dgm:pt modelId="{CC085F58-3FB1-4E13-ADDF-02580CAC1792}" type="parTrans" cxnId="{73D2671F-976C-4A08-9A2E-CD4DD8413A44}">
      <dgm:prSet/>
      <dgm:spPr/>
      <dgm:t>
        <a:bodyPr/>
        <a:lstStyle/>
        <a:p>
          <a:endParaRPr lang="es-ES" noProof="0"/>
        </a:p>
      </dgm:t>
    </dgm:pt>
    <dgm:pt modelId="{5D1E00F7-79B0-49DD-AA5C-1995FCB5019C}" type="pres">
      <dgm:prSet presAssocID="{D09A1542-5B1D-4DBA-BA3E-39E8BE5072A4}" presName="hierChild1" presStyleCnt="0">
        <dgm:presLayoutVars>
          <dgm:orgChart val="1"/>
          <dgm:chPref val="1"/>
          <dgm:dir/>
          <dgm:animOne val="branch"/>
          <dgm:animLvl val="lvl"/>
          <dgm:resizeHandles/>
        </dgm:presLayoutVars>
      </dgm:prSet>
      <dgm:spPr/>
      <dgm:t>
        <a:bodyPr/>
        <a:lstStyle/>
        <a:p>
          <a:endParaRPr lang="en-US"/>
        </a:p>
      </dgm:t>
    </dgm:pt>
    <dgm:pt modelId="{5628350F-6617-4900-9D70-2B4EA034C489}" type="pres">
      <dgm:prSet presAssocID="{F2D59DAC-6EF9-4B4C-9C38-78D16CE7B2C0}" presName="hierRoot1" presStyleCnt="0">
        <dgm:presLayoutVars>
          <dgm:hierBranch val="init"/>
        </dgm:presLayoutVars>
      </dgm:prSet>
      <dgm:spPr/>
    </dgm:pt>
    <dgm:pt modelId="{E84D71EF-050F-4B8D-BF0D-90B7B67A9D18}" type="pres">
      <dgm:prSet presAssocID="{F2D59DAC-6EF9-4B4C-9C38-78D16CE7B2C0}" presName="rootComposite1" presStyleCnt="0"/>
      <dgm:spPr/>
    </dgm:pt>
    <dgm:pt modelId="{86C2F323-9A68-4E94-A8F5-96BDE8CE4FD1}" type="pres">
      <dgm:prSet presAssocID="{F2D59DAC-6EF9-4B4C-9C38-78D16CE7B2C0}" presName="rootText1" presStyleLbl="node0" presStyleIdx="0" presStyleCnt="1" custScaleX="336577">
        <dgm:presLayoutVars>
          <dgm:chPref val="3"/>
        </dgm:presLayoutVars>
      </dgm:prSet>
      <dgm:spPr/>
      <dgm:t>
        <a:bodyPr/>
        <a:lstStyle/>
        <a:p>
          <a:endParaRPr lang="en-US"/>
        </a:p>
      </dgm:t>
    </dgm:pt>
    <dgm:pt modelId="{FE794107-E3A3-4D3B-B567-9F2B13FAAC49}" type="pres">
      <dgm:prSet presAssocID="{F2D59DAC-6EF9-4B4C-9C38-78D16CE7B2C0}" presName="rootConnector1" presStyleLbl="node1" presStyleIdx="0" presStyleCnt="0"/>
      <dgm:spPr/>
      <dgm:t>
        <a:bodyPr/>
        <a:lstStyle/>
        <a:p>
          <a:endParaRPr lang="en-US"/>
        </a:p>
      </dgm:t>
    </dgm:pt>
    <dgm:pt modelId="{B2F6040A-E702-4923-9669-7261FADF2B9F}" type="pres">
      <dgm:prSet presAssocID="{F2D59DAC-6EF9-4B4C-9C38-78D16CE7B2C0}" presName="hierChild2" presStyleCnt="0"/>
      <dgm:spPr/>
    </dgm:pt>
    <dgm:pt modelId="{582CDFBE-28C2-45BD-88AD-F94102BB4A52}" type="pres">
      <dgm:prSet presAssocID="{7C962E12-01FD-41D7-B8EF-C42C08E53F54}" presName="Name37" presStyleLbl="parChTrans1D2" presStyleIdx="0" presStyleCnt="1"/>
      <dgm:spPr/>
      <dgm:t>
        <a:bodyPr/>
        <a:lstStyle/>
        <a:p>
          <a:endParaRPr lang="en-US"/>
        </a:p>
      </dgm:t>
    </dgm:pt>
    <dgm:pt modelId="{34C77610-FDD3-4D36-9DA6-BF053ED1A7BE}" type="pres">
      <dgm:prSet presAssocID="{CFB8E6FA-B0A6-4915-A3A2-8C3FD627DDDD}" presName="hierRoot2" presStyleCnt="0">
        <dgm:presLayoutVars>
          <dgm:hierBranch val="init"/>
        </dgm:presLayoutVars>
      </dgm:prSet>
      <dgm:spPr/>
    </dgm:pt>
    <dgm:pt modelId="{19E9F4B0-24C1-4064-AF6F-D873D5A58E8D}" type="pres">
      <dgm:prSet presAssocID="{CFB8E6FA-B0A6-4915-A3A2-8C3FD627DDDD}" presName="rootComposite" presStyleCnt="0"/>
      <dgm:spPr/>
    </dgm:pt>
    <dgm:pt modelId="{F88C8C8F-095D-431F-BC4F-496D9BF3A802}" type="pres">
      <dgm:prSet presAssocID="{CFB8E6FA-B0A6-4915-A3A2-8C3FD627DDDD}" presName="rootText" presStyleLbl="node2" presStyleIdx="0" presStyleCnt="1" custScaleX="336577">
        <dgm:presLayoutVars>
          <dgm:chPref val="3"/>
        </dgm:presLayoutVars>
      </dgm:prSet>
      <dgm:spPr/>
      <dgm:t>
        <a:bodyPr/>
        <a:lstStyle/>
        <a:p>
          <a:endParaRPr lang="en-US"/>
        </a:p>
      </dgm:t>
    </dgm:pt>
    <dgm:pt modelId="{4BECEA14-E322-4947-B5D2-E51FAD8C8807}" type="pres">
      <dgm:prSet presAssocID="{CFB8E6FA-B0A6-4915-A3A2-8C3FD627DDDD}" presName="rootConnector" presStyleLbl="node2" presStyleIdx="0" presStyleCnt="1"/>
      <dgm:spPr/>
      <dgm:t>
        <a:bodyPr/>
        <a:lstStyle/>
        <a:p>
          <a:endParaRPr lang="en-US"/>
        </a:p>
      </dgm:t>
    </dgm:pt>
    <dgm:pt modelId="{5914ECC3-38E7-4D96-A725-D0D9BCADF67B}" type="pres">
      <dgm:prSet presAssocID="{CFB8E6FA-B0A6-4915-A3A2-8C3FD627DDDD}" presName="hierChild4" presStyleCnt="0"/>
      <dgm:spPr/>
    </dgm:pt>
    <dgm:pt modelId="{1009B771-6A5E-4D39-8B1A-A93E6C2C7584}" type="pres">
      <dgm:prSet presAssocID="{CFB8E6FA-B0A6-4915-A3A2-8C3FD627DDDD}" presName="hierChild5" presStyleCnt="0"/>
      <dgm:spPr/>
    </dgm:pt>
    <dgm:pt modelId="{71C69DB8-7381-4C03-874B-F96C83AF6FD1}" type="pres">
      <dgm:prSet presAssocID="{F2D59DAC-6EF9-4B4C-9C38-78D16CE7B2C0}" presName="hierChild3" presStyleCnt="0"/>
      <dgm:spPr/>
    </dgm:pt>
  </dgm:ptLst>
  <dgm:cxnLst>
    <dgm:cxn modelId="{73D2671F-976C-4A08-9A2E-CD4DD8413A44}" srcId="{D09A1542-5B1D-4DBA-BA3E-39E8BE5072A4}" destId="{F2D59DAC-6EF9-4B4C-9C38-78D16CE7B2C0}" srcOrd="0" destOrd="0" parTransId="{CC085F58-3FB1-4E13-ADDF-02580CAC1792}" sibTransId="{51227FFF-230A-475A-B527-041D5B2C6D44}"/>
    <dgm:cxn modelId="{F0275E9D-8FB1-4596-8FD3-E88426549CC0}" type="presOf" srcId="{7C962E12-01FD-41D7-B8EF-C42C08E53F54}" destId="{582CDFBE-28C2-45BD-88AD-F94102BB4A52}" srcOrd="0" destOrd="0" presId="urn:microsoft.com/office/officeart/2005/8/layout/orgChart1"/>
    <dgm:cxn modelId="{CBCAED0D-C38B-40CD-947C-55E309E8AF80}" type="presOf" srcId="{CFB8E6FA-B0A6-4915-A3A2-8C3FD627DDDD}" destId="{4BECEA14-E322-4947-B5D2-E51FAD8C8807}" srcOrd="1" destOrd="0" presId="urn:microsoft.com/office/officeart/2005/8/layout/orgChart1"/>
    <dgm:cxn modelId="{0699C794-CB30-4D3A-B83D-685937392A14}" type="presOf" srcId="{F2D59DAC-6EF9-4B4C-9C38-78D16CE7B2C0}" destId="{FE794107-E3A3-4D3B-B567-9F2B13FAAC49}" srcOrd="1" destOrd="0" presId="urn:microsoft.com/office/officeart/2005/8/layout/orgChart1"/>
    <dgm:cxn modelId="{63554F4E-6896-4D85-9ABB-09B82D66C281}" srcId="{F2D59DAC-6EF9-4B4C-9C38-78D16CE7B2C0}" destId="{CFB8E6FA-B0A6-4915-A3A2-8C3FD627DDDD}" srcOrd="0" destOrd="0" parTransId="{7C962E12-01FD-41D7-B8EF-C42C08E53F54}" sibTransId="{33ACC6E6-81E2-4C02-A24E-55E7B9BA5281}"/>
    <dgm:cxn modelId="{9D85795B-7C50-4067-9439-1DB8A5366CD5}" type="presOf" srcId="{CFB8E6FA-B0A6-4915-A3A2-8C3FD627DDDD}" destId="{F88C8C8F-095D-431F-BC4F-496D9BF3A802}" srcOrd="0" destOrd="0" presId="urn:microsoft.com/office/officeart/2005/8/layout/orgChart1"/>
    <dgm:cxn modelId="{5AFF7CEB-D975-4D3E-9DE2-2FE88391ABFD}" type="presOf" srcId="{F2D59DAC-6EF9-4B4C-9C38-78D16CE7B2C0}" destId="{86C2F323-9A68-4E94-A8F5-96BDE8CE4FD1}" srcOrd="0" destOrd="0" presId="urn:microsoft.com/office/officeart/2005/8/layout/orgChart1"/>
    <dgm:cxn modelId="{715116EA-986A-4C02-9D15-A548BBF46A64}" type="presOf" srcId="{D09A1542-5B1D-4DBA-BA3E-39E8BE5072A4}" destId="{5D1E00F7-79B0-49DD-AA5C-1995FCB5019C}" srcOrd="0" destOrd="0" presId="urn:microsoft.com/office/officeart/2005/8/layout/orgChart1"/>
    <dgm:cxn modelId="{7A83A7A7-3271-45AB-82D5-C3CC6E94508C}" type="presParOf" srcId="{5D1E00F7-79B0-49DD-AA5C-1995FCB5019C}" destId="{5628350F-6617-4900-9D70-2B4EA034C489}" srcOrd="0" destOrd="0" presId="urn:microsoft.com/office/officeart/2005/8/layout/orgChart1"/>
    <dgm:cxn modelId="{CE7572F1-8914-4864-B380-84A61E91AA00}" type="presParOf" srcId="{5628350F-6617-4900-9D70-2B4EA034C489}" destId="{E84D71EF-050F-4B8D-BF0D-90B7B67A9D18}" srcOrd="0" destOrd="0" presId="urn:microsoft.com/office/officeart/2005/8/layout/orgChart1"/>
    <dgm:cxn modelId="{3E1ED01E-DE8F-4859-AB0B-4212A69E1442}" type="presParOf" srcId="{E84D71EF-050F-4B8D-BF0D-90B7B67A9D18}" destId="{86C2F323-9A68-4E94-A8F5-96BDE8CE4FD1}" srcOrd="0" destOrd="0" presId="urn:microsoft.com/office/officeart/2005/8/layout/orgChart1"/>
    <dgm:cxn modelId="{51B927C1-DAA9-47A9-947E-554BC24E705F}" type="presParOf" srcId="{E84D71EF-050F-4B8D-BF0D-90B7B67A9D18}" destId="{FE794107-E3A3-4D3B-B567-9F2B13FAAC49}" srcOrd="1" destOrd="0" presId="urn:microsoft.com/office/officeart/2005/8/layout/orgChart1"/>
    <dgm:cxn modelId="{3402F21C-7988-4CF4-8193-341F0FC00670}" type="presParOf" srcId="{5628350F-6617-4900-9D70-2B4EA034C489}" destId="{B2F6040A-E702-4923-9669-7261FADF2B9F}" srcOrd="1" destOrd="0" presId="urn:microsoft.com/office/officeart/2005/8/layout/orgChart1"/>
    <dgm:cxn modelId="{8E4AB76A-FCEE-44A2-8AA0-170338D97579}" type="presParOf" srcId="{B2F6040A-E702-4923-9669-7261FADF2B9F}" destId="{582CDFBE-28C2-45BD-88AD-F94102BB4A52}" srcOrd="0" destOrd="0" presId="urn:microsoft.com/office/officeart/2005/8/layout/orgChart1"/>
    <dgm:cxn modelId="{07E804CD-A8B4-443A-A1AC-A86C9C1E66C1}" type="presParOf" srcId="{B2F6040A-E702-4923-9669-7261FADF2B9F}" destId="{34C77610-FDD3-4D36-9DA6-BF053ED1A7BE}" srcOrd="1" destOrd="0" presId="urn:microsoft.com/office/officeart/2005/8/layout/orgChart1"/>
    <dgm:cxn modelId="{BF1B574E-CBF2-4B63-9209-90B636DC212D}" type="presParOf" srcId="{34C77610-FDD3-4D36-9DA6-BF053ED1A7BE}" destId="{19E9F4B0-24C1-4064-AF6F-D873D5A58E8D}" srcOrd="0" destOrd="0" presId="urn:microsoft.com/office/officeart/2005/8/layout/orgChart1"/>
    <dgm:cxn modelId="{1857E391-D973-4EC7-AE24-F92293A35E58}" type="presParOf" srcId="{19E9F4B0-24C1-4064-AF6F-D873D5A58E8D}" destId="{F88C8C8F-095D-431F-BC4F-496D9BF3A802}" srcOrd="0" destOrd="0" presId="urn:microsoft.com/office/officeart/2005/8/layout/orgChart1"/>
    <dgm:cxn modelId="{0721E0A7-8795-42B1-88FD-835478205124}" type="presParOf" srcId="{19E9F4B0-24C1-4064-AF6F-D873D5A58E8D}" destId="{4BECEA14-E322-4947-B5D2-E51FAD8C8807}" srcOrd="1" destOrd="0" presId="urn:microsoft.com/office/officeart/2005/8/layout/orgChart1"/>
    <dgm:cxn modelId="{C826D81D-4CBD-4B1D-800E-67F60D00D57F}" type="presParOf" srcId="{34C77610-FDD3-4D36-9DA6-BF053ED1A7BE}" destId="{5914ECC3-38E7-4D96-A725-D0D9BCADF67B}" srcOrd="1" destOrd="0" presId="urn:microsoft.com/office/officeart/2005/8/layout/orgChart1"/>
    <dgm:cxn modelId="{567C9BB8-BD85-4711-A7DB-E2A957570729}" type="presParOf" srcId="{34C77610-FDD3-4D36-9DA6-BF053ED1A7BE}" destId="{1009B771-6A5E-4D39-8B1A-A93E6C2C7584}" srcOrd="2" destOrd="0" presId="urn:microsoft.com/office/officeart/2005/8/layout/orgChart1"/>
    <dgm:cxn modelId="{22FECF58-EBB5-4209-8ABA-E5FAA17F7004}" type="presParOf" srcId="{5628350F-6617-4900-9D70-2B4EA034C489}" destId="{71C69DB8-7381-4C03-874B-F96C83AF6FD1}"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43472E-440E-4118-A106-CD58BFF9176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E5845EB-5F4B-460D-80F8-CCF9B937B8C8}">
      <dgm:prSet phldrT="[Text]" custT="1"/>
      <dgm:spPr>
        <a:ln w="25400">
          <a:solidFill>
            <a:schemeClr val="tx2"/>
          </a:solidFill>
        </a:ln>
      </dgm:spPr>
      <dgm:t>
        <a:bodyPr/>
        <a:lstStyle/>
        <a:p>
          <a:r>
            <a:rPr lang="es-ES" sz="2000" noProof="0" dirty="0"/>
            <a:t>Adjudicación</a:t>
          </a:r>
        </a:p>
      </dgm:t>
    </dgm:pt>
    <dgm:pt modelId="{77020255-8173-4472-AEFA-64B2C71AD4EA}" type="parTrans" cxnId="{D8057EAD-5EFB-4AD3-9DDA-C4FBB212B0A6}">
      <dgm:prSet/>
      <dgm:spPr/>
      <dgm:t>
        <a:bodyPr/>
        <a:lstStyle/>
        <a:p>
          <a:endParaRPr lang="en-US"/>
        </a:p>
      </dgm:t>
    </dgm:pt>
    <dgm:pt modelId="{74FFA6CE-77BF-481D-926A-C13F4E8EB9B1}" type="sibTrans" cxnId="{D8057EAD-5EFB-4AD3-9DDA-C4FBB212B0A6}">
      <dgm:prSet/>
      <dgm:spPr/>
      <dgm:t>
        <a:bodyPr/>
        <a:lstStyle/>
        <a:p>
          <a:endParaRPr lang="en-US"/>
        </a:p>
      </dgm:t>
    </dgm:pt>
    <dgm:pt modelId="{1F9455D0-1D9D-45C0-A8EB-C3A6786C8A8F}">
      <dgm:prSet phldrT="[Text]" custT="1"/>
      <dgm:spPr>
        <a:noFill/>
        <a:ln w="25400">
          <a:solidFill>
            <a:schemeClr val="tx2"/>
          </a:solidFill>
        </a:ln>
      </dgm:spPr>
      <dgm:t>
        <a:bodyPr/>
        <a:lstStyle/>
        <a:p>
          <a:r>
            <a:rPr lang="es-ES" sz="2000" noProof="0">
              <a:solidFill>
                <a:schemeClr val="tx2"/>
              </a:solidFill>
            </a:rPr>
            <a:t>Restringida</a:t>
          </a:r>
        </a:p>
      </dgm:t>
    </dgm:pt>
    <dgm:pt modelId="{FA49E84C-5922-4A45-A80A-7C9F59642761}" type="parTrans" cxnId="{4C02B1CC-AAD3-4C77-B7FC-0F3EB2E0B315}">
      <dgm:prSet/>
      <dgm:spPr>
        <a:ln w="25400">
          <a:solidFill>
            <a:schemeClr val="tx2"/>
          </a:solidFill>
        </a:ln>
      </dgm:spPr>
      <dgm:t>
        <a:bodyPr/>
        <a:lstStyle/>
        <a:p>
          <a:endParaRPr lang="en-US"/>
        </a:p>
      </dgm:t>
    </dgm:pt>
    <dgm:pt modelId="{B0225261-B855-4F77-8C8D-0A045DC46A89}" type="sibTrans" cxnId="{4C02B1CC-AAD3-4C77-B7FC-0F3EB2E0B315}">
      <dgm:prSet/>
      <dgm:spPr/>
      <dgm:t>
        <a:bodyPr/>
        <a:lstStyle/>
        <a:p>
          <a:endParaRPr lang="en-US"/>
        </a:p>
      </dgm:t>
    </dgm:pt>
    <dgm:pt modelId="{B2799AF6-7649-4A10-B6C2-58998081C920}">
      <dgm:prSet phldrT="[Text]" custT="1"/>
      <dgm:spPr>
        <a:noFill/>
        <a:ln w="25400">
          <a:solidFill>
            <a:schemeClr val="tx2"/>
          </a:solidFill>
        </a:ln>
      </dgm:spPr>
      <dgm:t>
        <a:bodyPr/>
        <a:lstStyle/>
        <a:p>
          <a:r>
            <a:rPr lang="es-ES" sz="2000" noProof="0">
              <a:solidFill>
                <a:schemeClr val="tx2"/>
              </a:solidFill>
            </a:rPr>
            <a:t>Abierta</a:t>
          </a:r>
        </a:p>
      </dgm:t>
    </dgm:pt>
    <dgm:pt modelId="{6C4E5961-0B7D-4332-97CB-9998AC2ABC08}" type="parTrans" cxnId="{6FFBECB0-B180-4298-86B3-F33A9A49B8A1}">
      <dgm:prSet/>
      <dgm:spPr>
        <a:ln w="25400">
          <a:solidFill>
            <a:schemeClr val="tx2"/>
          </a:solidFill>
        </a:ln>
      </dgm:spPr>
      <dgm:t>
        <a:bodyPr/>
        <a:lstStyle/>
        <a:p>
          <a:endParaRPr lang="en-US"/>
        </a:p>
      </dgm:t>
    </dgm:pt>
    <dgm:pt modelId="{82DDC461-3E28-4531-A541-AB990143F6AC}" type="sibTrans" cxnId="{6FFBECB0-B180-4298-86B3-F33A9A49B8A1}">
      <dgm:prSet/>
      <dgm:spPr/>
      <dgm:t>
        <a:bodyPr/>
        <a:lstStyle/>
        <a:p>
          <a:endParaRPr lang="en-US"/>
        </a:p>
      </dgm:t>
    </dgm:pt>
    <dgm:pt modelId="{71CEE60A-00F2-41DB-917D-5AE1951B5BB4}" type="pres">
      <dgm:prSet presAssocID="{6F43472E-440E-4118-A106-CD58BFF9176C}" presName="hierChild1" presStyleCnt="0">
        <dgm:presLayoutVars>
          <dgm:orgChart val="1"/>
          <dgm:chPref val="1"/>
          <dgm:dir/>
          <dgm:animOne val="branch"/>
          <dgm:animLvl val="lvl"/>
          <dgm:resizeHandles/>
        </dgm:presLayoutVars>
      </dgm:prSet>
      <dgm:spPr/>
      <dgm:t>
        <a:bodyPr/>
        <a:lstStyle/>
        <a:p>
          <a:endParaRPr lang="en-US"/>
        </a:p>
      </dgm:t>
    </dgm:pt>
    <dgm:pt modelId="{6F12F274-07CB-469B-8A05-8B5188F6F04F}" type="pres">
      <dgm:prSet presAssocID="{5E5845EB-5F4B-460D-80F8-CCF9B937B8C8}" presName="hierRoot1" presStyleCnt="0">
        <dgm:presLayoutVars>
          <dgm:hierBranch val="init"/>
        </dgm:presLayoutVars>
      </dgm:prSet>
      <dgm:spPr/>
    </dgm:pt>
    <dgm:pt modelId="{1CF89506-D7C5-4993-978E-DD15A28FD7B7}" type="pres">
      <dgm:prSet presAssocID="{5E5845EB-5F4B-460D-80F8-CCF9B937B8C8}" presName="rootComposite1" presStyleCnt="0"/>
      <dgm:spPr/>
    </dgm:pt>
    <dgm:pt modelId="{35E5666B-EB83-4183-B1DE-C0CB8FFB657E}" type="pres">
      <dgm:prSet presAssocID="{5E5845EB-5F4B-460D-80F8-CCF9B937B8C8}" presName="rootText1" presStyleLbl="node0" presStyleIdx="0" presStyleCnt="1" custScaleX="220524" custScaleY="64543">
        <dgm:presLayoutVars>
          <dgm:chPref val="3"/>
        </dgm:presLayoutVars>
      </dgm:prSet>
      <dgm:spPr/>
      <dgm:t>
        <a:bodyPr/>
        <a:lstStyle/>
        <a:p>
          <a:endParaRPr lang="en-US"/>
        </a:p>
      </dgm:t>
    </dgm:pt>
    <dgm:pt modelId="{D4119A2D-DBF0-4483-87E5-A90E373D522D}" type="pres">
      <dgm:prSet presAssocID="{5E5845EB-5F4B-460D-80F8-CCF9B937B8C8}" presName="rootConnector1" presStyleLbl="node1" presStyleIdx="0" presStyleCnt="0"/>
      <dgm:spPr/>
      <dgm:t>
        <a:bodyPr/>
        <a:lstStyle/>
        <a:p>
          <a:endParaRPr lang="en-US"/>
        </a:p>
      </dgm:t>
    </dgm:pt>
    <dgm:pt modelId="{A5B18B5C-B7CD-45E1-9867-B7599A6E7FF0}" type="pres">
      <dgm:prSet presAssocID="{5E5845EB-5F4B-460D-80F8-CCF9B937B8C8}" presName="hierChild2" presStyleCnt="0"/>
      <dgm:spPr/>
    </dgm:pt>
    <dgm:pt modelId="{AE2FB230-529F-4E18-9F1F-EEFCD482C5C6}" type="pres">
      <dgm:prSet presAssocID="{FA49E84C-5922-4A45-A80A-7C9F59642761}" presName="Name37" presStyleLbl="parChTrans1D2" presStyleIdx="0" presStyleCnt="2"/>
      <dgm:spPr/>
      <dgm:t>
        <a:bodyPr/>
        <a:lstStyle/>
        <a:p>
          <a:endParaRPr lang="en-US"/>
        </a:p>
      </dgm:t>
    </dgm:pt>
    <dgm:pt modelId="{91ED99D8-9352-47D3-84EA-AA3780E631C8}" type="pres">
      <dgm:prSet presAssocID="{1F9455D0-1D9D-45C0-A8EB-C3A6786C8A8F}" presName="hierRoot2" presStyleCnt="0">
        <dgm:presLayoutVars>
          <dgm:hierBranch val="init"/>
        </dgm:presLayoutVars>
      </dgm:prSet>
      <dgm:spPr/>
    </dgm:pt>
    <dgm:pt modelId="{B7573E82-0E65-4852-9D47-5C72E435643B}" type="pres">
      <dgm:prSet presAssocID="{1F9455D0-1D9D-45C0-A8EB-C3A6786C8A8F}" presName="rootComposite" presStyleCnt="0"/>
      <dgm:spPr/>
    </dgm:pt>
    <dgm:pt modelId="{54523F3D-3316-493F-99ED-AFB194850BAB}" type="pres">
      <dgm:prSet presAssocID="{1F9455D0-1D9D-45C0-A8EB-C3A6786C8A8F}" presName="rootText" presStyleLbl="node2" presStyleIdx="0" presStyleCnt="2" custScaleY="64543">
        <dgm:presLayoutVars>
          <dgm:chPref val="3"/>
        </dgm:presLayoutVars>
      </dgm:prSet>
      <dgm:spPr/>
      <dgm:t>
        <a:bodyPr/>
        <a:lstStyle/>
        <a:p>
          <a:endParaRPr lang="en-US"/>
        </a:p>
      </dgm:t>
    </dgm:pt>
    <dgm:pt modelId="{2DD0E46A-C4DC-4F77-9EED-3567E9F61576}" type="pres">
      <dgm:prSet presAssocID="{1F9455D0-1D9D-45C0-A8EB-C3A6786C8A8F}" presName="rootConnector" presStyleLbl="node2" presStyleIdx="0" presStyleCnt="2"/>
      <dgm:spPr/>
      <dgm:t>
        <a:bodyPr/>
        <a:lstStyle/>
        <a:p>
          <a:endParaRPr lang="en-US"/>
        </a:p>
      </dgm:t>
    </dgm:pt>
    <dgm:pt modelId="{0DE70DB5-D849-46DB-BEAE-798F9B6CF4F2}" type="pres">
      <dgm:prSet presAssocID="{1F9455D0-1D9D-45C0-A8EB-C3A6786C8A8F}" presName="hierChild4" presStyleCnt="0"/>
      <dgm:spPr/>
    </dgm:pt>
    <dgm:pt modelId="{6FA77F15-79E9-41A8-BC4D-BA7498204662}" type="pres">
      <dgm:prSet presAssocID="{1F9455D0-1D9D-45C0-A8EB-C3A6786C8A8F}" presName="hierChild5" presStyleCnt="0"/>
      <dgm:spPr/>
    </dgm:pt>
    <dgm:pt modelId="{7094EC56-EE6C-430B-AF0F-3025D5D54F68}" type="pres">
      <dgm:prSet presAssocID="{6C4E5961-0B7D-4332-97CB-9998AC2ABC08}" presName="Name37" presStyleLbl="parChTrans1D2" presStyleIdx="1" presStyleCnt="2"/>
      <dgm:spPr/>
      <dgm:t>
        <a:bodyPr/>
        <a:lstStyle/>
        <a:p>
          <a:endParaRPr lang="en-US"/>
        </a:p>
      </dgm:t>
    </dgm:pt>
    <dgm:pt modelId="{3520CA60-0B6D-4321-BB59-5B4DE3A85002}" type="pres">
      <dgm:prSet presAssocID="{B2799AF6-7649-4A10-B6C2-58998081C920}" presName="hierRoot2" presStyleCnt="0">
        <dgm:presLayoutVars>
          <dgm:hierBranch val="init"/>
        </dgm:presLayoutVars>
      </dgm:prSet>
      <dgm:spPr/>
    </dgm:pt>
    <dgm:pt modelId="{A1E1339A-EB9B-466B-99E1-B36B09690063}" type="pres">
      <dgm:prSet presAssocID="{B2799AF6-7649-4A10-B6C2-58998081C920}" presName="rootComposite" presStyleCnt="0"/>
      <dgm:spPr/>
    </dgm:pt>
    <dgm:pt modelId="{6AD55F86-7395-4620-BFE8-3823CC7CBEC7}" type="pres">
      <dgm:prSet presAssocID="{B2799AF6-7649-4A10-B6C2-58998081C920}" presName="rootText" presStyleLbl="node2" presStyleIdx="1" presStyleCnt="2" custScaleY="64543">
        <dgm:presLayoutVars>
          <dgm:chPref val="3"/>
        </dgm:presLayoutVars>
      </dgm:prSet>
      <dgm:spPr/>
      <dgm:t>
        <a:bodyPr/>
        <a:lstStyle/>
        <a:p>
          <a:endParaRPr lang="en-US"/>
        </a:p>
      </dgm:t>
    </dgm:pt>
    <dgm:pt modelId="{4D287587-E800-43BF-AE1F-7DF5B5110B67}" type="pres">
      <dgm:prSet presAssocID="{B2799AF6-7649-4A10-B6C2-58998081C920}" presName="rootConnector" presStyleLbl="node2" presStyleIdx="1" presStyleCnt="2"/>
      <dgm:spPr/>
      <dgm:t>
        <a:bodyPr/>
        <a:lstStyle/>
        <a:p>
          <a:endParaRPr lang="en-US"/>
        </a:p>
      </dgm:t>
    </dgm:pt>
    <dgm:pt modelId="{2EB5F6BA-EE9A-4E34-9642-E972BC240D9D}" type="pres">
      <dgm:prSet presAssocID="{B2799AF6-7649-4A10-B6C2-58998081C920}" presName="hierChild4" presStyleCnt="0"/>
      <dgm:spPr/>
    </dgm:pt>
    <dgm:pt modelId="{DA7684BB-60BF-4283-80FC-325E757CB9C7}" type="pres">
      <dgm:prSet presAssocID="{B2799AF6-7649-4A10-B6C2-58998081C920}" presName="hierChild5" presStyleCnt="0"/>
      <dgm:spPr/>
    </dgm:pt>
    <dgm:pt modelId="{51C17E99-E3C8-4E47-BF9C-FA76374ED1EF}" type="pres">
      <dgm:prSet presAssocID="{5E5845EB-5F4B-460D-80F8-CCF9B937B8C8}" presName="hierChild3" presStyleCnt="0"/>
      <dgm:spPr/>
    </dgm:pt>
  </dgm:ptLst>
  <dgm:cxnLst>
    <dgm:cxn modelId="{6FFBECB0-B180-4298-86B3-F33A9A49B8A1}" srcId="{5E5845EB-5F4B-460D-80F8-CCF9B937B8C8}" destId="{B2799AF6-7649-4A10-B6C2-58998081C920}" srcOrd="1" destOrd="0" parTransId="{6C4E5961-0B7D-4332-97CB-9998AC2ABC08}" sibTransId="{82DDC461-3E28-4531-A541-AB990143F6AC}"/>
    <dgm:cxn modelId="{0235B8CB-F141-4BC0-B37E-91915BC3607C}" type="presOf" srcId="{B2799AF6-7649-4A10-B6C2-58998081C920}" destId="{4D287587-E800-43BF-AE1F-7DF5B5110B67}" srcOrd="1" destOrd="0" presId="urn:microsoft.com/office/officeart/2005/8/layout/orgChart1"/>
    <dgm:cxn modelId="{42AD0D8F-496A-4C29-A523-96582F7CC4E6}" type="presOf" srcId="{6C4E5961-0B7D-4332-97CB-9998AC2ABC08}" destId="{7094EC56-EE6C-430B-AF0F-3025D5D54F68}" srcOrd="0" destOrd="0" presId="urn:microsoft.com/office/officeart/2005/8/layout/orgChart1"/>
    <dgm:cxn modelId="{8EC645EB-8C15-4062-BAA9-C52CA3D23B70}" type="presOf" srcId="{5E5845EB-5F4B-460D-80F8-CCF9B937B8C8}" destId="{35E5666B-EB83-4183-B1DE-C0CB8FFB657E}" srcOrd="0" destOrd="0" presId="urn:microsoft.com/office/officeart/2005/8/layout/orgChart1"/>
    <dgm:cxn modelId="{28980C73-457E-4EB9-9925-82D829AC5F49}" type="presOf" srcId="{1F9455D0-1D9D-45C0-A8EB-C3A6786C8A8F}" destId="{54523F3D-3316-493F-99ED-AFB194850BAB}" srcOrd="0" destOrd="0" presId="urn:microsoft.com/office/officeart/2005/8/layout/orgChart1"/>
    <dgm:cxn modelId="{DB411A22-1340-46A5-B19E-8265A7F4B815}" type="presOf" srcId="{B2799AF6-7649-4A10-B6C2-58998081C920}" destId="{6AD55F86-7395-4620-BFE8-3823CC7CBEC7}" srcOrd="0" destOrd="0" presId="urn:microsoft.com/office/officeart/2005/8/layout/orgChart1"/>
    <dgm:cxn modelId="{36227CA6-E4DB-4D03-9E3E-494D533EC151}" type="presOf" srcId="{5E5845EB-5F4B-460D-80F8-CCF9B937B8C8}" destId="{D4119A2D-DBF0-4483-87E5-A90E373D522D}" srcOrd="1" destOrd="0" presId="urn:microsoft.com/office/officeart/2005/8/layout/orgChart1"/>
    <dgm:cxn modelId="{B8D258DD-C1E8-4A8F-834A-BB2FC6F7C63F}" type="presOf" srcId="{FA49E84C-5922-4A45-A80A-7C9F59642761}" destId="{AE2FB230-529F-4E18-9F1F-EEFCD482C5C6}" srcOrd="0" destOrd="0" presId="urn:microsoft.com/office/officeart/2005/8/layout/orgChart1"/>
    <dgm:cxn modelId="{D8057EAD-5EFB-4AD3-9DDA-C4FBB212B0A6}" srcId="{6F43472E-440E-4118-A106-CD58BFF9176C}" destId="{5E5845EB-5F4B-460D-80F8-CCF9B937B8C8}" srcOrd="0" destOrd="0" parTransId="{77020255-8173-4472-AEFA-64B2C71AD4EA}" sibTransId="{74FFA6CE-77BF-481D-926A-C13F4E8EB9B1}"/>
    <dgm:cxn modelId="{4C02B1CC-AAD3-4C77-B7FC-0F3EB2E0B315}" srcId="{5E5845EB-5F4B-460D-80F8-CCF9B937B8C8}" destId="{1F9455D0-1D9D-45C0-A8EB-C3A6786C8A8F}" srcOrd="0" destOrd="0" parTransId="{FA49E84C-5922-4A45-A80A-7C9F59642761}" sibTransId="{B0225261-B855-4F77-8C8D-0A045DC46A89}"/>
    <dgm:cxn modelId="{12ED9A05-C019-4A37-A7AC-0512E4CB3C8F}" type="presOf" srcId="{6F43472E-440E-4118-A106-CD58BFF9176C}" destId="{71CEE60A-00F2-41DB-917D-5AE1951B5BB4}" srcOrd="0" destOrd="0" presId="urn:microsoft.com/office/officeart/2005/8/layout/orgChart1"/>
    <dgm:cxn modelId="{15D2D0DB-9985-416A-849B-894E51DB2515}" type="presOf" srcId="{1F9455D0-1D9D-45C0-A8EB-C3A6786C8A8F}" destId="{2DD0E46A-C4DC-4F77-9EED-3567E9F61576}" srcOrd="1" destOrd="0" presId="urn:microsoft.com/office/officeart/2005/8/layout/orgChart1"/>
    <dgm:cxn modelId="{FDCA68BB-6BE7-43F0-A610-3D6BB56CA95F}" type="presParOf" srcId="{71CEE60A-00F2-41DB-917D-5AE1951B5BB4}" destId="{6F12F274-07CB-469B-8A05-8B5188F6F04F}" srcOrd="0" destOrd="0" presId="urn:microsoft.com/office/officeart/2005/8/layout/orgChart1"/>
    <dgm:cxn modelId="{BCB06EAC-151E-428F-9B13-9CFF4DDAC0D3}" type="presParOf" srcId="{6F12F274-07CB-469B-8A05-8B5188F6F04F}" destId="{1CF89506-D7C5-4993-978E-DD15A28FD7B7}" srcOrd="0" destOrd="0" presId="urn:microsoft.com/office/officeart/2005/8/layout/orgChart1"/>
    <dgm:cxn modelId="{493C90F8-4280-4179-9060-97B4E29351C2}" type="presParOf" srcId="{1CF89506-D7C5-4993-978E-DD15A28FD7B7}" destId="{35E5666B-EB83-4183-B1DE-C0CB8FFB657E}" srcOrd="0" destOrd="0" presId="urn:microsoft.com/office/officeart/2005/8/layout/orgChart1"/>
    <dgm:cxn modelId="{C77C2E9C-9512-49DD-BCD4-E1CD82C44001}" type="presParOf" srcId="{1CF89506-D7C5-4993-978E-DD15A28FD7B7}" destId="{D4119A2D-DBF0-4483-87E5-A90E373D522D}" srcOrd="1" destOrd="0" presId="urn:microsoft.com/office/officeart/2005/8/layout/orgChart1"/>
    <dgm:cxn modelId="{12988259-8927-4822-83B0-247DE9C82276}" type="presParOf" srcId="{6F12F274-07CB-469B-8A05-8B5188F6F04F}" destId="{A5B18B5C-B7CD-45E1-9867-B7599A6E7FF0}" srcOrd="1" destOrd="0" presId="urn:microsoft.com/office/officeart/2005/8/layout/orgChart1"/>
    <dgm:cxn modelId="{E0986307-D6BF-4812-9484-34EC58C0943D}" type="presParOf" srcId="{A5B18B5C-B7CD-45E1-9867-B7599A6E7FF0}" destId="{AE2FB230-529F-4E18-9F1F-EEFCD482C5C6}" srcOrd="0" destOrd="0" presId="urn:microsoft.com/office/officeart/2005/8/layout/orgChart1"/>
    <dgm:cxn modelId="{CC31109F-3C96-476F-863C-8C590FEF6979}" type="presParOf" srcId="{A5B18B5C-B7CD-45E1-9867-B7599A6E7FF0}" destId="{91ED99D8-9352-47D3-84EA-AA3780E631C8}" srcOrd="1" destOrd="0" presId="urn:microsoft.com/office/officeart/2005/8/layout/orgChart1"/>
    <dgm:cxn modelId="{9A04752C-4F55-470A-9AE6-82321CE1C05C}" type="presParOf" srcId="{91ED99D8-9352-47D3-84EA-AA3780E631C8}" destId="{B7573E82-0E65-4852-9D47-5C72E435643B}" srcOrd="0" destOrd="0" presId="urn:microsoft.com/office/officeart/2005/8/layout/orgChart1"/>
    <dgm:cxn modelId="{7E30BC01-B57F-4045-8D4E-1DE3BE4ADB7F}" type="presParOf" srcId="{B7573E82-0E65-4852-9D47-5C72E435643B}" destId="{54523F3D-3316-493F-99ED-AFB194850BAB}" srcOrd="0" destOrd="0" presId="urn:microsoft.com/office/officeart/2005/8/layout/orgChart1"/>
    <dgm:cxn modelId="{EB29E840-2E3B-4342-B96D-6FEFD215A161}" type="presParOf" srcId="{B7573E82-0E65-4852-9D47-5C72E435643B}" destId="{2DD0E46A-C4DC-4F77-9EED-3567E9F61576}" srcOrd="1" destOrd="0" presId="urn:microsoft.com/office/officeart/2005/8/layout/orgChart1"/>
    <dgm:cxn modelId="{6228CC6A-CF0A-4A1B-91B4-A14B59A38864}" type="presParOf" srcId="{91ED99D8-9352-47D3-84EA-AA3780E631C8}" destId="{0DE70DB5-D849-46DB-BEAE-798F9B6CF4F2}" srcOrd="1" destOrd="0" presId="urn:microsoft.com/office/officeart/2005/8/layout/orgChart1"/>
    <dgm:cxn modelId="{827610DA-19A9-4CE5-A12C-6203EBB38827}" type="presParOf" srcId="{91ED99D8-9352-47D3-84EA-AA3780E631C8}" destId="{6FA77F15-79E9-41A8-BC4D-BA7498204662}" srcOrd="2" destOrd="0" presId="urn:microsoft.com/office/officeart/2005/8/layout/orgChart1"/>
    <dgm:cxn modelId="{7811CF41-D386-47AB-9B1D-1C264A113BD4}" type="presParOf" srcId="{A5B18B5C-B7CD-45E1-9867-B7599A6E7FF0}" destId="{7094EC56-EE6C-430B-AF0F-3025D5D54F68}" srcOrd="2" destOrd="0" presId="urn:microsoft.com/office/officeart/2005/8/layout/orgChart1"/>
    <dgm:cxn modelId="{A0822D1A-7E7B-4256-9F33-78276520C655}" type="presParOf" srcId="{A5B18B5C-B7CD-45E1-9867-B7599A6E7FF0}" destId="{3520CA60-0B6D-4321-BB59-5B4DE3A85002}" srcOrd="3" destOrd="0" presId="urn:microsoft.com/office/officeart/2005/8/layout/orgChart1"/>
    <dgm:cxn modelId="{B6EFA548-006A-4E5C-A4F6-2CBF5FB1FBAF}" type="presParOf" srcId="{3520CA60-0B6D-4321-BB59-5B4DE3A85002}" destId="{A1E1339A-EB9B-466B-99E1-B36B09690063}" srcOrd="0" destOrd="0" presId="urn:microsoft.com/office/officeart/2005/8/layout/orgChart1"/>
    <dgm:cxn modelId="{B024E127-4020-4433-ADDB-3C321B1D5012}" type="presParOf" srcId="{A1E1339A-EB9B-466B-99E1-B36B09690063}" destId="{6AD55F86-7395-4620-BFE8-3823CC7CBEC7}" srcOrd="0" destOrd="0" presId="urn:microsoft.com/office/officeart/2005/8/layout/orgChart1"/>
    <dgm:cxn modelId="{02E97347-A9B8-4889-8C48-9095958E9844}" type="presParOf" srcId="{A1E1339A-EB9B-466B-99E1-B36B09690063}" destId="{4D287587-E800-43BF-AE1F-7DF5B5110B67}" srcOrd="1" destOrd="0" presId="urn:microsoft.com/office/officeart/2005/8/layout/orgChart1"/>
    <dgm:cxn modelId="{1212CBE3-7E4D-4E2C-9E5F-8D19B00F7AB4}" type="presParOf" srcId="{3520CA60-0B6D-4321-BB59-5B4DE3A85002}" destId="{2EB5F6BA-EE9A-4E34-9642-E972BC240D9D}" srcOrd="1" destOrd="0" presId="urn:microsoft.com/office/officeart/2005/8/layout/orgChart1"/>
    <dgm:cxn modelId="{A71AE7F9-8DD9-479B-8C5B-8C8E0D7D0D51}" type="presParOf" srcId="{3520CA60-0B6D-4321-BB59-5B4DE3A85002}" destId="{DA7684BB-60BF-4283-80FC-325E757CB9C7}" srcOrd="2" destOrd="0" presId="urn:microsoft.com/office/officeart/2005/8/layout/orgChart1"/>
    <dgm:cxn modelId="{38E2CC20-FE80-455E-9454-51D5951D1E94}" type="presParOf" srcId="{6F12F274-07CB-469B-8A05-8B5188F6F04F}" destId="{51C17E99-E3C8-4E47-BF9C-FA76374ED1E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B6DC53-1156-48CB-BCA1-D51D4F2FA93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67DA4414-2033-409E-BA89-544643338DBF}">
      <dgm:prSet phldrT="[Text]" custT="1"/>
      <dgm:spPr>
        <a:solidFill>
          <a:schemeClr val="accent2"/>
        </a:solidFill>
        <a:ln w="25400">
          <a:solidFill>
            <a:schemeClr val="tx2"/>
          </a:solidFill>
        </a:ln>
      </dgm:spPr>
      <dgm:t>
        <a:bodyPr/>
        <a:lstStyle/>
        <a:p>
          <a:r>
            <a:rPr lang="es-ES" sz="2400" noProof="0" dirty="0"/>
            <a:t>Subvención</a:t>
          </a:r>
        </a:p>
      </dgm:t>
    </dgm:pt>
    <dgm:pt modelId="{1E9468F2-48F7-4F2D-A2DF-99E0087B11EE}" type="parTrans" cxnId="{8974A2A3-388A-469B-BA21-28A79E9CD51B}">
      <dgm:prSet/>
      <dgm:spPr/>
      <dgm:t>
        <a:bodyPr/>
        <a:lstStyle/>
        <a:p>
          <a:endParaRPr lang="es-ES" noProof="0"/>
        </a:p>
      </dgm:t>
    </dgm:pt>
    <dgm:pt modelId="{7FCE27A6-9156-47E9-A3E9-85447D84591D}" type="sibTrans" cxnId="{8974A2A3-388A-469B-BA21-28A79E9CD51B}">
      <dgm:prSet/>
      <dgm:spPr/>
      <dgm:t>
        <a:bodyPr/>
        <a:lstStyle/>
        <a:p>
          <a:endParaRPr lang="es-ES" noProof="0"/>
        </a:p>
      </dgm:t>
    </dgm:pt>
    <dgm:pt modelId="{1B39F21B-BB83-4996-8228-B4A63F10A48A}">
      <dgm:prSet phldrT="[Text]" custT="1"/>
      <dgm:spPr>
        <a:noFill/>
        <a:ln w="25400">
          <a:solidFill>
            <a:schemeClr val="tx2"/>
          </a:solidFill>
        </a:ln>
      </dgm:spPr>
      <dgm:t>
        <a:bodyPr/>
        <a:lstStyle/>
        <a:p>
          <a:r>
            <a:rPr lang="es-ES" sz="2400" noProof="0">
              <a:solidFill>
                <a:schemeClr val="tx2"/>
              </a:solidFill>
            </a:rPr>
            <a:t>Restringida</a:t>
          </a:r>
        </a:p>
      </dgm:t>
    </dgm:pt>
    <dgm:pt modelId="{537BA139-8A64-45C4-8946-1D786A8B772C}" type="parTrans" cxnId="{DF59415C-7239-4D25-ACC7-36B62C05B21D}">
      <dgm:prSet/>
      <dgm:spPr>
        <a:ln w="25400">
          <a:solidFill>
            <a:schemeClr val="tx2"/>
          </a:solidFill>
        </a:ln>
      </dgm:spPr>
      <dgm:t>
        <a:bodyPr/>
        <a:lstStyle/>
        <a:p>
          <a:endParaRPr lang="es-ES" noProof="0"/>
        </a:p>
      </dgm:t>
    </dgm:pt>
    <dgm:pt modelId="{1C011ACF-C104-4AC6-A28C-7157A1500D96}" type="sibTrans" cxnId="{DF59415C-7239-4D25-ACC7-36B62C05B21D}">
      <dgm:prSet/>
      <dgm:spPr/>
      <dgm:t>
        <a:bodyPr/>
        <a:lstStyle/>
        <a:p>
          <a:endParaRPr lang="es-ES" noProof="0"/>
        </a:p>
      </dgm:t>
    </dgm:pt>
    <dgm:pt modelId="{65D4C399-6C89-485E-9CC7-59AF914A0C34}">
      <dgm:prSet phldrT="[Text]" custT="1"/>
      <dgm:spPr>
        <a:noFill/>
        <a:ln w="25400">
          <a:solidFill>
            <a:schemeClr val="tx2"/>
          </a:solidFill>
        </a:ln>
      </dgm:spPr>
      <dgm:t>
        <a:bodyPr/>
        <a:lstStyle/>
        <a:p>
          <a:r>
            <a:rPr lang="es-ES" sz="2400" noProof="0">
              <a:solidFill>
                <a:schemeClr val="tx2"/>
              </a:solidFill>
            </a:rPr>
            <a:t>Abierta</a:t>
          </a:r>
        </a:p>
      </dgm:t>
    </dgm:pt>
    <dgm:pt modelId="{6025CB3F-250A-4848-9C74-D6EDC049F734}" type="parTrans" cxnId="{A7151C55-F3AB-45FB-801A-25ECFFB6A669}">
      <dgm:prSet/>
      <dgm:spPr>
        <a:ln w="25400">
          <a:solidFill>
            <a:schemeClr val="tx2"/>
          </a:solidFill>
        </a:ln>
      </dgm:spPr>
      <dgm:t>
        <a:bodyPr/>
        <a:lstStyle/>
        <a:p>
          <a:endParaRPr lang="es-ES" noProof="0"/>
        </a:p>
      </dgm:t>
    </dgm:pt>
    <dgm:pt modelId="{7A751AD0-E450-42B0-ABAF-5A87FF7A0958}" type="sibTrans" cxnId="{A7151C55-F3AB-45FB-801A-25ECFFB6A669}">
      <dgm:prSet/>
      <dgm:spPr/>
      <dgm:t>
        <a:bodyPr/>
        <a:lstStyle/>
        <a:p>
          <a:endParaRPr lang="es-ES" noProof="0"/>
        </a:p>
      </dgm:t>
    </dgm:pt>
    <dgm:pt modelId="{DCB217AB-3405-4398-A39A-57A50D2BDA9F}" type="pres">
      <dgm:prSet presAssocID="{36B6DC53-1156-48CB-BCA1-D51D4F2FA938}" presName="hierChild1" presStyleCnt="0">
        <dgm:presLayoutVars>
          <dgm:orgChart val="1"/>
          <dgm:chPref val="1"/>
          <dgm:dir/>
          <dgm:animOne val="branch"/>
          <dgm:animLvl val="lvl"/>
          <dgm:resizeHandles/>
        </dgm:presLayoutVars>
      </dgm:prSet>
      <dgm:spPr/>
      <dgm:t>
        <a:bodyPr/>
        <a:lstStyle/>
        <a:p>
          <a:endParaRPr lang="en-US"/>
        </a:p>
      </dgm:t>
    </dgm:pt>
    <dgm:pt modelId="{B1F1DE38-5173-41CA-AFE2-ADCECC76DEA2}" type="pres">
      <dgm:prSet presAssocID="{67DA4414-2033-409E-BA89-544643338DBF}" presName="hierRoot1" presStyleCnt="0">
        <dgm:presLayoutVars>
          <dgm:hierBranch val="init"/>
        </dgm:presLayoutVars>
      </dgm:prSet>
      <dgm:spPr/>
    </dgm:pt>
    <dgm:pt modelId="{B3FDAC86-CC07-4350-8B71-C07E72303B8A}" type="pres">
      <dgm:prSet presAssocID="{67DA4414-2033-409E-BA89-544643338DBF}" presName="rootComposite1" presStyleCnt="0"/>
      <dgm:spPr/>
    </dgm:pt>
    <dgm:pt modelId="{76486AB6-C0E4-48E6-90DA-73297C0A42CA}" type="pres">
      <dgm:prSet presAssocID="{67DA4414-2033-409E-BA89-544643338DBF}" presName="rootText1" presStyleLbl="node0" presStyleIdx="0" presStyleCnt="1" custScaleX="220524" custScaleY="64543">
        <dgm:presLayoutVars>
          <dgm:chPref val="3"/>
        </dgm:presLayoutVars>
      </dgm:prSet>
      <dgm:spPr/>
      <dgm:t>
        <a:bodyPr/>
        <a:lstStyle/>
        <a:p>
          <a:endParaRPr lang="en-US"/>
        </a:p>
      </dgm:t>
    </dgm:pt>
    <dgm:pt modelId="{15DD7A96-3F7B-4842-911E-BE289FCCC5F9}" type="pres">
      <dgm:prSet presAssocID="{67DA4414-2033-409E-BA89-544643338DBF}" presName="rootConnector1" presStyleLbl="node1" presStyleIdx="0" presStyleCnt="0"/>
      <dgm:spPr/>
      <dgm:t>
        <a:bodyPr/>
        <a:lstStyle/>
        <a:p>
          <a:endParaRPr lang="en-US"/>
        </a:p>
      </dgm:t>
    </dgm:pt>
    <dgm:pt modelId="{89F2C362-0D9A-449D-9A53-A8D0D42DB21A}" type="pres">
      <dgm:prSet presAssocID="{67DA4414-2033-409E-BA89-544643338DBF}" presName="hierChild2" presStyleCnt="0"/>
      <dgm:spPr/>
    </dgm:pt>
    <dgm:pt modelId="{B565AB0C-DCDD-4625-85AD-FD65DA74E962}" type="pres">
      <dgm:prSet presAssocID="{537BA139-8A64-45C4-8946-1D786A8B772C}" presName="Name37" presStyleLbl="parChTrans1D2" presStyleIdx="0" presStyleCnt="2"/>
      <dgm:spPr/>
      <dgm:t>
        <a:bodyPr/>
        <a:lstStyle/>
        <a:p>
          <a:endParaRPr lang="en-US"/>
        </a:p>
      </dgm:t>
    </dgm:pt>
    <dgm:pt modelId="{5DA01830-3ECF-44FD-94AE-E5C6D4ABE032}" type="pres">
      <dgm:prSet presAssocID="{1B39F21B-BB83-4996-8228-B4A63F10A48A}" presName="hierRoot2" presStyleCnt="0">
        <dgm:presLayoutVars>
          <dgm:hierBranch val="init"/>
        </dgm:presLayoutVars>
      </dgm:prSet>
      <dgm:spPr/>
    </dgm:pt>
    <dgm:pt modelId="{FB470A51-5D49-4314-BB4D-34F4860DDB2E}" type="pres">
      <dgm:prSet presAssocID="{1B39F21B-BB83-4996-8228-B4A63F10A48A}" presName="rootComposite" presStyleCnt="0"/>
      <dgm:spPr/>
    </dgm:pt>
    <dgm:pt modelId="{B203F198-F9DC-4BD9-9318-BC338CC2D55D}" type="pres">
      <dgm:prSet presAssocID="{1B39F21B-BB83-4996-8228-B4A63F10A48A}" presName="rootText" presStyleLbl="node2" presStyleIdx="0" presStyleCnt="2" custScaleY="64543">
        <dgm:presLayoutVars>
          <dgm:chPref val="3"/>
        </dgm:presLayoutVars>
      </dgm:prSet>
      <dgm:spPr/>
      <dgm:t>
        <a:bodyPr/>
        <a:lstStyle/>
        <a:p>
          <a:endParaRPr lang="en-US"/>
        </a:p>
      </dgm:t>
    </dgm:pt>
    <dgm:pt modelId="{9039E4F7-EA10-4676-8CFA-3E9B8B87BF17}" type="pres">
      <dgm:prSet presAssocID="{1B39F21B-BB83-4996-8228-B4A63F10A48A}" presName="rootConnector" presStyleLbl="node2" presStyleIdx="0" presStyleCnt="2"/>
      <dgm:spPr/>
      <dgm:t>
        <a:bodyPr/>
        <a:lstStyle/>
        <a:p>
          <a:endParaRPr lang="en-US"/>
        </a:p>
      </dgm:t>
    </dgm:pt>
    <dgm:pt modelId="{6921C9AF-CEB6-4893-8D39-251C4DEF2D01}" type="pres">
      <dgm:prSet presAssocID="{1B39F21B-BB83-4996-8228-B4A63F10A48A}" presName="hierChild4" presStyleCnt="0"/>
      <dgm:spPr/>
    </dgm:pt>
    <dgm:pt modelId="{F4BA0647-EC28-47A0-8176-5B4273C68EF9}" type="pres">
      <dgm:prSet presAssocID="{1B39F21B-BB83-4996-8228-B4A63F10A48A}" presName="hierChild5" presStyleCnt="0"/>
      <dgm:spPr/>
    </dgm:pt>
    <dgm:pt modelId="{478DCD4A-A0FA-4B6A-84D4-E61C5B653ED0}" type="pres">
      <dgm:prSet presAssocID="{6025CB3F-250A-4848-9C74-D6EDC049F734}" presName="Name37" presStyleLbl="parChTrans1D2" presStyleIdx="1" presStyleCnt="2"/>
      <dgm:spPr/>
      <dgm:t>
        <a:bodyPr/>
        <a:lstStyle/>
        <a:p>
          <a:endParaRPr lang="en-US"/>
        </a:p>
      </dgm:t>
    </dgm:pt>
    <dgm:pt modelId="{71CE74C9-2720-4FAC-944A-4E489322BE1F}" type="pres">
      <dgm:prSet presAssocID="{65D4C399-6C89-485E-9CC7-59AF914A0C34}" presName="hierRoot2" presStyleCnt="0">
        <dgm:presLayoutVars>
          <dgm:hierBranch val="init"/>
        </dgm:presLayoutVars>
      </dgm:prSet>
      <dgm:spPr/>
    </dgm:pt>
    <dgm:pt modelId="{398B8926-C75B-480A-B4F3-AF5990056C27}" type="pres">
      <dgm:prSet presAssocID="{65D4C399-6C89-485E-9CC7-59AF914A0C34}" presName="rootComposite" presStyleCnt="0"/>
      <dgm:spPr/>
    </dgm:pt>
    <dgm:pt modelId="{EC3460E9-F529-4612-BA68-A791E33397BE}" type="pres">
      <dgm:prSet presAssocID="{65D4C399-6C89-485E-9CC7-59AF914A0C34}" presName="rootText" presStyleLbl="node2" presStyleIdx="1" presStyleCnt="2" custScaleY="64543">
        <dgm:presLayoutVars>
          <dgm:chPref val="3"/>
        </dgm:presLayoutVars>
      </dgm:prSet>
      <dgm:spPr/>
      <dgm:t>
        <a:bodyPr/>
        <a:lstStyle/>
        <a:p>
          <a:endParaRPr lang="en-US"/>
        </a:p>
      </dgm:t>
    </dgm:pt>
    <dgm:pt modelId="{023C1622-1F83-4E2D-AC29-33AEF35757CA}" type="pres">
      <dgm:prSet presAssocID="{65D4C399-6C89-485E-9CC7-59AF914A0C34}" presName="rootConnector" presStyleLbl="node2" presStyleIdx="1" presStyleCnt="2"/>
      <dgm:spPr/>
      <dgm:t>
        <a:bodyPr/>
        <a:lstStyle/>
        <a:p>
          <a:endParaRPr lang="en-US"/>
        </a:p>
      </dgm:t>
    </dgm:pt>
    <dgm:pt modelId="{1B0C391E-67D0-411A-8E19-2D09FEBE84B4}" type="pres">
      <dgm:prSet presAssocID="{65D4C399-6C89-485E-9CC7-59AF914A0C34}" presName="hierChild4" presStyleCnt="0"/>
      <dgm:spPr/>
    </dgm:pt>
    <dgm:pt modelId="{DFB1F243-3808-4C5E-AAA4-BBAE5B14AF82}" type="pres">
      <dgm:prSet presAssocID="{65D4C399-6C89-485E-9CC7-59AF914A0C34}" presName="hierChild5" presStyleCnt="0"/>
      <dgm:spPr/>
    </dgm:pt>
    <dgm:pt modelId="{BA7BC22A-9F2A-4C7D-94F3-EA8C4F439C10}" type="pres">
      <dgm:prSet presAssocID="{67DA4414-2033-409E-BA89-544643338DBF}" presName="hierChild3" presStyleCnt="0"/>
      <dgm:spPr/>
    </dgm:pt>
  </dgm:ptLst>
  <dgm:cxnLst>
    <dgm:cxn modelId="{4A522B31-1A9D-441F-86F1-ED09EBD44497}" type="presOf" srcId="{1B39F21B-BB83-4996-8228-B4A63F10A48A}" destId="{9039E4F7-EA10-4676-8CFA-3E9B8B87BF17}" srcOrd="1" destOrd="0" presId="urn:microsoft.com/office/officeart/2005/8/layout/orgChart1"/>
    <dgm:cxn modelId="{7C0896BE-3EBA-4CA2-96BB-F33566E9B031}" type="presOf" srcId="{36B6DC53-1156-48CB-BCA1-D51D4F2FA938}" destId="{DCB217AB-3405-4398-A39A-57A50D2BDA9F}" srcOrd="0" destOrd="0" presId="urn:microsoft.com/office/officeart/2005/8/layout/orgChart1"/>
    <dgm:cxn modelId="{7F2DDAA1-6506-450E-90A5-AE63F5F838DA}" type="presOf" srcId="{537BA139-8A64-45C4-8946-1D786A8B772C}" destId="{B565AB0C-DCDD-4625-85AD-FD65DA74E962}" srcOrd="0" destOrd="0" presId="urn:microsoft.com/office/officeart/2005/8/layout/orgChart1"/>
    <dgm:cxn modelId="{BF1D2B30-55A9-450A-8443-6C3147F26576}" type="presOf" srcId="{67DA4414-2033-409E-BA89-544643338DBF}" destId="{15DD7A96-3F7B-4842-911E-BE289FCCC5F9}" srcOrd="1" destOrd="0" presId="urn:microsoft.com/office/officeart/2005/8/layout/orgChart1"/>
    <dgm:cxn modelId="{B5717DE3-49D7-4F06-9A26-44A9B426CEB0}" type="presOf" srcId="{65D4C399-6C89-485E-9CC7-59AF914A0C34}" destId="{EC3460E9-F529-4612-BA68-A791E33397BE}" srcOrd="0" destOrd="0" presId="urn:microsoft.com/office/officeart/2005/8/layout/orgChart1"/>
    <dgm:cxn modelId="{CD2D6686-C9D3-4FDF-9167-B2B20D55832A}" type="presOf" srcId="{6025CB3F-250A-4848-9C74-D6EDC049F734}" destId="{478DCD4A-A0FA-4B6A-84D4-E61C5B653ED0}" srcOrd="0" destOrd="0" presId="urn:microsoft.com/office/officeart/2005/8/layout/orgChart1"/>
    <dgm:cxn modelId="{8974A2A3-388A-469B-BA21-28A79E9CD51B}" srcId="{36B6DC53-1156-48CB-BCA1-D51D4F2FA938}" destId="{67DA4414-2033-409E-BA89-544643338DBF}" srcOrd="0" destOrd="0" parTransId="{1E9468F2-48F7-4F2D-A2DF-99E0087B11EE}" sibTransId="{7FCE27A6-9156-47E9-A3E9-85447D84591D}"/>
    <dgm:cxn modelId="{A7151C55-F3AB-45FB-801A-25ECFFB6A669}" srcId="{67DA4414-2033-409E-BA89-544643338DBF}" destId="{65D4C399-6C89-485E-9CC7-59AF914A0C34}" srcOrd="1" destOrd="0" parTransId="{6025CB3F-250A-4848-9C74-D6EDC049F734}" sibTransId="{7A751AD0-E450-42B0-ABAF-5A87FF7A0958}"/>
    <dgm:cxn modelId="{4367C1C3-69A2-422C-A3A5-1D94CB92154B}" type="presOf" srcId="{65D4C399-6C89-485E-9CC7-59AF914A0C34}" destId="{023C1622-1F83-4E2D-AC29-33AEF35757CA}" srcOrd="1" destOrd="0" presId="urn:microsoft.com/office/officeart/2005/8/layout/orgChart1"/>
    <dgm:cxn modelId="{121C2537-5686-4A43-B7F7-3ED9B504869C}" type="presOf" srcId="{67DA4414-2033-409E-BA89-544643338DBF}" destId="{76486AB6-C0E4-48E6-90DA-73297C0A42CA}" srcOrd="0" destOrd="0" presId="urn:microsoft.com/office/officeart/2005/8/layout/orgChart1"/>
    <dgm:cxn modelId="{DF59415C-7239-4D25-ACC7-36B62C05B21D}" srcId="{67DA4414-2033-409E-BA89-544643338DBF}" destId="{1B39F21B-BB83-4996-8228-B4A63F10A48A}" srcOrd="0" destOrd="0" parTransId="{537BA139-8A64-45C4-8946-1D786A8B772C}" sibTransId="{1C011ACF-C104-4AC6-A28C-7157A1500D96}"/>
    <dgm:cxn modelId="{D151F6CD-4205-4E30-B494-DD52A6CA490B}" type="presOf" srcId="{1B39F21B-BB83-4996-8228-B4A63F10A48A}" destId="{B203F198-F9DC-4BD9-9318-BC338CC2D55D}" srcOrd="0" destOrd="0" presId="urn:microsoft.com/office/officeart/2005/8/layout/orgChart1"/>
    <dgm:cxn modelId="{C495317C-CFE4-4EF6-BA42-B1F0C78745BE}" type="presParOf" srcId="{DCB217AB-3405-4398-A39A-57A50D2BDA9F}" destId="{B1F1DE38-5173-41CA-AFE2-ADCECC76DEA2}" srcOrd="0" destOrd="0" presId="urn:microsoft.com/office/officeart/2005/8/layout/orgChart1"/>
    <dgm:cxn modelId="{5279E1C7-3E66-42FF-B7BF-FFC0B59FFF9D}" type="presParOf" srcId="{B1F1DE38-5173-41CA-AFE2-ADCECC76DEA2}" destId="{B3FDAC86-CC07-4350-8B71-C07E72303B8A}" srcOrd="0" destOrd="0" presId="urn:microsoft.com/office/officeart/2005/8/layout/orgChart1"/>
    <dgm:cxn modelId="{37184F8C-88A3-4245-AE0A-01A9FCB4FB9F}" type="presParOf" srcId="{B3FDAC86-CC07-4350-8B71-C07E72303B8A}" destId="{76486AB6-C0E4-48E6-90DA-73297C0A42CA}" srcOrd="0" destOrd="0" presId="urn:microsoft.com/office/officeart/2005/8/layout/orgChart1"/>
    <dgm:cxn modelId="{1B99B58F-29F9-4BC7-B636-3C7527901AEB}" type="presParOf" srcId="{B3FDAC86-CC07-4350-8B71-C07E72303B8A}" destId="{15DD7A96-3F7B-4842-911E-BE289FCCC5F9}" srcOrd="1" destOrd="0" presId="urn:microsoft.com/office/officeart/2005/8/layout/orgChart1"/>
    <dgm:cxn modelId="{568B54C0-B5FD-441D-B15C-22A5BB389E6B}" type="presParOf" srcId="{B1F1DE38-5173-41CA-AFE2-ADCECC76DEA2}" destId="{89F2C362-0D9A-449D-9A53-A8D0D42DB21A}" srcOrd="1" destOrd="0" presId="urn:microsoft.com/office/officeart/2005/8/layout/orgChart1"/>
    <dgm:cxn modelId="{6DB5DC7B-2F0A-4710-95A3-37A374C23B29}" type="presParOf" srcId="{89F2C362-0D9A-449D-9A53-A8D0D42DB21A}" destId="{B565AB0C-DCDD-4625-85AD-FD65DA74E962}" srcOrd="0" destOrd="0" presId="urn:microsoft.com/office/officeart/2005/8/layout/orgChart1"/>
    <dgm:cxn modelId="{1B359BB3-73B1-4547-9E8F-EB169A5371DC}" type="presParOf" srcId="{89F2C362-0D9A-449D-9A53-A8D0D42DB21A}" destId="{5DA01830-3ECF-44FD-94AE-E5C6D4ABE032}" srcOrd="1" destOrd="0" presId="urn:microsoft.com/office/officeart/2005/8/layout/orgChart1"/>
    <dgm:cxn modelId="{EAC0D9F9-A9A9-4AC5-9660-8AF5D9166994}" type="presParOf" srcId="{5DA01830-3ECF-44FD-94AE-E5C6D4ABE032}" destId="{FB470A51-5D49-4314-BB4D-34F4860DDB2E}" srcOrd="0" destOrd="0" presId="urn:microsoft.com/office/officeart/2005/8/layout/orgChart1"/>
    <dgm:cxn modelId="{48C9DF20-0944-4665-BF39-303A28B95468}" type="presParOf" srcId="{FB470A51-5D49-4314-BB4D-34F4860DDB2E}" destId="{B203F198-F9DC-4BD9-9318-BC338CC2D55D}" srcOrd="0" destOrd="0" presId="urn:microsoft.com/office/officeart/2005/8/layout/orgChart1"/>
    <dgm:cxn modelId="{B7A173F4-C887-4D79-9D0A-26DB724A53EA}" type="presParOf" srcId="{FB470A51-5D49-4314-BB4D-34F4860DDB2E}" destId="{9039E4F7-EA10-4676-8CFA-3E9B8B87BF17}" srcOrd="1" destOrd="0" presId="urn:microsoft.com/office/officeart/2005/8/layout/orgChart1"/>
    <dgm:cxn modelId="{AAEC7480-9E91-4E50-A089-3897FA16FD7D}" type="presParOf" srcId="{5DA01830-3ECF-44FD-94AE-E5C6D4ABE032}" destId="{6921C9AF-CEB6-4893-8D39-251C4DEF2D01}" srcOrd="1" destOrd="0" presId="urn:microsoft.com/office/officeart/2005/8/layout/orgChart1"/>
    <dgm:cxn modelId="{0D99A8F2-A433-41CD-9F86-688E2DD41B5A}" type="presParOf" srcId="{5DA01830-3ECF-44FD-94AE-E5C6D4ABE032}" destId="{F4BA0647-EC28-47A0-8176-5B4273C68EF9}" srcOrd="2" destOrd="0" presId="urn:microsoft.com/office/officeart/2005/8/layout/orgChart1"/>
    <dgm:cxn modelId="{B449E370-3FD3-4304-AA94-551FD5AF109D}" type="presParOf" srcId="{89F2C362-0D9A-449D-9A53-A8D0D42DB21A}" destId="{478DCD4A-A0FA-4B6A-84D4-E61C5B653ED0}" srcOrd="2" destOrd="0" presId="urn:microsoft.com/office/officeart/2005/8/layout/orgChart1"/>
    <dgm:cxn modelId="{2DD6624F-AB0B-4E3A-BB27-CE5D4DF049AD}" type="presParOf" srcId="{89F2C362-0D9A-449D-9A53-A8D0D42DB21A}" destId="{71CE74C9-2720-4FAC-944A-4E489322BE1F}" srcOrd="3" destOrd="0" presId="urn:microsoft.com/office/officeart/2005/8/layout/orgChart1"/>
    <dgm:cxn modelId="{2E1FBB65-0C6E-460D-887B-3714C1A8A0BE}" type="presParOf" srcId="{71CE74C9-2720-4FAC-944A-4E489322BE1F}" destId="{398B8926-C75B-480A-B4F3-AF5990056C27}" srcOrd="0" destOrd="0" presId="urn:microsoft.com/office/officeart/2005/8/layout/orgChart1"/>
    <dgm:cxn modelId="{ACB5F5BA-C805-4815-89E0-0D7E52811E21}" type="presParOf" srcId="{398B8926-C75B-480A-B4F3-AF5990056C27}" destId="{EC3460E9-F529-4612-BA68-A791E33397BE}" srcOrd="0" destOrd="0" presId="urn:microsoft.com/office/officeart/2005/8/layout/orgChart1"/>
    <dgm:cxn modelId="{90DDE13B-D5FF-4BBC-999D-EA9E12F4D18D}" type="presParOf" srcId="{398B8926-C75B-480A-B4F3-AF5990056C27}" destId="{023C1622-1F83-4E2D-AC29-33AEF35757CA}" srcOrd="1" destOrd="0" presId="urn:microsoft.com/office/officeart/2005/8/layout/orgChart1"/>
    <dgm:cxn modelId="{AFF26680-EC69-491C-BFF7-78D8AE080E73}" type="presParOf" srcId="{71CE74C9-2720-4FAC-944A-4E489322BE1F}" destId="{1B0C391E-67D0-411A-8E19-2D09FEBE84B4}" srcOrd="1" destOrd="0" presId="urn:microsoft.com/office/officeart/2005/8/layout/orgChart1"/>
    <dgm:cxn modelId="{1886C00A-26E7-42F5-AE3E-1BA3AEDBD475}" type="presParOf" srcId="{71CE74C9-2720-4FAC-944A-4E489322BE1F}" destId="{DFB1F243-3808-4C5E-AAA4-BBAE5B14AF82}" srcOrd="2" destOrd="0" presId="urn:microsoft.com/office/officeart/2005/8/layout/orgChart1"/>
    <dgm:cxn modelId="{D5C0A8B0-A608-4532-B582-02B1054AB6F9}" type="presParOf" srcId="{B1F1DE38-5173-41CA-AFE2-ADCECC76DEA2}" destId="{BA7BC22A-9F2A-4C7D-94F3-EA8C4F439C10}"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89D73E-0CD1-4206-A1C5-98BCDFF989B4}"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E7D930CC-8E9B-413B-95AA-EC5845B1F1D2}">
      <dgm:prSet phldrT="[Text]"/>
      <dgm:spPr>
        <a:solidFill>
          <a:schemeClr val="accent1"/>
        </a:solidFill>
        <a:ln w="25400">
          <a:solidFill>
            <a:schemeClr val="tx2"/>
          </a:solidFill>
        </a:ln>
      </dgm:spPr>
      <dgm:t>
        <a:bodyPr/>
        <a:lstStyle/>
        <a:p>
          <a:r>
            <a:rPr lang="es-ES" noProof="0"/>
            <a:t>Licitación</a:t>
          </a:r>
        </a:p>
      </dgm:t>
    </dgm:pt>
    <dgm:pt modelId="{82910847-3AC2-4280-8220-86C02DC22010}" type="parTrans" cxnId="{DDE835F0-C591-484E-8582-09B6FDCEBABC}">
      <dgm:prSet/>
      <dgm:spPr/>
      <dgm:t>
        <a:bodyPr/>
        <a:lstStyle/>
        <a:p>
          <a:endParaRPr lang="es-ES" noProof="0"/>
        </a:p>
      </dgm:t>
    </dgm:pt>
    <dgm:pt modelId="{0A7AC2AD-7EC7-4132-8483-9959BB9A41B9}" type="sibTrans" cxnId="{DDE835F0-C591-484E-8582-09B6FDCEBABC}">
      <dgm:prSet/>
      <dgm:spPr/>
      <dgm:t>
        <a:bodyPr/>
        <a:lstStyle/>
        <a:p>
          <a:endParaRPr lang="es-ES" noProof="0"/>
        </a:p>
      </dgm:t>
    </dgm:pt>
    <dgm:pt modelId="{BE28F8A0-9E26-4429-946D-7C2A51E7860F}">
      <dgm:prSet phldrT="[Text]"/>
      <dgm:spPr>
        <a:noFill/>
        <a:ln w="25400">
          <a:solidFill>
            <a:schemeClr val="tx2"/>
          </a:solidFill>
        </a:ln>
      </dgm:spPr>
      <dgm:t>
        <a:bodyPr/>
        <a:lstStyle/>
        <a:p>
          <a:r>
            <a:rPr lang="es-ES" noProof="0">
              <a:solidFill>
                <a:schemeClr val="tx2"/>
              </a:solidFill>
            </a:rPr>
            <a:t>Servicios</a:t>
          </a:r>
        </a:p>
      </dgm:t>
    </dgm:pt>
    <dgm:pt modelId="{05A49487-D77D-4AA5-998A-F00980A70D98}" type="parTrans" cxnId="{8C4A6785-86AD-44FF-8DE4-FEF86166E5AD}">
      <dgm:prSet/>
      <dgm:spPr>
        <a:ln w="25400">
          <a:solidFill>
            <a:schemeClr val="tx2"/>
          </a:solidFill>
        </a:ln>
      </dgm:spPr>
      <dgm:t>
        <a:bodyPr/>
        <a:lstStyle/>
        <a:p>
          <a:endParaRPr lang="es-ES" noProof="0"/>
        </a:p>
      </dgm:t>
    </dgm:pt>
    <dgm:pt modelId="{C46616E1-6A7B-4D8E-B0D0-BF890C3625D7}" type="sibTrans" cxnId="{8C4A6785-86AD-44FF-8DE4-FEF86166E5AD}">
      <dgm:prSet/>
      <dgm:spPr/>
      <dgm:t>
        <a:bodyPr/>
        <a:lstStyle/>
        <a:p>
          <a:endParaRPr lang="es-ES" noProof="0"/>
        </a:p>
      </dgm:t>
    </dgm:pt>
    <dgm:pt modelId="{8D12836C-1B50-4F00-826F-9F1B010681B6}">
      <dgm:prSet phldrT="[Text]"/>
      <dgm:spPr>
        <a:noFill/>
        <a:ln w="25400">
          <a:solidFill>
            <a:schemeClr val="tx2"/>
          </a:solidFill>
        </a:ln>
      </dgm:spPr>
      <dgm:t>
        <a:bodyPr/>
        <a:lstStyle/>
        <a:p>
          <a:r>
            <a:rPr lang="es-ES" noProof="0">
              <a:solidFill>
                <a:schemeClr val="tx2"/>
              </a:solidFill>
            </a:rPr>
            <a:t>Suministros</a:t>
          </a:r>
        </a:p>
      </dgm:t>
    </dgm:pt>
    <dgm:pt modelId="{14FEC576-2A16-4141-BFA6-CB4AB702140F}" type="parTrans" cxnId="{136FE998-A83C-4E93-BA08-0EA2E0478EBC}">
      <dgm:prSet/>
      <dgm:spPr>
        <a:ln w="25400">
          <a:solidFill>
            <a:schemeClr val="tx2"/>
          </a:solidFill>
        </a:ln>
      </dgm:spPr>
      <dgm:t>
        <a:bodyPr/>
        <a:lstStyle/>
        <a:p>
          <a:endParaRPr lang="es-ES" noProof="0"/>
        </a:p>
      </dgm:t>
    </dgm:pt>
    <dgm:pt modelId="{65FBBE95-C9BE-42A5-9546-0A64146F42F6}" type="sibTrans" cxnId="{136FE998-A83C-4E93-BA08-0EA2E0478EBC}">
      <dgm:prSet/>
      <dgm:spPr/>
      <dgm:t>
        <a:bodyPr/>
        <a:lstStyle/>
        <a:p>
          <a:endParaRPr lang="es-ES" noProof="0"/>
        </a:p>
      </dgm:t>
    </dgm:pt>
    <dgm:pt modelId="{AF2566D0-0F74-4F62-806B-C802C8F9FA3D}">
      <dgm:prSet phldrT="[Text]"/>
      <dgm:spPr>
        <a:noFill/>
        <a:ln w="25400">
          <a:solidFill>
            <a:schemeClr val="tx2"/>
          </a:solidFill>
        </a:ln>
      </dgm:spPr>
      <dgm:t>
        <a:bodyPr/>
        <a:lstStyle/>
        <a:p>
          <a:r>
            <a:rPr lang="es-ES" noProof="0">
              <a:solidFill>
                <a:schemeClr val="tx2"/>
              </a:solidFill>
            </a:rPr>
            <a:t>Obras</a:t>
          </a:r>
        </a:p>
      </dgm:t>
    </dgm:pt>
    <dgm:pt modelId="{145CBBD8-41E0-409F-A509-11789E8C6672}" type="parTrans" cxnId="{B3ACCC3F-142E-4936-AE61-AB893ED9D979}">
      <dgm:prSet/>
      <dgm:spPr>
        <a:ln w="25400">
          <a:solidFill>
            <a:schemeClr val="tx2"/>
          </a:solidFill>
        </a:ln>
      </dgm:spPr>
      <dgm:t>
        <a:bodyPr/>
        <a:lstStyle/>
        <a:p>
          <a:endParaRPr lang="es-ES" noProof="0"/>
        </a:p>
      </dgm:t>
    </dgm:pt>
    <dgm:pt modelId="{6AAD1659-60E4-40E8-83FB-D7B34B360C0B}" type="sibTrans" cxnId="{B3ACCC3F-142E-4936-AE61-AB893ED9D979}">
      <dgm:prSet/>
      <dgm:spPr/>
      <dgm:t>
        <a:bodyPr/>
        <a:lstStyle/>
        <a:p>
          <a:endParaRPr lang="es-ES" noProof="0"/>
        </a:p>
      </dgm:t>
    </dgm:pt>
    <dgm:pt modelId="{37B8A5CB-0C1F-49CF-AA1F-A0C4470E71AE}" type="pres">
      <dgm:prSet presAssocID="{2089D73E-0CD1-4206-A1C5-98BCDFF989B4}" presName="hierChild1" presStyleCnt="0">
        <dgm:presLayoutVars>
          <dgm:orgChart val="1"/>
          <dgm:chPref val="1"/>
          <dgm:dir/>
          <dgm:animOne val="branch"/>
          <dgm:animLvl val="lvl"/>
          <dgm:resizeHandles/>
        </dgm:presLayoutVars>
      </dgm:prSet>
      <dgm:spPr/>
      <dgm:t>
        <a:bodyPr/>
        <a:lstStyle/>
        <a:p>
          <a:endParaRPr lang="en-US"/>
        </a:p>
      </dgm:t>
    </dgm:pt>
    <dgm:pt modelId="{6B18807C-B1F5-4D99-8920-DD297576E3E2}" type="pres">
      <dgm:prSet presAssocID="{E7D930CC-8E9B-413B-95AA-EC5845B1F1D2}" presName="hierRoot1" presStyleCnt="0">
        <dgm:presLayoutVars>
          <dgm:hierBranch val="init"/>
        </dgm:presLayoutVars>
      </dgm:prSet>
      <dgm:spPr/>
    </dgm:pt>
    <dgm:pt modelId="{197BC2A9-105C-4DD0-BF59-65D1DFDE8723}" type="pres">
      <dgm:prSet presAssocID="{E7D930CC-8E9B-413B-95AA-EC5845B1F1D2}" presName="rootComposite1" presStyleCnt="0"/>
      <dgm:spPr/>
    </dgm:pt>
    <dgm:pt modelId="{C7202A34-6269-43B3-A2CC-E87065031B36}" type="pres">
      <dgm:prSet presAssocID="{E7D930CC-8E9B-413B-95AA-EC5845B1F1D2}" presName="rootText1" presStyleLbl="node0" presStyleIdx="0" presStyleCnt="1" custScaleX="341144">
        <dgm:presLayoutVars>
          <dgm:chPref val="3"/>
        </dgm:presLayoutVars>
      </dgm:prSet>
      <dgm:spPr/>
      <dgm:t>
        <a:bodyPr/>
        <a:lstStyle/>
        <a:p>
          <a:endParaRPr lang="en-US"/>
        </a:p>
      </dgm:t>
    </dgm:pt>
    <dgm:pt modelId="{0FF723F8-4BFF-4481-A084-868550365082}" type="pres">
      <dgm:prSet presAssocID="{E7D930CC-8E9B-413B-95AA-EC5845B1F1D2}" presName="rootConnector1" presStyleLbl="node1" presStyleIdx="0" presStyleCnt="0"/>
      <dgm:spPr/>
      <dgm:t>
        <a:bodyPr/>
        <a:lstStyle/>
        <a:p>
          <a:endParaRPr lang="en-US"/>
        </a:p>
      </dgm:t>
    </dgm:pt>
    <dgm:pt modelId="{547BE1C3-E577-4452-AA4D-921387945C1A}" type="pres">
      <dgm:prSet presAssocID="{E7D930CC-8E9B-413B-95AA-EC5845B1F1D2}" presName="hierChild2" presStyleCnt="0"/>
      <dgm:spPr/>
    </dgm:pt>
    <dgm:pt modelId="{0F752B3E-B4A6-4305-9121-4A7A405BD540}" type="pres">
      <dgm:prSet presAssocID="{05A49487-D77D-4AA5-998A-F00980A70D98}" presName="Name37" presStyleLbl="parChTrans1D2" presStyleIdx="0" presStyleCnt="3"/>
      <dgm:spPr/>
      <dgm:t>
        <a:bodyPr/>
        <a:lstStyle/>
        <a:p>
          <a:endParaRPr lang="en-US"/>
        </a:p>
      </dgm:t>
    </dgm:pt>
    <dgm:pt modelId="{45EA76FF-FA7F-4E5A-8B4C-978CC8F2749F}" type="pres">
      <dgm:prSet presAssocID="{BE28F8A0-9E26-4429-946D-7C2A51E7860F}" presName="hierRoot2" presStyleCnt="0">
        <dgm:presLayoutVars>
          <dgm:hierBranch val="init"/>
        </dgm:presLayoutVars>
      </dgm:prSet>
      <dgm:spPr/>
    </dgm:pt>
    <dgm:pt modelId="{24F883D7-A13D-4C99-8273-B7D5E80385A9}" type="pres">
      <dgm:prSet presAssocID="{BE28F8A0-9E26-4429-946D-7C2A51E7860F}" presName="rootComposite" presStyleCnt="0"/>
      <dgm:spPr/>
    </dgm:pt>
    <dgm:pt modelId="{CC6921CC-FC07-47D8-BC12-605966FE4D90}" type="pres">
      <dgm:prSet presAssocID="{BE28F8A0-9E26-4429-946D-7C2A51E7860F}" presName="rootText" presStyleLbl="node2" presStyleIdx="0" presStyleCnt="3">
        <dgm:presLayoutVars>
          <dgm:chPref val="3"/>
        </dgm:presLayoutVars>
      </dgm:prSet>
      <dgm:spPr/>
      <dgm:t>
        <a:bodyPr/>
        <a:lstStyle/>
        <a:p>
          <a:endParaRPr lang="en-US"/>
        </a:p>
      </dgm:t>
    </dgm:pt>
    <dgm:pt modelId="{8B1ADDBF-3BE1-4B02-AB93-8501E95E9930}" type="pres">
      <dgm:prSet presAssocID="{BE28F8A0-9E26-4429-946D-7C2A51E7860F}" presName="rootConnector" presStyleLbl="node2" presStyleIdx="0" presStyleCnt="3"/>
      <dgm:spPr/>
      <dgm:t>
        <a:bodyPr/>
        <a:lstStyle/>
        <a:p>
          <a:endParaRPr lang="en-US"/>
        </a:p>
      </dgm:t>
    </dgm:pt>
    <dgm:pt modelId="{14E0334C-2F4D-4D53-913E-4E99312F1644}" type="pres">
      <dgm:prSet presAssocID="{BE28F8A0-9E26-4429-946D-7C2A51E7860F}" presName="hierChild4" presStyleCnt="0"/>
      <dgm:spPr/>
    </dgm:pt>
    <dgm:pt modelId="{D0A304DF-0F88-4F4E-A078-3C6FE0CD89F2}" type="pres">
      <dgm:prSet presAssocID="{BE28F8A0-9E26-4429-946D-7C2A51E7860F}" presName="hierChild5" presStyleCnt="0"/>
      <dgm:spPr/>
    </dgm:pt>
    <dgm:pt modelId="{464266CF-A061-4759-92FC-B244E26685C2}" type="pres">
      <dgm:prSet presAssocID="{14FEC576-2A16-4141-BFA6-CB4AB702140F}" presName="Name37" presStyleLbl="parChTrans1D2" presStyleIdx="1" presStyleCnt="3"/>
      <dgm:spPr/>
      <dgm:t>
        <a:bodyPr/>
        <a:lstStyle/>
        <a:p>
          <a:endParaRPr lang="en-US"/>
        </a:p>
      </dgm:t>
    </dgm:pt>
    <dgm:pt modelId="{08C825E4-996C-4A58-B04F-4B42B3DE7C99}" type="pres">
      <dgm:prSet presAssocID="{8D12836C-1B50-4F00-826F-9F1B010681B6}" presName="hierRoot2" presStyleCnt="0">
        <dgm:presLayoutVars>
          <dgm:hierBranch val="init"/>
        </dgm:presLayoutVars>
      </dgm:prSet>
      <dgm:spPr/>
    </dgm:pt>
    <dgm:pt modelId="{CC14A96C-627E-4D95-A787-62D71726757F}" type="pres">
      <dgm:prSet presAssocID="{8D12836C-1B50-4F00-826F-9F1B010681B6}" presName="rootComposite" presStyleCnt="0"/>
      <dgm:spPr/>
    </dgm:pt>
    <dgm:pt modelId="{A086A533-2E80-4E97-BA33-21794E63F098}" type="pres">
      <dgm:prSet presAssocID="{8D12836C-1B50-4F00-826F-9F1B010681B6}" presName="rootText" presStyleLbl="node2" presStyleIdx="1" presStyleCnt="3">
        <dgm:presLayoutVars>
          <dgm:chPref val="3"/>
        </dgm:presLayoutVars>
      </dgm:prSet>
      <dgm:spPr/>
      <dgm:t>
        <a:bodyPr/>
        <a:lstStyle/>
        <a:p>
          <a:endParaRPr lang="en-US"/>
        </a:p>
      </dgm:t>
    </dgm:pt>
    <dgm:pt modelId="{4C8EE1C1-38E2-4623-BD8E-4A3AB72CD336}" type="pres">
      <dgm:prSet presAssocID="{8D12836C-1B50-4F00-826F-9F1B010681B6}" presName="rootConnector" presStyleLbl="node2" presStyleIdx="1" presStyleCnt="3"/>
      <dgm:spPr/>
      <dgm:t>
        <a:bodyPr/>
        <a:lstStyle/>
        <a:p>
          <a:endParaRPr lang="en-US"/>
        </a:p>
      </dgm:t>
    </dgm:pt>
    <dgm:pt modelId="{2F3433EC-8BC1-4DFF-85BF-FE6E0F084F71}" type="pres">
      <dgm:prSet presAssocID="{8D12836C-1B50-4F00-826F-9F1B010681B6}" presName="hierChild4" presStyleCnt="0"/>
      <dgm:spPr/>
    </dgm:pt>
    <dgm:pt modelId="{9492574A-E729-4EFB-8D7E-BD3E33579EDA}" type="pres">
      <dgm:prSet presAssocID="{8D12836C-1B50-4F00-826F-9F1B010681B6}" presName="hierChild5" presStyleCnt="0"/>
      <dgm:spPr/>
    </dgm:pt>
    <dgm:pt modelId="{0DFAE0B4-AF16-4A86-96B2-D239AE32FF5C}" type="pres">
      <dgm:prSet presAssocID="{145CBBD8-41E0-409F-A509-11789E8C6672}" presName="Name37" presStyleLbl="parChTrans1D2" presStyleIdx="2" presStyleCnt="3"/>
      <dgm:spPr/>
      <dgm:t>
        <a:bodyPr/>
        <a:lstStyle/>
        <a:p>
          <a:endParaRPr lang="en-US"/>
        </a:p>
      </dgm:t>
    </dgm:pt>
    <dgm:pt modelId="{AA0019CA-F733-4AEA-B769-00EF1CD4A72D}" type="pres">
      <dgm:prSet presAssocID="{AF2566D0-0F74-4F62-806B-C802C8F9FA3D}" presName="hierRoot2" presStyleCnt="0">
        <dgm:presLayoutVars>
          <dgm:hierBranch val="init"/>
        </dgm:presLayoutVars>
      </dgm:prSet>
      <dgm:spPr/>
    </dgm:pt>
    <dgm:pt modelId="{87E2631B-FD4E-4AD0-BAB5-D6050319AE78}" type="pres">
      <dgm:prSet presAssocID="{AF2566D0-0F74-4F62-806B-C802C8F9FA3D}" presName="rootComposite" presStyleCnt="0"/>
      <dgm:spPr/>
    </dgm:pt>
    <dgm:pt modelId="{57C32E44-7A7A-4242-A591-6AB7C70867FA}" type="pres">
      <dgm:prSet presAssocID="{AF2566D0-0F74-4F62-806B-C802C8F9FA3D}" presName="rootText" presStyleLbl="node2" presStyleIdx="2" presStyleCnt="3">
        <dgm:presLayoutVars>
          <dgm:chPref val="3"/>
        </dgm:presLayoutVars>
      </dgm:prSet>
      <dgm:spPr/>
      <dgm:t>
        <a:bodyPr/>
        <a:lstStyle/>
        <a:p>
          <a:endParaRPr lang="en-US"/>
        </a:p>
      </dgm:t>
    </dgm:pt>
    <dgm:pt modelId="{F39F8A13-FB9E-4B73-8896-92B9E13DC71F}" type="pres">
      <dgm:prSet presAssocID="{AF2566D0-0F74-4F62-806B-C802C8F9FA3D}" presName="rootConnector" presStyleLbl="node2" presStyleIdx="2" presStyleCnt="3"/>
      <dgm:spPr/>
      <dgm:t>
        <a:bodyPr/>
        <a:lstStyle/>
        <a:p>
          <a:endParaRPr lang="en-US"/>
        </a:p>
      </dgm:t>
    </dgm:pt>
    <dgm:pt modelId="{02DA1860-3D8C-4383-8BDC-D2EAE248CD38}" type="pres">
      <dgm:prSet presAssocID="{AF2566D0-0F74-4F62-806B-C802C8F9FA3D}" presName="hierChild4" presStyleCnt="0"/>
      <dgm:spPr/>
    </dgm:pt>
    <dgm:pt modelId="{7E0940AD-2EB1-434F-AA7E-55E11E35C703}" type="pres">
      <dgm:prSet presAssocID="{AF2566D0-0F74-4F62-806B-C802C8F9FA3D}" presName="hierChild5" presStyleCnt="0"/>
      <dgm:spPr/>
    </dgm:pt>
    <dgm:pt modelId="{E67D9018-5805-4CE4-BD16-914BB2F67D13}" type="pres">
      <dgm:prSet presAssocID="{E7D930CC-8E9B-413B-95AA-EC5845B1F1D2}" presName="hierChild3" presStyleCnt="0"/>
      <dgm:spPr/>
    </dgm:pt>
  </dgm:ptLst>
  <dgm:cxnLst>
    <dgm:cxn modelId="{DF5FCB33-DC7C-48C7-9DEF-5FD641FCEC4C}" type="presOf" srcId="{145CBBD8-41E0-409F-A509-11789E8C6672}" destId="{0DFAE0B4-AF16-4A86-96B2-D239AE32FF5C}" srcOrd="0" destOrd="0" presId="urn:microsoft.com/office/officeart/2005/8/layout/orgChart1"/>
    <dgm:cxn modelId="{79A9DD57-B1AE-4150-A815-1173B815894B}" type="presOf" srcId="{05A49487-D77D-4AA5-998A-F00980A70D98}" destId="{0F752B3E-B4A6-4305-9121-4A7A405BD540}" srcOrd="0" destOrd="0" presId="urn:microsoft.com/office/officeart/2005/8/layout/orgChart1"/>
    <dgm:cxn modelId="{B3ACCC3F-142E-4936-AE61-AB893ED9D979}" srcId="{E7D930CC-8E9B-413B-95AA-EC5845B1F1D2}" destId="{AF2566D0-0F74-4F62-806B-C802C8F9FA3D}" srcOrd="2" destOrd="0" parTransId="{145CBBD8-41E0-409F-A509-11789E8C6672}" sibTransId="{6AAD1659-60E4-40E8-83FB-D7B34B360C0B}"/>
    <dgm:cxn modelId="{86ADC953-927D-4345-B967-C928DCEEE80C}" type="presOf" srcId="{8D12836C-1B50-4F00-826F-9F1B010681B6}" destId="{4C8EE1C1-38E2-4623-BD8E-4A3AB72CD336}" srcOrd="1" destOrd="0" presId="urn:microsoft.com/office/officeart/2005/8/layout/orgChart1"/>
    <dgm:cxn modelId="{64E1ED45-CD01-4AB0-8CD7-32BC3321B22C}" type="presOf" srcId="{2089D73E-0CD1-4206-A1C5-98BCDFF989B4}" destId="{37B8A5CB-0C1F-49CF-AA1F-A0C4470E71AE}" srcOrd="0" destOrd="0" presId="urn:microsoft.com/office/officeart/2005/8/layout/orgChart1"/>
    <dgm:cxn modelId="{13D641F9-F8CB-409E-B62B-3530F1FB8E49}" type="presOf" srcId="{BE28F8A0-9E26-4429-946D-7C2A51E7860F}" destId="{8B1ADDBF-3BE1-4B02-AB93-8501E95E9930}" srcOrd="1" destOrd="0" presId="urn:microsoft.com/office/officeart/2005/8/layout/orgChart1"/>
    <dgm:cxn modelId="{2796D4E1-C5DF-419C-AC82-03586B8E2D3F}" type="presOf" srcId="{AF2566D0-0F74-4F62-806B-C802C8F9FA3D}" destId="{57C32E44-7A7A-4242-A591-6AB7C70867FA}" srcOrd="0" destOrd="0" presId="urn:microsoft.com/office/officeart/2005/8/layout/orgChart1"/>
    <dgm:cxn modelId="{E5946A12-89CD-4DC1-B0B3-826A061A2ED9}" type="presOf" srcId="{AF2566D0-0F74-4F62-806B-C802C8F9FA3D}" destId="{F39F8A13-FB9E-4B73-8896-92B9E13DC71F}" srcOrd="1" destOrd="0" presId="urn:microsoft.com/office/officeart/2005/8/layout/orgChart1"/>
    <dgm:cxn modelId="{18B33F31-12D1-4A1D-BE58-C1BB8AB653B8}" type="presOf" srcId="{E7D930CC-8E9B-413B-95AA-EC5845B1F1D2}" destId="{0FF723F8-4BFF-4481-A084-868550365082}" srcOrd="1" destOrd="0" presId="urn:microsoft.com/office/officeart/2005/8/layout/orgChart1"/>
    <dgm:cxn modelId="{2D382B1C-B4F8-4A64-AE29-2C9F66C80262}" type="presOf" srcId="{BE28F8A0-9E26-4429-946D-7C2A51E7860F}" destId="{CC6921CC-FC07-47D8-BC12-605966FE4D90}" srcOrd="0" destOrd="0" presId="urn:microsoft.com/office/officeart/2005/8/layout/orgChart1"/>
    <dgm:cxn modelId="{E3EE9439-2ED4-4936-99F7-26744E720417}" type="presOf" srcId="{8D12836C-1B50-4F00-826F-9F1B010681B6}" destId="{A086A533-2E80-4E97-BA33-21794E63F098}" srcOrd="0" destOrd="0" presId="urn:microsoft.com/office/officeart/2005/8/layout/orgChart1"/>
    <dgm:cxn modelId="{DDE835F0-C591-484E-8582-09B6FDCEBABC}" srcId="{2089D73E-0CD1-4206-A1C5-98BCDFF989B4}" destId="{E7D930CC-8E9B-413B-95AA-EC5845B1F1D2}" srcOrd="0" destOrd="0" parTransId="{82910847-3AC2-4280-8220-86C02DC22010}" sibTransId="{0A7AC2AD-7EC7-4132-8483-9959BB9A41B9}"/>
    <dgm:cxn modelId="{8C4A6785-86AD-44FF-8DE4-FEF86166E5AD}" srcId="{E7D930CC-8E9B-413B-95AA-EC5845B1F1D2}" destId="{BE28F8A0-9E26-4429-946D-7C2A51E7860F}" srcOrd="0" destOrd="0" parTransId="{05A49487-D77D-4AA5-998A-F00980A70D98}" sibTransId="{C46616E1-6A7B-4D8E-B0D0-BF890C3625D7}"/>
    <dgm:cxn modelId="{61FF319C-5C34-4152-A3F6-E281E4D5750B}" type="presOf" srcId="{14FEC576-2A16-4141-BFA6-CB4AB702140F}" destId="{464266CF-A061-4759-92FC-B244E26685C2}" srcOrd="0" destOrd="0" presId="urn:microsoft.com/office/officeart/2005/8/layout/orgChart1"/>
    <dgm:cxn modelId="{136FE998-A83C-4E93-BA08-0EA2E0478EBC}" srcId="{E7D930CC-8E9B-413B-95AA-EC5845B1F1D2}" destId="{8D12836C-1B50-4F00-826F-9F1B010681B6}" srcOrd="1" destOrd="0" parTransId="{14FEC576-2A16-4141-BFA6-CB4AB702140F}" sibTransId="{65FBBE95-C9BE-42A5-9546-0A64146F42F6}"/>
    <dgm:cxn modelId="{7B53B198-8467-48B2-8414-8BF034C70334}" type="presOf" srcId="{E7D930CC-8E9B-413B-95AA-EC5845B1F1D2}" destId="{C7202A34-6269-43B3-A2CC-E87065031B36}" srcOrd="0" destOrd="0" presId="urn:microsoft.com/office/officeart/2005/8/layout/orgChart1"/>
    <dgm:cxn modelId="{BB1CDDF5-9AE0-4FA7-9C4E-BFEEF545F19F}" type="presParOf" srcId="{37B8A5CB-0C1F-49CF-AA1F-A0C4470E71AE}" destId="{6B18807C-B1F5-4D99-8920-DD297576E3E2}" srcOrd="0" destOrd="0" presId="urn:microsoft.com/office/officeart/2005/8/layout/orgChart1"/>
    <dgm:cxn modelId="{22ACDAE9-99B3-47CF-B7AD-7812B6094308}" type="presParOf" srcId="{6B18807C-B1F5-4D99-8920-DD297576E3E2}" destId="{197BC2A9-105C-4DD0-BF59-65D1DFDE8723}" srcOrd="0" destOrd="0" presId="urn:microsoft.com/office/officeart/2005/8/layout/orgChart1"/>
    <dgm:cxn modelId="{71D5E3D8-BBF1-4700-B7DD-DDB278BBB237}" type="presParOf" srcId="{197BC2A9-105C-4DD0-BF59-65D1DFDE8723}" destId="{C7202A34-6269-43B3-A2CC-E87065031B36}" srcOrd="0" destOrd="0" presId="urn:microsoft.com/office/officeart/2005/8/layout/orgChart1"/>
    <dgm:cxn modelId="{FEAC47F1-A4D5-49B8-8FCD-0585A3DAABA9}" type="presParOf" srcId="{197BC2A9-105C-4DD0-BF59-65D1DFDE8723}" destId="{0FF723F8-4BFF-4481-A084-868550365082}" srcOrd="1" destOrd="0" presId="urn:microsoft.com/office/officeart/2005/8/layout/orgChart1"/>
    <dgm:cxn modelId="{33929AD1-83A9-4FB5-B46D-7A237A01804A}" type="presParOf" srcId="{6B18807C-B1F5-4D99-8920-DD297576E3E2}" destId="{547BE1C3-E577-4452-AA4D-921387945C1A}" srcOrd="1" destOrd="0" presId="urn:microsoft.com/office/officeart/2005/8/layout/orgChart1"/>
    <dgm:cxn modelId="{DED16A19-52AE-4562-885E-9F3FF3D8BB1E}" type="presParOf" srcId="{547BE1C3-E577-4452-AA4D-921387945C1A}" destId="{0F752B3E-B4A6-4305-9121-4A7A405BD540}" srcOrd="0" destOrd="0" presId="urn:microsoft.com/office/officeart/2005/8/layout/orgChart1"/>
    <dgm:cxn modelId="{A13968E8-F716-48F5-91A7-E0FEF1B223F2}" type="presParOf" srcId="{547BE1C3-E577-4452-AA4D-921387945C1A}" destId="{45EA76FF-FA7F-4E5A-8B4C-978CC8F2749F}" srcOrd="1" destOrd="0" presId="urn:microsoft.com/office/officeart/2005/8/layout/orgChart1"/>
    <dgm:cxn modelId="{5CB1C4A5-CEF9-490E-9332-1AF9B88D0BB3}" type="presParOf" srcId="{45EA76FF-FA7F-4E5A-8B4C-978CC8F2749F}" destId="{24F883D7-A13D-4C99-8273-B7D5E80385A9}" srcOrd="0" destOrd="0" presId="urn:microsoft.com/office/officeart/2005/8/layout/orgChart1"/>
    <dgm:cxn modelId="{1C033F53-1C20-4629-B7F1-36907E226118}" type="presParOf" srcId="{24F883D7-A13D-4C99-8273-B7D5E80385A9}" destId="{CC6921CC-FC07-47D8-BC12-605966FE4D90}" srcOrd="0" destOrd="0" presId="urn:microsoft.com/office/officeart/2005/8/layout/orgChart1"/>
    <dgm:cxn modelId="{B218E37F-00CA-4A2C-B091-C0792267199B}" type="presParOf" srcId="{24F883D7-A13D-4C99-8273-B7D5E80385A9}" destId="{8B1ADDBF-3BE1-4B02-AB93-8501E95E9930}" srcOrd="1" destOrd="0" presId="urn:microsoft.com/office/officeart/2005/8/layout/orgChart1"/>
    <dgm:cxn modelId="{A56E9722-41BE-451B-A8D9-67F63AF069AB}" type="presParOf" srcId="{45EA76FF-FA7F-4E5A-8B4C-978CC8F2749F}" destId="{14E0334C-2F4D-4D53-913E-4E99312F1644}" srcOrd="1" destOrd="0" presId="urn:microsoft.com/office/officeart/2005/8/layout/orgChart1"/>
    <dgm:cxn modelId="{352207EA-EC44-4556-A81A-1E67A6817B8D}" type="presParOf" srcId="{45EA76FF-FA7F-4E5A-8B4C-978CC8F2749F}" destId="{D0A304DF-0F88-4F4E-A078-3C6FE0CD89F2}" srcOrd="2" destOrd="0" presId="urn:microsoft.com/office/officeart/2005/8/layout/orgChart1"/>
    <dgm:cxn modelId="{B0857C6F-1B9D-430D-A8A6-AC3BA1588ED3}" type="presParOf" srcId="{547BE1C3-E577-4452-AA4D-921387945C1A}" destId="{464266CF-A061-4759-92FC-B244E26685C2}" srcOrd="2" destOrd="0" presId="urn:microsoft.com/office/officeart/2005/8/layout/orgChart1"/>
    <dgm:cxn modelId="{F8B32749-90F1-4862-8455-59E8DBE0D8F7}" type="presParOf" srcId="{547BE1C3-E577-4452-AA4D-921387945C1A}" destId="{08C825E4-996C-4A58-B04F-4B42B3DE7C99}" srcOrd="3" destOrd="0" presId="urn:microsoft.com/office/officeart/2005/8/layout/orgChart1"/>
    <dgm:cxn modelId="{5AFEA7DC-C9F5-4616-BAC9-8D8ACAEEDE2D}" type="presParOf" srcId="{08C825E4-996C-4A58-B04F-4B42B3DE7C99}" destId="{CC14A96C-627E-4D95-A787-62D71726757F}" srcOrd="0" destOrd="0" presId="urn:microsoft.com/office/officeart/2005/8/layout/orgChart1"/>
    <dgm:cxn modelId="{7D36C581-1135-48C4-8BF7-F529B06F8E95}" type="presParOf" srcId="{CC14A96C-627E-4D95-A787-62D71726757F}" destId="{A086A533-2E80-4E97-BA33-21794E63F098}" srcOrd="0" destOrd="0" presId="urn:microsoft.com/office/officeart/2005/8/layout/orgChart1"/>
    <dgm:cxn modelId="{F08D1DD7-F938-4084-ABF3-F188582FDFA9}" type="presParOf" srcId="{CC14A96C-627E-4D95-A787-62D71726757F}" destId="{4C8EE1C1-38E2-4623-BD8E-4A3AB72CD336}" srcOrd="1" destOrd="0" presId="urn:microsoft.com/office/officeart/2005/8/layout/orgChart1"/>
    <dgm:cxn modelId="{3CC1ECA7-372E-49FE-926C-B1E32FB21A61}" type="presParOf" srcId="{08C825E4-996C-4A58-B04F-4B42B3DE7C99}" destId="{2F3433EC-8BC1-4DFF-85BF-FE6E0F084F71}" srcOrd="1" destOrd="0" presId="urn:microsoft.com/office/officeart/2005/8/layout/orgChart1"/>
    <dgm:cxn modelId="{CFD7AC9A-6B51-4E21-B26E-D3A311362B63}" type="presParOf" srcId="{08C825E4-996C-4A58-B04F-4B42B3DE7C99}" destId="{9492574A-E729-4EFB-8D7E-BD3E33579EDA}" srcOrd="2" destOrd="0" presId="urn:microsoft.com/office/officeart/2005/8/layout/orgChart1"/>
    <dgm:cxn modelId="{F07BB9C9-B148-41DE-AEB8-CBF9153DE5D7}" type="presParOf" srcId="{547BE1C3-E577-4452-AA4D-921387945C1A}" destId="{0DFAE0B4-AF16-4A86-96B2-D239AE32FF5C}" srcOrd="4" destOrd="0" presId="urn:microsoft.com/office/officeart/2005/8/layout/orgChart1"/>
    <dgm:cxn modelId="{2246E0D6-FF32-4ACE-ADEE-F74374E61CEB}" type="presParOf" srcId="{547BE1C3-E577-4452-AA4D-921387945C1A}" destId="{AA0019CA-F733-4AEA-B769-00EF1CD4A72D}" srcOrd="5" destOrd="0" presId="urn:microsoft.com/office/officeart/2005/8/layout/orgChart1"/>
    <dgm:cxn modelId="{42DD86A6-07E3-4C3F-8D46-30A9B70C6531}" type="presParOf" srcId="{AA0019CA-F733-4AEA-B769-00EF1CD4A72D}" destId="{87E2631B-FD4E-4AD0-BAB5-D6050319AE78}" srcOrd="0" destOrd="0" presId="urn:microsoft.com/office/officeart/2005/8/layout/orgChart1"/>
    <dgm:cxn modelId="{884EAAF9-431B-48A6-8E3D-608F303AD2B7}" type="presParOf" srcId="{87E2631B-FD4E-4AD0-BAB5-D6050319AE78}" destId="{57C32E44-7A7A-4242-A591-6AB7C70867FA}" srcOrd="0" destOrd="0" presId="urn:microsoft.com/office/officeart/2005/8/layout/orgChart1"/>
    <dgm:cxn modelId="{B925C987-8A9E-4938-8239-553FD331A6EE}" type="presParOf" srcId="{87E2631B-FD4E-4AD0-BAB5-D6050319AE78}" destId="{F39F8A13-FB9E-4B73-8896-92B9E13DC71F}" srcOrd="1" destOrd="0" presId="urn:microsoft.com/office/officeart/2005/8/layout/orgChart1"/>
    <dgm:cxn modelId="{EBEFA4B6-0A20-45B5-9993-B3D9997299EB}" type="presParOf" srcId="{AA0019CA-F733-4AEA-B769-00EF1CD4A72D}" destId="{02DA1860-3D8C-4383-8BDC-D2EAE248CD38}" srcOrd="1" destOrd="0" presId="urn:microsoft.com/office/officeart/2005/8/layout/orgChart1"/>
    <dgm:cxn modelId="{C913A6FF-F8E4-47BE-9C01-3EC7D3FCFCA2}" type="presParOf" srcId="{AA0019CA-F733-4AEA-B769-00EF1CD4A72D}" destId="{7E0940AD-2EB1-434F-AA7E-55E11E35C703}" srcOrd="2" destOrd="0" presId="urn:microsoft.com/office/officeart/2005/8/layout/orgChart1"/>
    <dgm:cxn modelId="{E4413596-CB3F-459E-AB14-EBC820FF5539}" type="presParOf" srcId="{6B18807C-B1F5-4D99-8920-DD297576E3E2}" destId="{E67D9018-5805-4CE4-BD16-914BB2F67D1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09A1542-5B1D-4DBA-BA3E-39E8BE5072A4}"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F2D59DAC-6EF9-4B4C-9C38-78D16CE7B2C0}">
      <dgm:prSet phldrT="[Text]" custT="1"/>
      <dgm:spPr>
        <a:solidFill>
          <a:schemeClr val="accent2"/>
        </a:solidFill>
        <a:ln w="25400">
          <a:solidFill>
            <a:schemeClr val="tx2"/>
          </a:solidFill>
        </a:ln>
      </dgm:spPr>
      <dgm:t>
        <a:bodyPr/>
        <a:lstStyle/>
        <a:p>
          <a:r>
            <a:rPr lang="es-ES" sz="2300" noProof="0"/>
            <a:t>Convocatoria de propuestas</a:t>
          </a:r>
        </a:p>
      </dgm:t>
    </dgm:pt>
    <dgm:pt modelId="{CC085F58-3FB1-4E13-ADDF-02580CAC1792}" type="parTrans" cxnId="{73D2671F-976C-4A08-9A2E-CD4DD8413A44}">
      <dgm:prSet/>
      <dgm:spPr/>
      <dgm:t>
        <a:bodyPr/>
        <a:lstStyle/>
        <a:p>
          <a:endParaRPr lang="es-ES" noProof="0"/>
        </a:p>
      </dgm:t>
    </dgm:pt>
    <dgm:pt modelId="{51227FFF-230A-475A-B527-041D5B2C6D44}" type="sibTrans" cxnId="{73D2671F-976C-4A08-9A2E-CD4DD8413A44}">
      <dgm:prSet/>
      <dgm:spPr/>
      <dgm:t>
        <a:bodyPr/>
        <a:lstStyle/>
        <a:p>
          <a:endParaRPr lang="es-ES" noProof="0"/>
        </a:p>
      </dgm:t>
    </dgm:pt>
    <dgm:pt modelId="{CFB8E6FA-B0A6-4915-A3A2-8C3FD627DDDD}">
      <dgm:prSet phldrT="[Text]" custT="1"/>
      <dgm:spPr>
        <a:noFill/>
        <a:ln w="25400">
          <a:solidFill>
            <a:schemeClr val="tx2"/>
          </a:solidFill>
        </a:ln>
      </dgm:spPr>
      <dgm:t>
        <a:bodyPr/>
        <a:lstStyle/>
        <a:p>
          <a:r>
            <a:rPr lang="es-ES" sz="2300" noProof="0">
              <a:solidFill>
                <a:schemeClr val="tx2"/>
              </a:solidFill>
            </a:rPr>
            <a:t>Subvenciones</a:t>
          </a:r>
        </a:p>
      </dgm:t>
    </dgm:pt>
    <dgm:pt modelId="{7C962E12-01FD-41D7-B8EF-C42C08E53F54}" type="parTrans" cxnId="{63554F4E-6896-4D85-9ABB-09B82D66C281}">
      <dgm:prSet/>
      <dgm:spPr>
        <a:ln w="25400">
          <a:solidFill>
            <a:schemeClr val="tx2"/>
          </a:solidFill>
        </a:ln>
      </dgm:spPr>
      <dgm:t>
        <a:bodyPr/>
        <a:lstStyle/>
        <a:p>
          <a:endParaRPr lang="es-ES" noProof="0"/>
        </a:p>
      </dgm:t>
    </dgm:pt>
    <dgm:pt modelId="{33ACC6E6-81E2-4C02-A24E-55E7B9BA5281}" type="sibTrans" cxnId="{63554F4E-6896-4D85-9ABB-09B82D66C281}">
      <dgm:prSet/>
      <dgm:spPr/>
      <dgm:t>
        <a:bodyPr/>
        <a:lstStyle/>
        <a:p>
          <a:endParaRPr lang="es-ES" noProof="0"/>
        </a:p>
      </dgm:t>
    </dgm:pt>
    <dgm:pt modelId="{5D1E00F7-79B0-49DD-AA5C-1995FCB5019C}" type="pres">
      <dgm:prSet presAssocID="{D09A1542-5B1D-4DBA-BA3E-39E8BE5072A4}" presName="hierChild1" presStyleCnt="0">
        <dgm:presLayoutVars>
          <dgm:orgChart val="1"/>
          <dgm:chPref val="1"/>
          <dgm:dir/>
          <dgm:animOne val="branch"/>
          <dgm:animLvl val="lvl"/>
          <dgm:resizeHandles/>
        </dgm:presLayoutVars>
      </dgm:prSet>
      <dgm:spPr/>
      <dgm:t>
        <a:bodyPr/>
        <a:lstStyle/>
        <a:p>
          <a:endParaRPr lang="en-US"/>
        </a:p>
      </dgm:t>
    </dgm:pt>
    <dgm:pt modelId="{5628350F-6617-4900-9D70-2B4EA034C489}" type="pres">
      <dgm:prSet presAssocID="{F2D59DAC-6EF9-4B4C-9C38-78D16CE7B2C0}" presName="hierRoot1" presStyleCnt="0">
        <dgm:presLayoutVars>
          <dgm:hierBranch val="init"/>
        </dgm:presLayoutVars>
      </dgm:prSet>
      <dgm:spPr/>
    </dgm:pt>
    <dgm:pt modelId="{E84D71EF-050F-4B8D-BF0D-90B7B67A9D18}" type="pres">
      <dgm:prSet presAssocID="{F2D59DAC-6EF9-4B4C-9C38-78D16CE7B2C0}" presName="rootComposite1" presStyleCnt="0"/>
      <dgm:spPr/>
    </dgm:pt>
    <dgm:pt modelId="{86C2F323-9A68-4E94-A8F5-96BDE8CE4FD1}" type="pres">
      <dgm:prSet presAssocID="{F2D59DAC-6EF9-4B4C-9C38-78D16CE7B2C0}" presName="rootText1" presStyleLbl="node0" presStyleIdx="0" presStyleCnt="1" custScaleX="181492" custScaleY="53023" custLinFactNeighborY="7916">
        <dgm:presLayoutVars>
          <dgm:chPref val="3"/>
        </dgm:presLayoutVars>
      </dgm:prSet>
      <dgm:spPr/>
      <dgm:t>
        <a:bodyPr/>
        <a:lstStyle/>
        <a:p>
          <a:endParaRPr lang="en-US"/>
        </a:p>
      </dgm:t>
    </dgm:pt>
    <dgm:pt modelId="{FE794107-E3A3-4D3B-B567-9F2B13FAAC49}" type="pres">
      <dgm:prSet presAssocID="{F2D59DAC-6EF9-4B4C-9C38-78D16CE7B2C0}" presName="rootConnector1" presStyleLbl="node1" presStyleIdx="0" presStyleCnt="0"/>
      <dgm:spPr/>
      <dgm:t>
        <a:bodyPr/>
        <a:lstStyle/>
        <a:p>
          <a:endParaRPr lang="en-US"/>
        </a:p>
      </dgm:t>
    </dgm:pt>
    <dgm:pt modelId="{B2F6040A-E702-4923-9669-7261FADF2B9F}" type="pres">
      <dgm:prSet presAssocID="{F2D59DAC-6EF9-4B4C-9C38-78D16CE7B2C0}" presName="hierChild2" presStyleCnt="0"/>
      <dgm:spPr/>
    </dgm:pt>
    <dgm:pt modelId="{582CDFBE-28C2-45BD-88AD-F94102BB4A52}" type="pres">
      <dgm:prSet presAssocID="{7C962E12-01FD-41D7-B8EF-C42C08E53F54}" presName="Name37" presStyleLbl="parChTrans1D2" presStyleIdx="0" presStyleCnt="1"/>
      <dgm:spPr/>
      <dgm:t>
        <a:bodyPr/>
        <a:lstStyle/>
        <a:p>
          <a:endParaRPr lang="en-US"/>
        </a:p>
      </dgm:t>
    </dgm:pt>
    <dgm:pt modelId="{34C77610-FDD3-4D36-9DA6-BF053ED1A7BE}" type="pres">
      <dgm:prSet presAssocID="{CFB8E6FA-B0A6-4915-A3A2-8C3FD627DDDD}" presName="hierRoot2" presStyleCnt="0">
        <dgm:presLayoutVars>
          <dgm:hierBranch val="init"/>
        </dgm:presLayoutVars>
      </dgm:prSet>
      <dgm:spPr/>
    </dgm:pt>
    <dgm:pt modelId="{19E9F4B0-24C1-4064-AF6F-D873D5A58E8D}" type="pres">
      <dgm:prSet presAssocID="{CFB8E6FA-B0A6-4915-A3A2-8C3FD627DDDD}" presName="rootComposite" presStyleCnt="0"/>
      <dgm:spPr/>
    </dgm:pt>
    <dgm:pt modelId="{F88C8C8F-095D-431F-BC4F-496D9BF3A802}" type="pres">
      <dgm:prSet presAssocID="{CFB8E6FA-B0A6-4915-A3A2-8C3FD627DDDD}" presName="rootText" presStyleLbl="node2" presStyleIdx="0" presStyleCnt="1" custScaleX="181492" custScaleY="53023" custLinFactNeighborY="-10726">
        <dgm:presLayoutVars>
          <dgm:chPref val="3"/>
        </dgm:presLayoutVars>
      </dgm:prSet>
      <dgm:spPr/>
      <dgm:t>
        <a:bodyPr/>
        <a:lstStyle/>
        <a:p>
          <a:endParaRPr lang="en-US"/>
        </a:p>
      </dgm:t>
    </dgm:pt>
    <dgm:pt modelId="{4BECEA14-E322-4947-B5D2-E51FAD8C8807}" type="pres">
      <dgm:prSet presAssocID="{CFB8E6FA-B0A6-4915-A3A2-8C3FD627DDDD}" presName="rootConnector" presStyleLbl="node2" presStyleIdx="0" presStyleCnt="1"/>
      <dgm:spPr/>
      <dgm:t>
        <a:bodyPr/>
        <a:lstStyle/>
        <a:p>
          <a:endParaRPr lang="en-US"/>
        </a:p>
      </dgm:t>
    </dgm:pt>
    <dgm:pt modelId="{5914ECC3-38E7-4D96-A725-D0D9BCADF67B}" type="pres">
      <dgm:prSet presAssocID="{CFB8E6FA-B0A6-4915-A3A2-8C3FD627DDDD}" presName="hierChild4" presStyleCnt="0"/>
      <dgm:spPr/>
    </dgm:pt>
    <dgm:pt modelId="{1009B771-6A5E-4D39-8B1A-A93E6C2C7584}" type="pres">
      <dgm:prSet presAssocID="{CFB8E6FA-B0A6-4915-A3A2-8C3FD627DDDD}" presName="hierChild5" presStyleCnt="0"/>
      <dgm:spPr/>
    </dgm:pt>
    <dgm:pt modelId="{71C69DB8-7381-4C03-874B-F96C83AF6FD1}" type="pres">
      <dgm:prSet presAssocID="{F2D59DAC-6EF9-4B4C-9C38-78D16CE7B2C0}" presName="hierChild3" presStyleCnt="0"/>
      <dgm:spPr/>
    </dgm:pt>
  </dgm:ptLst>
  <dgm:cxnLst>
    <dgm:cxn modelId="{73D2671F-976C-4A08-9A2E-CD4DD8413A44}" srcId="{D09A1542-5B1D-4DBA-BA3E-39E8BE5072A4}" destId="{F2D59DAC-6EF9-4B4C-9C38-78D16CE7B2C0}" srcOrd="0" destOrd="0" parTransId="{CC085F58-3FB1-4E13-ADDF-02580CAC1792}" sibTransId="{51227FFF-230A-475A-B527-041D5B2C6D44}"/>
    <dgm:cxn modelId="{F0275E9D-8FB1-4596-8FD3-E88426549CC0}" type="presOf" srcId="{7C962E12-01FD-41D7-B8EF-C42C08E53F54}" destId="{582CDFBE-28C2-45BD-88AD-F94102BB4A52}" srcOrd="0" destOrd="0" presId="urn:microsoft.com/office/officeart/2005/8/layout/orgChart1"/>
    <dgm:cxn modelId="{CBCAED0D-C38B-40CD-947C-55E309E8AF80}" type="presOf" srcId="{CFB8E6FA-B0A6-4915-A3A2-8C3FD627DDDD}" destId="{4BECEA14-E322-4947-B5D2-E51FAD8C8807}" srcOrd="1" destOrd="0" presId="urn:microsoft.com/office/officeart/2005/8/layout/orgChart1"/>
    <dgm:cxn modelId="{0699C794-CB30-4D3A-B83D-685937392A14}" type="presOf" srcId="{F2D59DAC-6EF9-4B4C-9C38-78D16CE7B2C0}" destId="{FE794107-E3A3-4D3B-B567-9F2B13FAAC49}" srcOrd="1" destOrd="0" presId="urn:microsoft.com/office/officeart/2005/8/layout/orgChart1"/>
    <dgm:cxn modelId="{63554F4E-6896-4D85-9ABB-09B82D66C281}" srcId="{F2D59DAC-6EF9-4B4C-9C38-78D16CE7B2C0}" destId="{CFB8E6FA-B0A6-4915-A3A2-8C3FD627DDDD}" srcOrd="0" destOrd="0" parTransId="{7C962E12-01FD-41D7-B8EF-C42C08E53F54}" sibTransId="{33ACC6E6-81E2-4C02-A24E-55E7B9BA5281}"/>
    <dgm:cxn modelId="{9D85795B-7C50-4067-9439-1DB8A5366CD5}" type="presOf" srcId="{CFB8E6FA-B0A6-4915-A3A2-8C3FD627DDDD}" destId="{F88C8C8F-095D-431F-BC4F-496D9BF3A802}" srcOrd="0" destOrd="0" presId="urn:microsoft.com/office/officeart/2005/8/layout/orgChart1"/>
    <dgm:cxn modelId="{5AFF7CEB-D975-4D3E-9DE2-2FE88391ABFD}" type="presOf" srcId="{F2D59DAC-6EF9-4B4C-9C38-78D16CE7B2C0}" destId="{86C2F323-9A68-4E94-A8F5-96BDE8CE4FD1}" srcOrd="0" destOrd="0" presId="urn:microsoft.com/office/officeart/2005/8/layout/orgChart1"/>
    <dgm:cxn modelId="{715116EA-986A-4C02-9D15-A548BBF46A64}" type="presOf" srcId="{D09A1542-5B1D-4DBA-BA3E-39E8BE5072A4}" destId="{5D1E00F7-79B0-49DD-AA5C-1995FCB5019C}" srcOrd="0" destOrd="0" presId="urn:microsoft.com/office/officeart/2005/8/layout/orgChart1"/>
    <dgm:cxn modelId="{7A83A7A7-3271-45AB-82D5-C3CC6E94508C}" type="presParOf" srcId="{5D1E00F7-79B0-49DD-AA5C-1995FCB5019C}" destId="{5628350F-6617-4900-9D70-2B4EA034C489}" srcOrd="0" destOrd="0" presId="urn:microsoft.com/office/officeart/2005/8/layout/orgChart1"/>
    <dgm:cxn modelId="{CE7572F1-8914-4864-B380-84A61E91AA00}" type="presParOf" srcId="{5628350F-6617-4900-9D70-2B4EA034C489}" destId="{E84D71EF-050F-4B8D-BF0D-90B7B67A9D18}" srcOrd="0" destOrd="0" presId="urn:microsoft.com/office/officeart/2005/8/layout/orgChart1"/>
    <dgm:cxn modelId="{3E1ED01E-DE8F-4859-AB0B-4212A69E1442}" type="presParOf" srcId="{E84D71EF-050F-4B8D-BF0D-90B7B67A9D18}" destId="{86C2F323-9A68-4E94-A8F5-96BDE8CE4FD1}" srcOrd="0" destOrd="0" presId="urn:microsoft.com/office/officeart/2005/8/layout/orgChart1"/>
    <dgm:cxn modelId="{51B927C1-DAA9-47A9-947E-554BC24E705F}" type="presParOf" srcId="{E84D71EF-050F-4B8D-BF0D-90B7B67A9D18}" destId="{FE794107-E3A3-4D3B-B567-9F2B13FAAC49}" srcOrd="1" destOrd="0" presId="urn:microsoft.com/office/officeart/2005/8/layout/orgChart1"/>
    <dgm:cxn modelId="{3402F21C-7988-4CF4-8193-341F0FC00670}" type="presParOf" srcId="{5628350F-6617-4900-9D70-2B4EA034C489}" destId="{B2F6040A-E702-4923-9669-7261FADF2B9F}" srcOrd="1" destOrd="0" presId="urn:microsoft.com/office/officeart/2005/8/layout/orgChart1"/>
    <dgm:cxn modelId="{8E4AB76A-FCEE-44A2-8AA0-170338D97579}" type="presParOf" srcId="{B2F6040A-E702-4923-9669-7261FADF2B9F}" destId="{582CDFBE-28C2-45BD-88AD-F94102BB4A52}" srcOrd="0" destOrd="0" presId="urn:microsoft.com/office/officeart/2005/8/layout/orgChart1"/>
    <dgm:cxn modelId="{07E804CD-A8B4-443A-A1AC-A86C9C1E66C1}" type="presParOf" srcId="{B2F6040A-E702-4923-9669-7261FADF2B9F}" destId="{34C77610-FDD3-4D36-9DA6-BF053ED1A7BE}" srcOrd="1" destOrd="0" presId="urn:microsoft.com/office/officeart/2005/8/layout/orgChart1"/>
    <dgm:cxn modelId="{BF1B574E-CBF2-4B63-9209-90B636DC212D}" type="presParOf" srcId="{34C77610-FDD3-4D36-9DA6-BF053ED1A7BE}" destId="{19E9F4B0-24C1-4064-AF6F-D873D5A58E8D}" srcOrd="0" destOrd="0" presId="urn:microsoft.com/office/officeart/2005/8/layout/orgChart1"/>
    <dgm:cxn modelId="{1857E391-D973-4EC7-AE24-F92293A35E58}" type="presParOf" srcId="{19E9F4B0-24C1-4064-AF6F-D873D5A58E8D}" destId="{F88C8C8F-095D-431F-BC4F-496D9BF3A802}" srcOrd="0" destOrd="0" presId="urn:microsoft.com/office/officeart/2005/8/layout/orgChart1"/>
    <dgm:cxn modelId="{0721E0A7-8795-42B1-88FD-835478205124}" type="presParOf" srcId="{19E9F4B0-24C1-4064-AF6F-D873D5A58E8D}" destId="{4BECEA14-E322-4947-B5D2-E51FAD8C8807}" srcOrd="1" destOrd="0" presId="urn:microsoft.com/office/officeart/2005/8/layout/orgChart1"/>
    <dgm:cxn modelId="{C826D81D-4CBD-4B1D-800E-67F60D00D57F}" type="presParOf" srcId="{34C77610-FDD3-4D36-9DA6-BF053ED1A7BE}" destId="{5914ECC3-38E7-4D96-A725-D0D9BCADF67B}" srcOrd="1" destOrd="0" presId="urn:microsoft.com/office/officeart/2005/8/layout/orgChart1"/>
    <dgm:cxn modelId="{567C9BB8-BD85-4711-A7DB-E2A957570729}" type="presParOf" srcId="{34C77610-FDD3-4D36-9DA6-BF053ED1A7BE}" destId="{1009B771-6A5E-4D39-8B1A-A93E6C2C7584}" srcOrd="2" destOrd="0" presId="urn:microsoft.com/office/officeart/2005/8/layout/orgChart1"/>
    <dgm:cxn modelId="{22FECF58-EBB5-4209-8ABA-E5FAA17F7004}" type="presParOf" srcId="{5628350F-6617-4900-9D70-2B4EA034C489}" destId="{71C69DB8-7381-4C03-874B-F96C83AF6FD1}"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AE0B4-AF16-4A86-96B2-D239AE32FF5C}">
      <dsp:nvSpPr>
        <dsp:cNvPr id="0" name=""/>
        <dsp:cNvSpPr/>
      </dsp:nvSpPr>
      <dsp:spPr>
        <a:xfrm>
          <a:off x="2663824" y="1789872"/>
          <a:ext cx="1815176" cy="325854"/>
        </a:xfrm>
        <a:custGeom>
          <a:avLst/>
          <a:gdLst/>
          <a:ahLst/>
          <a:cxnLst/>
          <a:rect l="0" t="0" r="0" b="0"/>
          <a:pathLst>
            <a:path>
              <a:moveTo>
                <a:pt x="0" y="0"/>
              </a:moveTo>
              <a:lnTo>
                <a:pt x="0" y="162307"/>
              </a:lnTo>
              <a:lnTo>
                <a:pt x="1815176" y="162307"/>
              </a:lnTo>
              <a:lnTo>
                <a:pt x="1815176" y="325854"/>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464266CF-A061-4759-92FC-B244E26685C2}">
      <dsp:nvSpPr>
        <dsp:cNvPr id="0" name=""/>
        <dsp:cNvSpPr/>
      </dsp:nvSpPr>
      <dsp:spPr>
        <a:xfrm>
          <a:off x="2618104" y="1789872"/>
          <a:ext cx="91440" cy="327092"/>
        </a:xfrm>
        <a:custGeom>
          <a:avLst/>
          <a:gdLst/>
          <a:ahLst/>
          <a:cxnLst/>
          <a:rect l="0" t="0" r="0" b="0"/>
          <a:pathLst>
            <a:path>
              <a:moveTo>
                <a:pt x="45720" y="0"/>
              </a:moveTo>
              <a:lnTo>
                <a:pt x="45720" y="327092"/>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0F752B3E-B4A6-4305-9121-4A7A405BD540}">
      <dsp:nvSpPr>
        <dsp:cNvPr id="0" name=""/>
        <dsp:cNvSpPr/>
      </dsp:nvSpPr>
      <dsp:spPr>
        <a:xfrm>
          <a:off x="779149" y="1789872"/>
          <a:ext cx="1884675" cy="327092"/>
        </a:xfrm>
        <a:custGeom>
          <a:avLst/>
          <a:gdLst/>
          <a:ahLst/>
          <a:cxnLst/>
          <a:rect l="0" t="0" r="0" b="0"/>
          <a:pathLst>
            <a:path>
              <a:moveTo>
                <a:pt x="1884675" y="0"/>
              </a:moveTo>
              <a:lnTo>
                <a:pt x="1884675" y="163546"/>
              </a:lnTo>
              <a:lnTo>
                <a:pt x="0" y="163546"/>
              </a:lnTo>
              <a:lnTo>
                <a:pt x="0" y="327092"/>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C7202A34-6269-43B3-A2CC-E87065031B36}">
      <dsp:nvSpPr>
        <dsp:cNvPr id="0" name=""/>
        <dsp:cNvSpPr/>
      </dsp:nvSpPr>
      <dsp:spPr>
        <a:xfrm>
          <a:off x="7024" y="1011081"/>
          <a:ext cx="5313601" cy="778791"/>
        </a:xfrm>
        <a:prstGeom prst="rect">
          <a:avLst/>
        </a:prstGeom>
        <a:solidFill>
          <a:schemeClr val="accent1"/>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t>Licitación</a:t>
          </a:r>
        </a:p>
      </dsp:txBody>
      <dsp:txXfrm>
        <a:off x="7024" y="1011081"/>
        <a:ext cx="5313601" cy="778791"/>
      </dsp:txXfrm>
    </dsp:sp>
    <dsp:sp modelId="{CC6921CC-FC07-47D8-BC12-605966FE4D90}">
      <dsp:nvSpPr>
        <dsp:cNvPr id="0" name=""/>
        <dsp:cNvSpPr/>
      </dsp:nvSpPr>
      <dsp:spPr>
        <a:xfrm>
          <a:off x="357" y="2116965"/>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Servicios</a:t>
          </a:r>
        </a:p>
      </dsp:txBody>
      <dsp:txXfrm>
        <a:off x="357" y="2116965"/>
        <a:ext cx="1557583" cy="778791"/>
      </dsp:txXfrm>
    </dsp:sp>
    <dsp:sp modelId="{A086A533-2E80-4E97-BA33-21794E63F098}">
      <dsp:nvSpPr>
        <dsp:cNvPr id="0" name=""/>
        <dsp:cNvSpPr/>
      </dsp:nvSpPr>
      <dsp:spPr>
        <a:xfrm>
          <a:off x="1885033" y="2116965"/>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Suministros</a:t>
          </a:r>
        </a:p>
      </dsp:txBody>
      <dsp:txXfrm>
        <a:off x="1885033" y="2116965"/>
        <a:ext cx="1557583" cy="778791"/>
      </dsp:txXfrm>
    </dsp:sp>
    <dsp:sp modelId="{57C32E44-7A7A-4242-A591-6AB7C70867FA}">
      <dsp:nvSpPr>
        <dsp:cNvPr id="0" name=""/>
        <dsp:cNvSpPr/>
      </dsp:nvSpPr>
      <dsp:spPr>
        <a:xfrm>
          <a:off x="3700209" y="2115726"/>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Obras</a:t>
          </a:r>
        </a:p>
      </dsp:txBody>
      <dsp:txXfrm>
        <a:off x="3700209" y="2115726"/>
        <a:ext cx="1557583" cy="7787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CDFBE-28C2-45BD-88AD-F94102BB4A52}">
      <dsp:nvSpPr>
        <dsp:cNvPr id="0" name=""/>
        <dsp:cNvSpPr/>
      </dsp:nvSpPr>
      <dsp:spPr>
        <a:xfrm>
          <a:off x="2618105" y="789979"/>
          <a:ext cx="91440" cy="331531"/>
        </a:xfrm>
        <a:custGeom>
          <a:avLst/>
          <a:gdLst/>
          <a:ahLst/>
          <a:cxnLst/>
          <a:rect l="0" t="0" r="0" b="0"/>
          <a:pathLst>
            <a:path>
              <a:moveTo>
                <a:pt x="45720" y="0"/>
              </a:moveTo>
              <a:lnTo>
                <a:pt x="45720" y="331531"/>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86C2F323-9A68-4E94-A8F5-96BDE8CE4FD1}">
      <dsp:nvSpPr>
        <dsp:cNvPr id="0" name=""/>
        <dsp:cNvSpPr/>
      </dsp:nvSpPr>
      <dsp:spPr>
        <a:xfrm>
          <a:off x="7021" y="619"/>
          <a:ext cx="5313606" cy="789359"/>
        </a:xfrm>
        <a:prstGeom prst="rect">
          <a:avLst/>
        </a:prstGeom>
        <a:solidFill>
          <a:schemeClr val="accent2"/>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t>Convocatoria de propuestas</a:t>
          </a:r>
        </a:p>
      </dsp:txBody>
      <dsp:txXfrm>
        <a:off x="7021" y="619"/>
        <a:ext cx="5313606" cy="789359"/>
      </dsp:txXfrm>
    </dsp:sp>
    <dsp:sp modelId="{F88C8C8F-095D-431F-BC4F-496D9BF3A802}">
      <dsp:nvSpPr>
        <dsp:cNvPr id="0" name=""/>
        <dsp:cNvSpPr/>
      </dsp:nvSpPr>
      <dsp:spPr>
        <a:xfrm>
          <a:off x="7021" y="1121510"/>
          <a:ext cx="5313606" cy="789359"/>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Subvenciones</a:t>
          </a:r>
        </a:p>
      </dsp:txBody>
      <dsp:txXfrm>
        <a:off x="7021" y="1121510"/>
        <a:ext cx="5313606" cy="7893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4EC56-EE6C-430B-AF0F-3025D5D54F68}">
      <dsp:nvSpPr>
        <dsp:cNvPr id="0" name=""/>
        <dsp:cNvSpPr/>
      </dsp:nvSpPr>
      <dsp:spPr>
        <a:xfrm>
          <a:off x="2663825" y="1700417"/>
          <a:ext cx="1457771" cy="506003"/>
        </a:xfrm>
        <a:custGeom>
          <a:avLst/>
          <a:gdLst/>
          <a:ahLst/>
          <a:cxnLst/>
          <a:rect l="0" t="0" r="0" b="0"/>
          <a:pathLst>
            <a:path>
              <a:moveTo>
                <a:pt x="0" y="0"/>
              </a:moveTo>
              <a:lnTo>
                <a:pt x="0" y="253001"/>
              </a:lnTo>
              <a:lnTo>
                <a:pt x="1457771" y="253001"/>
              </a:lnTo>
              <a:lnTo>
                <a:pt x="1457771" y="506003"/>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AE2FB230-529F-4E18-9F1F-EEFCD482C5C6}">
      <dsp:nvSpPr>
        <dsp:cNvPr id="0" name=""/>
        <dsp:cNvSpPr/>
      </dsp:nvSpPr>
      <dsp:spPr>
        <a:xfrm>
          <a:off x="1206053" y="1700417"/>
          <a:ext cx="1457771" cy="506003"/>
        </a:xfrm>
        <a:custGeom>
          <a:avLst/>
          <a:gdLst/>
          <a:ahLst/>
          <a:cxnLst/>
          <a:rect l="0" t="0" r="0" b="0"/>
          <a:pathLst>
            <a:path>
              <a:moveTo>
                <a:pt x="1457771" y="0"/>
              </a:moveTo>
              <a:lnTo>
                <a:pt x="1457771" y="253001"/>
              </a:lnTo>
              <a:lnTo>
                <a:pt x="0" y="253001"/>
              </a:lnTo>
              <a:lnTo>
                <a:pt x="0" y="506003"/>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35E5666B-EB83-4183-B1DE-C0CB8FFB657E}">
      <dsp:nvSpPr>
        <dsp:cNvPr id="0" name=""/>
        <dsp:cNvSpPr/>
      </dsp:nvSpPr>
      <dsp:spPr>
        <a:xfrm>
          <a:off x="7019" y="922823"/>
          <a:ext cx="5313611" cy="777594"/>
        </a:xfrm>
        <a:prstGeom prst="rect">
          <a:avLst/>
        </a:prstGeom>
        <a:solidFill>
          <a:schemeClr val="accent1">
            <a:hueOff val="0"/>
            <a:satOff val="0"/>
            <a:lumOff val="0"/>
            <a:alphaOff val="0"/>
          </a:schemeClr>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noProof="0" dirty="0"/>
            <a:t>Adjudicación</a:t>
          </a:r>
        </a:p>
      </dsp:txBody>
      <dsp:txXfrm>
        <a:off x="7019" y="922823"/>
        <a:ext cx="5313611" cy="777594"/>
      </dsp:txXfrm>
    </dsp:sp>
    <dsp:sp modelId="{54523F3D-3316-493F-99ED-AFB194850BAB}">
      <dsp:nvSpPr>
        <dsp:cNvPr id="0" name=""/>
        <dsp:cNvSpPr/>
      </dsp:nvSpPr>
      <dsp:spPr>
        <a:xfrm>
          <a:off x="1284" y="2206420"/>
          <a:ext cx="2409538" cy="777594"/>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noProof="0">
              <a:solidFill>
                <a:schemeClr val="tx2"/>
              </a:solidFill>
            </a:rPr>
            <a:t>Restringida</a:t>
          </a:r>
        </a:p>
      </dsp:txBody>
      <dsp:txXfrm>
        <a:off x="1284" y="2206420"/>
        <a:ext cx="2409538" cy="777594"/>
      </dsp:txXfrm>
    </dsp:sp>
    <dsp:sp modelId="{6AD55F86-7395-4620-BFE8-3823CC7CBEC7}">
      <dsp:nvSpPr>
        <dsp:cNvPr id="0" name=""/>
        <dsp:cNvSpPr/>
      </dsp:nvSpPr>
      <dsp:spPr>
        <a:xfrm>
          <a:off x="2916826" y="2206420"/>
          <a:ext cx="2409538" cy="777594"/>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noProof="0">
              <a:solidFill>
                <a:schemeClr val="tx2"/>
              </a:solidFill>
            </a:rPr>
            <a:t>Abierta</a:t>
          </a:r>
        </a:p>
      </dsp:txBody>
      <dsp:txXfrm>
        <a:off x="2916826" y="2206420"/>
        <a:ext cx="2409538" cy="7775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8DCD4A-A0FA-4B6A-84D4-E61C5B653ED0}">
      <dsp:nvSpPr>
        <dsp:cNvPr id="0" name=""/>
        <dsp:cNvSpPr/>
      </dsp:nvSpPr>
      <dsp:spPr>
        <a:xfrm>
          <a:off x="2663825" y="1700417"/>
          <a:ext cx="1457771" cy="506003"/>
        </a:xfrm>
        <a:custGeom>
          <a:avLst/>
          <a:gdLst/>
          <a:ahLst/>
          <a:cxnLst/>
          <a:rect l="0" t="0" r="0" b="0"/>
          <a:pathLst>
            <a:path>
              <a:moveTo>
                <a:pt x="0" y="0"/>
              </a:moveTo>
              <a:lnTo>
                <a:pt x="0" y="253001"/>
              </a:lnTo>
              <a:lnTo>
                <a:pt x="1457771" y="253001"/>
              </a:lnTo>
              <a:lnTo>
                <a:pt x="1457771" y="506003"/>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B565AB0C-DCDD-4625-85AD-FD65DA74E962}">
      <dsp:nvSpPr>
        <dsp:cNvPr id="0" name=""/>
        <dsp:cNvSpPr/>
      </dsp:nvSpPr>
      <dsp:spPr>
        <a:xfrm>
          <a:off x="1206053" y="1700417"/>
          <a:ext cx="1457771" cy="506003"/>
        </a:xfrm>
        <a:custGeom>
          <a:avLst/>
          <a:gdLst/>
          <a:ahLst/>
          <a:cxnLst/>
          <a:rect l="0" t="0" r="0" b="0"/>
          <a:pathLst>
            <a:path>
              <a:moveTo>
                <a:pt x="1457771" y="0"/>
              </a:moveTo>
              <a:lnTo>
                <a:pt x="1457771" y="253001"/>
              </a:lnTo>
              <a:lnTo>
                <a:pt x="0" y="253001"/>
              </a:lnTo>
              <a:lnTo>
                <a:pt x="0" y="506003"/>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76486AB6-C0E4-48E6-90DA-73297C0A42CA}">
      <dsp:nvSpPr>
        <dsp:cNvPr id="0" name=""/>
        <dsp:cNvSpPr/>
      </dsp:nvSpPr>
      <dsp:spPr>
        <a:xfrm>
          <a:off x="7019" y="922823"/>
          <a:ext cx="5313611" cy="777594"/>
        </a:xfrm>
        <a:prstGeom prst="rect">
          <a:avLst/>
        </a:prstGeom>
        <a:solidFill>
          <a:schemeClr val="accent2"/>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noProof="0" dirty="0"/>
            <a:t>Subvención</a:t>
          </a:r>
        </a:p>
      </dsp:txBody>
      <dsp:txXfrm>
        <a:off x="7019" y="922823"/>
        <a:ext cx="5313611" cy="777594"/>
      </dsp:txXfrm>
    </dsp:sp>
    <dsp:sp modelId="{B203F198-F9DC-4BD9-9318-BC338CC2D55D}">
      <dsp:nvSpPr>
        <dsp:cNvPr id="0" name=""/>
        <dsp:cNvSpPr/>
      </dsp:nvSpPr>
      <dsp:spPr>
        <a:xfrm>
          <a:off x="1284" y="2206420"/>
          <a:ext cx="2409538" cy="777594"/>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noProof="0">
              <a:solidFill>
                <a:schemeClr val="tx2"/>
              </a:solidFill>
            </a:rPr>
            <a:t>Restringida</a:t>
          </a:r>
        </a:p>
      </dsp:txBody>
      <dsp:txXfrm>
        <a:off x="1284" y="2206420"/>
        <a:ext cx="2409538" cy="777594"/>
      </dsp:txXfrm>
    </dsp:sp>
    <dsp:sp modelId="{EC3460E9-F529-4612-BA68-A791E33397BE}">
      <dsp:nvSpPr>
        <dsp:cNvPr id="0" name=""/>
        <dsp:cNvSpPr/>
      </dsp:nvSpPr>
      <dsp:spPr>
        <a:xfrm>
          <a:off x="2916826" y="2206420"/>
          <a:ext cx="2409538" cy="777594"/>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noProof="0">
              <a:solidFill>
                <a:schemeClr val="tx2"/>
              </a:solidFill>
            </a:rPr>
            <a:t>Abierta</a:t>
          </a:r>
        </a:p>
      </dsp:txBody>
      <dsp:txXfrm>
        <a:off x="2916826" y="2206420"/>
        <a:ext cx="2409538" cy="7775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AE0B4-AF16-4A86-96B2-D239AE32FF5C}">
      <dsp:nvSpPr>
        <dsp:cNvPr id="0" name=""/>
        <dsp:cNvSpPr/>
      </dsp:nvSpPr>
      <dsp:spPr>
        <a:xfrm>
          <a:off x="2663824" y="1289154"/>
          <a:ext cx="1884675" cy="327092"/>
        </a:xfrm>
        <a:custGeom>
          <a:avLst/>
          <a:gdLst/>
          <a:ahLst/>
          <a:cxnLst/>
          <a:rect l="0" t="0" r="0" b="0"/>
          <a:pathLst>
            <a:path>
              <a:moveTo>
                <a:pt x="0" y="0"/>
              </a:moveTo>
              <a:lnTo>
                <a:pt x="0" y="163546"/>
              </a:lnTo>
              <a:lnTo>
                <a:pt x="1884675" y="163546"/>
              </a:lnTo>
              <a:lnTo>
                <a:pt x="1884675" y="327092"/>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464266CF-A061-4759-92FC-B244E26685C2}">
      <dsp:nvSpPr>
        <dsp:cNvPr id="0" name=""/>
        <dsp:cNvSpPr/>
      </dsp:nvSpPr>
      <dsp:spPr>
        <a:xfrm>
          <a:off x="2618104" y="1289154"/>
          <a:ext cx="91440" cy="327092"/>
        </a:xfrm>
        <a:custGeom>
          <a:avLst/>
          <a:gdLst/>
          <a:ahLst/>
          <a:cxnLst/>
          <a:rect l="0" t="0" r="0" b="0"/>
          <a:pathLst>
            <a:path>
              <a:moveTo>
                <a:pt x="45720" y="0"/>
              </a:moveTo>
              <a:lnTo>
                <a:pt x="45720" y="327092"/>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0F752B3E-B4A6-4305-9121-4A7A405BD540}">
      <dsp:nvSpPr>
        <dsp:cNvPr id="0" name=""/>
        <dsp:cNvSpPr/>
      </dsp:nvSpPr>
      <dsp:spPr>
        <a:xfrm>
          <a:off x="779149" y="1289154"/>
          <a:ext cx="1884675" cy="327092"/>
        </a:xfrm>
        <a:custGeom>
          <a:avLst/>
          <a:gdLst/>
          <a:ahLst/>
          <a:cxnLst/>
          <a:rect l="0" t="0" r="0" b="0"/>
          <a:pathLst>
            <a:path>
              <a:moveTo>
                <a:pt x="1884675" y="0"/>
              </a:moveTo>
              <a:lnTo>
                <a:pt x="1884675" y="163546"/>
              </a:lnTo>
              <a:lnTo>
                <a:pt x="0" y="163546"/>
              </a:lnTo>
              <a:lnTo>
                <a:pt x="0" y="327092"/>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C7202A34-6269-43B3-A2CC-E87065031B36}">
      <dsp:nvSpPr>
        <dsp:cNvPr id="0" name=""/>
        <dsp:cNvSpPr/>
      </dsp:nvSpPr>
      <dsp:spPr>
        <a:xfrm>
          <a:off x="7024" y="510362"/>
          <a:ext cx="5313601" cy="778791"/>
        </a:xfrm>
        <a:prstGeom prst="rect">
          <a:avLst/>
        </a:prstGeom>
        <a:solidFill>
          <a:schemeClr val="accent1"/>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t>Licitación</a:t>
          </a:r>
        </a:p>
      </dsp:txBody>
      <dsp:txXfrm>
        <a:off x="7024" y="510362"/>
        <a:ext cx="5313601" cy="778791"/>
      </dsp:txXfrm>
    </dsp:sp>
    <dsp:sp modelId="{CC6921CC-FC07-47D8-BC12-605966FE4D90}">
      <dsp:nvSpPr>
        <dsp:cNvPr id="0" name=""/>
        <dsp:cNvSpPr/>
      </dsp:nvSpPr>
      <dsp:spPr>
        <a:xfrm>
          <a:off x="357" y="1616246"/>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Servicios</a:t>
          </a:r>
        </a:p>
      </dsp:txBody>
      <dsp:txXfrm>
        <a:off x="357" y="1616246"/>
        <a:ext cx="1557583" cy="778791"/>
      </dsp:txXfrm>
    </dsp:sp>
    <dsp:sp modelId="{A086A533-2E80-4E97-BA33-21794E63F098}">
      <dsp:nvSpPr>
        <dsp:cNvPr id="0" name=""/>
        <dsp:cNvSpPr/>
      </dsp:nvSpPr>
      <dsp:spPr>
        <a:xfrm>
          <a:off x="1885033" y="1616246"/>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Suministros</a:t>
          </a:r>
        </a:p>
      </dsp:txBody>
      <dsp:txXfrm>
        <a:off x="1885033" y="1616246"/>
        <a:ext cx="1557583" cy="778791"/>
      </dsp:txXfrm>
    </dsp:sp>
    <dsp:sp modelId="{57C32E44-7A7A-4242-A591-6AB7C70867FA}">
      <dsp:nvSpPr>
        <dsp:cNvPr id="0" name=""/>
        <dsp:cNvSpPr/>
      </dsp:nvSpPr>
      <dsp:spPr>
        <a:xfrm>
          <a:off x="3769709" y="1616246"/>
          <a:ext cx="1557583" cy="778791"/>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Obras</a:t>
          </a:r>
        </a:p>
      </dsp:txBody>
      <dsp:txXfrm>
        <a:off x="3769709" y="1616246"/>
        <a:ext cx="1557583" cy="7787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CDFBE-28C2-45BD-88AD-F94102BB4A52}">
      <dsp:nvSpPr>
        <dsp:cNvPr id="0" name=""/>
        <dsp:cNvSpPr/>
      </dsp:nvSpPr>
      <dsp:spPr>
        <a:xfrm>
          <a:off x="2618105" y="1260819"/>
          <a:ext cx="91440" cy="342553"/>
        </a:xfrm>
        <a:custGeom>
          <a:avLst/>
          <a:gdLst/>
          <a:ahLst/>
          <a:cxnLst/>
          <a:rect l="0" t="0" r="0" b="0"/>
          <a:pathLst>
            <a:path>
              <a:moveTo>
                <a:pt x="45720" y="0"/>
              </a:moveTo>
              <a:lnTo>
                <a:pt x="45720" y="342553"/>
              </a:lnTo>
            </a:path>
          </a:pathLst>
        </a:custGeom>
        <a:noFill/>
        <a:ln w="254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86C2F323-9A68-4E94-A8F5-96BDE8CE4FD1}">
      <dsp:nvSpPr>
        <dsp:cNvPr id="0" name=""/>
        <dsp:cNvSpPr/>
      </dsp:nvSpPr>
      <dsp:spPr>
        <a:xfrm>
          <a:off x="2182" y="483218"/>
          <a:ext cx="5323285" cy="777600"/>
        </a:xfrm>
        <a:prstGeom prst="rect">
          <a:avLst/>
        </a:prstGeom>
        <a:solidFill>
          <a:schemeClr val="accent2"/>
        </a:solid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t>Convocatoria de propuestas</a:t>
          </a:r>
        </a:p>
      </dsp:txBody>
      <dsp:txXfrm>
        <a:off x="2182" y="483218"/>
        <a:ext cx="5323285" cy="777600"/>
      </dsp:txXfrm>
    </dsp:sp>
    <dsp:sp modelId="{F88C8C8F-095D-431F-BC4F-496D9BF3A802}">
      <dsp:nvSpPr>
        <dsp:cNvPr id="0" name=""/>
        <dsp:cNvSpPr/>
      </dsp:nvSpPr>
      <dsp:spPr>
        <a:xfrm>
          <a:off x="2182" y="1603372"/>
          <a:ext cx="5323285" cy="777600"/>
        </a:xfrm>
        <a:prstGeom prst="rect">
          <a:avLst/>
        </a:prstGeom>
        <a:noFill/>
        <a:ln w="254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noProof="0">
              <a:solidFill>
                <a:schemeClr val="tx2"/>
              </a:solidFill>
            </a:rPr>
            <a:t>Subvenciones</a:t>
          </a:r>
        </a:p>
      </dsp:txBody>
      <dsp:txXfrm>
        <a:off x="2182" y="1603372"/>
        <a:ext cx="5323285" cy="77760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A1C616-1DF9-4BB6-8314-F6D2EA83A64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a:extLst>
              <a:ext uri="{FF2B5EF4-FFF2-40B4-BE49-F238E27FC236}">
                <a16:creationId xmlns:a16="http://schemas.microsoft.com/office/drawing/2014/main" id="{C30DE3B4-3518-4B3E-9F2A-0E96C15908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85C5EA-80B4-4A8B-88DC-D2FEEC785551}" type="datetimeFigureOut">
              <a:rPr lang="es-ES" smtClean="0"/>
              <a:t>21/05/2021</a:t>
            </a:fld>
            <a:endParaRPr lang="es-ES"/>
          </a:p>
        </p:txBody>
      </p:sp>
      <p:sp>
        <p:nvSpPr>
          <p:cNvPr id="4" name="Footer Placeholder 3">
            <a:extLst>
              <a:ext uri="{FF2B5EF4-FFF2-40B4-BE49-F238E27FC236}">
                <a16:creationId xmlns:a16="http://schemas.microsoft.com/office/drawing/2014/main" id="{700CBC9D-3088-40B0-97A4-F854D8B94A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Slide Number Placeholder 4">
            <a:extLst>
              <a:ext uri="{FF2B5EF4-FFF2-40B4-BE49-F238E27FC236}">
                <a16:creationId xmlns:a16="http://schemas.microsoft.com/office/drawing/2014/main" id="{58402A6B-809C-4727-BD58-E13660D7BA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9D43FBF-8C98-4296-B704-88934FF5EE38}" type="slidenum">
              <a:rPr lang="es-ES" smtClean="0"/>
              <a:t>‹#›</a:t>
            </a:fld>
            <a:endParaRPr lang="es-ES"/>
          </a:p>
        </p:txBody>
      </p:sp>
    </p:spTree>
    <p:extLst>
      <p:ext uri="{BB962C8B-B14F-4D97-AF65-F5344CB8AC3E}">
        <p14:creationId xmlns:p14="http://schemas.microsoft.com/office/powerpoint/2010/main" val="583758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235FEF-A7B0-4C42-9562-13FB7A3ADE50}" type="datetimeFigureOut">
              <a:rPr lang="en-GB" smtClean="0"/>
              <a:t>21/05/2021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E9DD28-5A0D-4599-8731-357FB54E3521}" type="slidenum">
              <a:rPr lang="en-GB" smtClean="0"/>
              <a:t>‹#›</a:t>
            </a:fld>
            <a:endParaRPr lang="en-GB"/>
          </a:p>
        </p:txBody>
      </p:sp>
    </p:spTree>
    <p:extLst>
      <p:ext uri="{BB962C8B-B14F-4D97-AF65-F5344CB8AC3E}">
        <p14:creationId xmlns:p14="http://schemas.microsoft.com/office/powerpoint/2010/main" val="4189509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Las </a:t>
            </a:r>
            <a:r>
              <a:rPr lang="en-GB" err="1">
                <a:cs typeface="Calibri"/>
              </a:rPr>
              <a:t>delegaciones</a:t>
            </a:r>
            <a:r>
              <a:rPr lang="en-GB">
                <a:cs typeface="Calibri"/>
              </a:rPr>
              <a:t> de la UE </a:t>
            </a:r>
            <a:r>
              <a:rPr lang="en-GB" err="1">
                <a:cs typeface="Calibri"/>
              </a:rPr>
              <a:t>están</a:t>
            </a:r>
            <a:r>
              <a:rPr lang="en-GB">
                <a:cs typeface="Calibri"/>
              </a:rPr>
              <a:t> </a:t>
            </a:r>
            <a:r>
              <a:rPr lang="en-GB" err="1">
                <a:cs typeface="Calibri"/>
              </a:rPr>
              <a:t>enmarcadas</a:t>
            </a:r>
            <a:r>
              <a:rPr lang="en-GB">
                <a:cs typeface="Calibri"/>
              </a:rPr>
              <a:t> dentro de la </a:t>
            </a:r>
            <a:r>
              <a:rPr lang="en-GB" err="1">
                <a:cs typeface="Calibri"/>
              </a:rPr>
              <a:t>estructura</a:t>
            </a:r>
            <a:r>
              <a:rPr lang="en-GB">
                <a:cs typeface="Calibri"/>
              </a:rPr>
              <a:t> del SEAE</a:t>
            </a:r>
            <a:r>
              <a:rPr lang="en-GB"/>
              <a:t>.</a:t>
            </a:r>
            <a:endParaRPr lang="en-GB" err="1">
              <a:cs typeface="Calibri"/>
            </a:endParaRPr>
          </a:p>
          <a:p>
            <a:endParaRPr lang="en-GB">
              <a:cs typeface="Calibri"/>
            </a:endParaRPr>
          </a:p>
          <a:p>
            <a:r>
              <a:rPr lang="en-GB" b="1"/>
              <a:t>DG</a:t>
            </a:r>
            <a:r>
              <a:rPr lang="en-GB" sz="1200" b="1" i="0" kern="1200">
                <a:solidFill>
                  <a:schemeClr val="tx1"/>
                </a:solidFill>
                <a:effectLst/>
                <a:latin typeface="+mn-lt"/>
                <a:ea typeface="+mn-ea"/>
                <a:cs typeface="+mn-cs"/>
              </a:rPr>
              <a:t> INTPA: </a:t>
            </a:r>
            <a:r>
              <a:rPr lang="es-ES"/>
              <a:t>Dirección General de Asociaciones Internacionales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a:t>DG NEAR: </a:t>
            </a:r>
            <a:r>
              <a:rPr lang="es-ES"/>
              <a:t>Dirección General de</a:t>
            </a:r>
            <a:r>
              <a:rPr lang="es-ES" baseline="0"/>
              <a:t> Política Europea de Vecindad y Negociaciones de Ampliación</a:t>
            </a:r>
            <a:endParaRPr lang="en-US"/>
          </a:p>
          <a:p>
            <a:r>
              <a:rPr lang="en-US" b="1"/>
              <a:t>DG ECHO: </a:t>
            </a:r>
            <a:r>
              <a:rPr lang="es-ES"/>
              <a:t>Dirección General de</a:t>
            </a:r>
            <a:r>
              <a:rPr lang="es-ES" baseline="0"/>
              <a:t> Protección Civil y Operaciones de Ayuda Humanitaria Europeas</a:t>
            </a:r>
            <a:endParaRPr lang="en-US"/>
          </a:p>
          <a:p>
            <a:r>
              <a:rPr lang="en-US" b="1"/>
              <a:t>DG TRADE: </a:t>
            </a:r>
            <a:r>
              <a:rPr lang="es-ES"/>
              <a:t>Dirección General de</a:t>
            </a:r>
            <a:r>
              <a:rPr lang="es-ES" baseline="0"/>
              <a:t> Comercio</a:t>
            </a:r>
            <a:endParaRPr lang="en-US"/>
          </a:p>
          <a:p>
            <a:r>
              <a:rPr lang="en-US" b="1"/>
              <a:t>FPI: </a:t>
            </a:r>
            <a:r>
              <a:rPr lang="en-US"/>
              <a:t>Servicio de Instrumentos de Política Exterior</a:t>
            </a:r>
          </a:p>
          <a:p>
            <a:r>
              <a:rPr lang="en-US" b="1"/>
              <a:t>SEAE:</a:t>
            </a:r>
            <a:r>
              <a:rPr lang="en-US" b="1" baseline="0"/>
              <a:t> </a:t>
            </a:r>
            <a:r>
              <a:rPr lang="es-ES"/>
              <a:t>Servicio Europeo de Acción Externa</a:t>
            </a:r>
            <a:endParaRPr lang="en-GB"/>
          </a:p>
        </p:txBody>
      </p:sp>
      <p:sp>
        <p:nvSpPr>
          <p:cNvPr id="4" name="Slide Number Placeholder 3"/>
          <p:cNvSpPr>
            <a:spLocks noGrp="1"/>
          </p:cNvSpPr>
          <p:nvPr>
            <p:ph type="sldNum" sz="quarter" idx="10"/>
          </p:nvPr>
        </p:nvSpPr>
        <p:spPr/>
        <p:txBody>
          <a:bodyPr/>
          <a:lstStyle/>
          <a:p>
            <a:fld id="{66E9DD28-5A0D-4599-8731-357FB54E3521}" type="slidenum">
              <a:rPr lang="en-GB" smtClean="0"/>
              <a:t>5</a:t>
            </a:fld>
            <a:endParaRPr lang="en-GB"/>
          </a:p>
        </p:txBody>
      </p:sp>
    </p:spTree>
    <p:extLst>
      <p:ext uri="{BB962C8B-B14F-4D97-AF65-F5344CB8AC3E}">
        <p14:creationId xmlns:p14="http://schemas.microsoft.com/office/powerpoint/2010/main" val="2809136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baseline="0" dirty="0"/>
          </a:p>
        </p:txBody>
      </p:sp>
      <p:sp>
        <p:nvSpPr>
          <p:cNvPr id="4" name="Slide Number Placeholder 3"/>
          <p:cNvSpPr>
            <a:spLocks noGrp="1"/>
          </p:cNvSpPr>
          <p:nvPr>
            <p:ph type="sldNum" sz="quarter" idx="10"/>
          </p:nvPr>
        </p:nvSpPr>
        <p:spPr/>
        <p:txBody>
          <a:bodyPr/>
          <a:lstStyle/>
          <a:p>
            <a:fld id="{66E9DD28-5A0D-4599-8731-357FB54E3521}" type="slidenum">
              <a:rPr lang="en-GB" smtClean="0"/>
              <a:t>18</a:t>
            </a:fld>
            <a:endParaRPr lang="en-GB"/>
          </a:p>
        </p:txBody>
      </p:sp>
    </p:spTree>
    <p:extLst>
      <p:ext uri="{BB962C8B-B14F-4D97-AF65-F5344CB8AC3E}">
        <p14:creationId xmlns:p14="http://schemas.microsoft.com/office/powerpoint/2010/main" val="2240534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La idea general</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es</a:t>
            </a:r>
            <a:r>
              <a:rPr lang="en-US" sz="1200" b="0" i="0" u="none" strike="noStrike" kern="1200" baseline="0" dirty="0">
                <a:solidFill>
                  <a:schemeClr val="tx1"/>
                </a:solidFill>
                <a:effectLst/>
                <a:latin typeface="+mn-lt"/>
                <a:ea typeface="+mn-ea"/>
                <a:cs typeface="+mn-cs"/>
              </a:rPr>
              <a:t> que </a:t>
            </a:r>
            <a:r>
              <a:rPr lang="en-US" sz="1200" b="0" i="0" u="sng" strike="noStrike" kern="1200" baseline="0" dirty="0">
                <a:solidFill>
                  <a:schemeClr val="tx1"/>
                </a:solidFill>
                <a:effectLst/>
                <a:latin typeface="+mn-lt"/>
                <a:ea typeface="+mn-ea"/>
                <a:cs typeface="+mn-cs"/>
              </a:rPr>
              <a:t>la </a:t>
            </a:r>
            <a:r>
              <a:rPr lang="en-US" sz="1200" b="0" i="0" u="sng" strike="noStrike" kern="1200" dirty="0" err="1">
                <a:solidFill>
                  <a:schemeClr val="tx1"/>
                </a:solidFill>
                <a:effectLst/>
                <a:latin typeface="+mn-lt"/>
                <a:ea typeface="+mn-ea"/>
                <a:cs typeface="+mn-cs"/>
              </a:rPr>
              <a:t>cronología</a:t>
            </a:r>
            <a:r>
              <a:rPr lang="en-US" sz="1200" b="0" i="0" u="sng" strike="noStrike" kern="1200" dirty="0">
                <a:solidFill>
                  <a:schemeClr val="tx1"/>
                </a:solidFill>
                <a:effectLst/>
                <a:latin typeface="+mn-lt"/>
                <a:ea typeface="+mn-ea"/>
                <a:cs typeface="+mn-cs"/>
              </a:rPr>
              <a:t> de un </a:t>
            </a:r>
            <a:r>
              <a:rPr lang="en-US" sz="1200" b="0" i="0" u="sng" strike="noStrike" kern="1200" dirty="0" err="1">
                <a:solidFill>
                  <a:schemeClr val="tx1"/>
                </a:solidFill>
                <a:effectLst/>
                <a:latin typeface="+mn-lt"/>
                <a:ea typeface="+mn-ea"/>
                <a:cs typeface="+mn-cs"/>
              </a:rPr>
              <a:t>procedimiento</a:t>
            </a:r>
            <a:r>
              <a:rPr lang="en-US" sz="1200" b="0" i="0" u="sng" strike="noStrike" kern="1200" dirty="0">
                <a:solidFill>
                  <a:schemeClr val="tx1"/>
                </a:solidFill>
                <a:effectLst/>
                <a:latin typeface="+mn-lt"/>
                <a:ea typeface="+mn-ea"/>
                <a:cs typeface="+mn-cs"/>
              </a:rPr>
              <a:t> </a:t>
            </a:r>
            <a:r>
              <a:rPr lang="en-US" sz="1200" b="0" i="0" u="sng" strike="noStrike" kern="1200" dirty="0" err="1">
                <a:solidFill>
                  <a:schemeClr val="tx1"/>
                </a:solidFill>
                <a:effectLst/>
                <a:latin typeface="+mn-lt"/>
                <a:ea typeface="+mn-ea"/>
                <a:cs typeface="+mn-cs"/>
              </a:rPr>
              <a:t>restringido</a:t>
            </a:r>
            <a:r>
              <a:rPr lang="en-US" sz="1200" b="0" i="0" u="sng" strike="noStrike" kern="1200" dirty="0">
                <a:solidFill>
                  <a:schemeClr val="tx1"/>
                </a:solidFill>
                <a:effectLst/>
                <a:latin typeface="+mn-lt"/>
                <a:ea typeface="+mn-ea"/>
                <a:cs typeface="+mn-cs"/>
              </a:rPr>
              <a:t> </a:t>
            </a:r>
            <a:r>
              <a:rPr lang="en-US" sz="1200" b="0" i="0" u="sng" strike="noStrike" kern="1200" dirty="0" err="1">
                <a:solidFill>
                  <a:schemeClr val="tx1"/>
                </a:solidFill>
                <a:effectLst/>
                <a:latin typeface="+mn-lt"/>
                <a:ea typeface="+mn-ea"/>
                <a:cs typeface="+mn-cs"/>
              </a:rPr>
              <a:t>es</a:t>
            </a:r>
            <a:r>
              <a:rPr lang="en-US" sz="1200" b="0" i="0" u="sng" strike="noStrike" kern="1200" dirty="0">
                <a:solidFill>
                  <a:schemeClr val="tx1"/>
                </a:solidFill>
                <a:effectLst/>
                <a:latin typeface="+mn-lt"/>
                <a:ea typeface="+mn-ea"/>
                <a:cs typeface="+mn-cs"/>
              </a:rPr>
              <a:t> </a:t>
            </a:r>
            <a:r>
              <a:rPr lang="en-US" sz="1200" b="0" i="0" u="sng" strike="noStrike" kern="1200" dirty="0" err="1">
                <a:solidFill>
                  <a:schemeClr val="tx1"/>
                </a:solidFill>
                <a:effectLst/>
                <a:latin typeface="+mn-lt"/>
                <a:ea typeface="+mn-ea"/>
                <a:cs typeface="+mn-cs"/>
              </a:rPr>
              <a:t>en</a:t>
            </a:r>
            <a:r>
              <a:rPr lang="en-US" sz="1200" b="0" i="0" u="sng" strike="noStrike" kern="1200" dirty="0">
                <a:solidFill>
                  <a:schemeClr val="tx1"/>
                </a:solidFill>
                <a:effectLst/>
                <a:latin typeface="+mn-lt"/>
                <a:ea typeface="+mn-ea"/>
                <a:cs typeface="+mn-cs"/>
              </a:rPr>
              <a:t> general</a:t>
            </a:r>
            <a:r>
              <a:rPr lang="en-US" sz="1200" b="0" i="0" u="sng" strike="noStrike" kern="1200" baseline="0" dirty="0">
                <a:solidFill>
                  <a:schemeClr val="tx1"/>
                </a:solidFill>
                <a:effectLst/>
                <a:latin typeface="+mn-lt"/>
                <a:ea typeface="+mn-ea"/>
                <a:cs typeface="+mn-cs"/>
              </a:rPr>
              <a:t> </a:t>
            </a:r>
            <a:r>
              <a:rPr lang="en-US" sz="1200" b="0" i="0" u="sng" strike="noStrike" kern="1200" dirty="0" err="1">
                <a:solidFill>
                  <a:schemeClr val="tx1"/>
                </a:solidFill>
                <a:effectLst/>
                <a:latin typeface="+mn-lt"/>
                <a:ea typeface="+mn-ea"/>
                <a:cs typeface="+mn-cs"/>
              </a:rPr>
              <a:t>más</a:t>
            </a:r>
            <a:r>
              <a:rPr lang="en-US" sz="1200" b="0" i="0" u="sng" strike="noStrike" kern="1200" dirty="0">
                <a:solidFill>
                  <a:schemeClr val="tx1"/>
                </a:solidFill>
                <a:effectLst/>
                <a:latin typeface="+mn-lt"/>
                <a:ea typeface="+mn-ea"/>
                <a:cs typeface="+mn-cs"/>
              </a:rPr>
              <a:t> </a:t>
            </a:r>
            <a:r>
              <a:rPr lang="en-US" sz="1200" b="0" i="0" u="sng" strike="noStrike" kern="1200" dirty="0" err="1">
                <a:solidFill>
                  <a:schemeClr val="tx1"/>
                </a:solidFill>
                <a:effectLst/>
                <a:latin typeface="+mn-lt"/>
                <a:ea typeface="+mn-ea"/>
                <a:cs typeface="+mn-cs"/>
              </a:rPr>
              <a:t>larga</a:t>
            </a:r>
            <a:r>
              <a:rPr lang="en-US" sz="1200" b="0" i="0" u="none" strike="noStrike" kern="1200" baseline="0" dirty="0">
                <a:solidFill>
                  <a:schemeClr val="tx1"/>
                </a:solidFill>
                <a:effectLst/>
                <a:latin typeface="+mn-lt"/>
                <a:ea typeface="+mn-ea"/>
                <a:cs typeface="+mn-cs"/>
              </a:rPr>
              <a:t> que la de </a:t>
            </a:r>
            <a:r>
              <a:rPr lang="en-US" sz="1200" b="0" i="0" u="none" strike="noStrike" kern="1200" baseline="0" dirty="0" err="1">
                <a:solidFill>
                  <a:schemeClr val="tx1"/>
                </a:solidFill>
                <a:effectLst/>
                <a:latin typeface="+mn-lt"/>
                <a:ea typeface="+mn-ea"/>
                <a:cs typeface="+mn-cs"/>
              </a:rPr>
              <a:t>uno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abierto</a:t>
            </a:r>
            <a:r>
              <a:rPr lang="en-US" sz="1200" b="0" i="0" u="none" strike="noStrike"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19</a:t>
            </a:fld>
            <a:endParaRPr lang="en-GB"/>
          </a:p>
        </p:txBody>
      </p:sp>
    </p:spTree>
    <p:extLst>
      <p:ext uri="{BB962C8B-B14F-4D97-AF65-F5344CB8AC3E}">
        <p14:creationId xmlns:p14="http://schemas.microsoft.com/office/powerpoint/2010/main" val="1440960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err="1">
                <a:solidFill>
                  <a:schemeClr val="tx1"/>
                </a:solidFill>
                <a:effectLst/>
                <a:latin typeface="+mn-lt"/>
                <a:ea typeface="+mn-ea"/>
                <a:cs typeface="+mn-cs"/>
              </a:rPr>
              <a:t>Grupo</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licitadores</a:t>
            </a:r>
            <a:r>
              <a:rPr lang="en-US" sz="1200" b="0" i="0" u="none" strike="noStrike" kern="1200" dirty="0">
                <a:solidFill>
                  <a:schemeClr val="tx1"/>
                </a:solidFill>
                <a:effectLst/>
                <a:latin typeface="+mn-lt"/>
                <a:ea typeface="+mn-ea"/>
                <a:cs typeface="+mn-cs"/>
              </a:rPr>
              <a:t> = </a:t>
            </a:r>
            <a:r>
              <a:rPr lang="en-US" sz="1200" b="0" i="0" u="none" strike="noStrike" kern="1200" dirty="0" err="1">
                <a:solidFill>
                  <a:schemeClr val="tx1"/>
                </a:solidFill>
                <a:effectLst/>
                <a:latin typeface="+mn-lt"/>
                <a:ea typeface="+mn-ea"/>
                <a:cs typeface="+mn-cs"/>
              </a:rPr>
              <a:t>Consorcio</a:t>
            </a:r>
            <a:r>
              <a:rPr lang="en-US" sz="1200" b="0" i="0" kern="1200" dirty="0">
                <a:solidFill>
                  <a:schemeClr val="tx1"/>
                </a:solidFill>
                <a:effectLst/>
                <a:latin typeface="+mn-lt"/>
                <a:ea typeface="+mn-ea"/>
                <a:cs typeface="+mn-cs"/>
              </a:rPr>
              <a:t>​</a:t>
            </a:r>
          </a:p>
          <a:p>
            <a:pPr rtl="0" fontAlgn="base"/>
            <a:r>
              <a:rPr lang="en-US" sz="1200" b="0" i="0" u="none" strike="noStrike" kern="1200" dirty="0" err="1">
                <a:solidFill>
                  <a:schemeClr val="tx1"/>
                </a:solidFill>
                <a:effectLst/>
                <a:latin typeface="+mn-lt"/>
                <a:ea typeface="+mn-ea"/>
                <a:cs typeface="+mn-cs"/>
              </a:rPr>
              <a:t>Grupo</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solicitantes</a:t>
            </a:r>
            <a:r>
              <a:rPr lang="en-US" sz="1200" b="0" i="0" u="none" strike="noStrike" kern="1200" dirty="0">
                <a:solidFill>
                  <a:schemeClr val="tx1"/>
                </a:solidFill>
                <a:effectLst/>
                <a:latin typeface="+mn-lt"/>
                <a:ea typeface="+mn-ea"/>
                <a:cs typeface="+mn-cs"/>
              </a:rPr>
              <a:t> = </a:t>
            </a:r>
            <a:r>
              <a:rPr lang="en-US" sz="1200" b="0" i="0" u="none" strike="noStrike" kern="1200" dirty="0" err="1">
                <a:solidFill>
                  <a:schemeClr val="tx1"/>
                </a:solidFill>
                <a:effectLst/>
                <a:latin typeface="+mn-lt"/>
                <a:ea typeface="+mn-ea"/>
                <a:cs typeface="+mn-cs"/>
              </a:rPr>
              <a:t>Grupo</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organizaciones</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0" u="none" strike="noStrike" kern="1200" dirty="0" err="1">
                <a:solidFill>
                  <a:schemeClr val="tx1"/>
                </a:solidFill>
                <a:effectLst/>
                <a:latin typeface="+mn-lt"/>
                <a:ea typeface="+mn-ea"/>
                <a:cs typeface="+mn-cs"/>
              </a:rPr>
              <a:t>En</a:t>
            </a:r>
            <a:r>
              <a:rPr lang="en-US" sz="1200" b="0" i="0" u="none" strike="noStrike" kern="1200" dirty="0">
                <a:solidFill>
                  <a:schemeClr val="tx1"/>
                </a:solidFill>
                <a:effectLst/>
                <a:latin typeface="+mn-lt"/>
                <a:ea typeface="+mn-ea"/>
                <a:cs typeface="+mn-cs"/>
              </a:rPr>
              <a:t> OPSYS, a </a:t>
            </a:r>
            <a:r>
              <a:rPr lang="en-US" sz="1200" b="0" i="0" u="none" strike="noStrike" kern="1200" dirty="0" err="1">
                <a:solidFill>
                  <a:schemeClr val="tx1"/>
                </a:solidFill>
                <a:effectLst/>
                <a:latin typeface="+mn-lt"/>
                <a:ea typeface="+mn-ea"/>
                <a:cs typeface="+mn-cs"/>
              </a:rPr>
              <a:t>cualquier</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participante</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bien</a:t>
            </a:r>
            <a:r>
              <a:rPr lang="en-US" sz="1200" b="0" i="0" u="none" strike="noStrike" kern="1200" dirty="0">
                <a:solidFill>
                  <a:schemeClr val="tx1"/>
                </a:solidFill>
                <a:effectLst/>
                <a:latin typeface="+mn-lt"/>
                <a:ea typeface="+mn-ea"/>
                <a:cs typeface="+mn-cs"/>
              </a:rPr>
              <a:t> sea un </a:t>
            </a:r>
            <a:r>
              <a:rPr lang="en-US" sz="1200" b="0" i="0" u="none" strike="noStrike" kern="1200" dirty="0" err="1">
                <a:solidFill>
                  <a:schemeClr val="tx1"/>
                </a:solidFill>
                <a:effectLst/>
                <a:latin typeface="+mn-lt"/>
                <a:ea typeface="+mn-ea"/>
                <a:cs typeface="+mn-cs"/>
              </a:rPr>
              <a:t>licitador</a:t>
            </a:r>
            <a:r>
              <a:rPr lang="en-US" sz="1200" b="0" i="0" u="none" strike="noStrike" kern="1200" dirty="0">
                <a:solidFill>
                  <a:schemeClr val="tx1"/>
                </a:solidFill>
                <a:effectLst/>
                <a:latin typeface="+mn-lt"/>
                <a:ea typeface="+mn-ea"/>
                <a:cs typeface="+mn-cs"/>
              </a:rPr>
              <a:t> o un </a:t>
            </a:r>
            <a:r>
              <a:rPr lang="en-US" sz="1200" b="0" i="0" u="none" strike="noStrike" kern="1200" dirty="0" err="1">
                <a:solidFill>
                  <a:schemeClr val="tx1"/>
                </a:solidFill>
                <a:effectLst/>
                <a:latin typeface="+mn-lt"/>
                <a:ea typeface="+mn-ea"/>
                <a:cs typeface="+mn-cs"/>
              </a:rPr>
              <a:t>solicitante</a:t>
            </a:r>
            <a:r>
              <a:rPr lang="en-US" sz="1200" b="0" i="0" u="none" strike="noStrike" kern="1200" dirty="0">
                <a:solidFill>
                  <a:schemeClr val="tx1"/>
                </a:solidFill>
                <a:effectLst/>
                <a:latin typeface="+mn-lt"/>
                <a:ea typeface="+mn-ea"/>
                <a:cs typeface="+mn-cs"/>
              </a:rPr>
              <a:t>, se le </a:t>
            </a:r>
            <a:r>
              <a:rPr lang="en-US" sz="1200" b="0" i="0" u="none" strike="noStrike" kern="1200" dirty="0" err="1">
                <a:solidFill>
                  <a:schemeClr val="tx1"/>
                </a:solidFill>
                <a:effectLst/>
                <a:latin typeface="+mn-lt"/>
                <a:ea typeface="+mn-ea"/>
                <a:cs typeface="+mn-cs"/>
              </a:rPr>
              <a:t>denomina</a:t>
            </a:r>
            <a:r>
              <a:rPr lang="en-US" sz="1200" b="0" i="0" u="none" strike="noStrike" kern="1200" dirty="0">
                <a:solidFill>
                  <a:schemeClr val="tx1"/>
                </a:solidFill>
                <a:effectLst/>
                <a:latin typeface="+mn-lt"/>
                <a:ea typeface="+mn-ea"/>
                <a:cs typeface="+mn-cs"/>
              </a:rPr>
              <a:t> </a:t>
            </a:r>
            <a:r>
              <a:rPr lang="en-US" sz="1200" b="1" i="0" u="none" strike="noStrike" kern="1200" dirty="0" err="1">
                <a:solidFill>
                  <a:schemeClr val="tx1"/>
                </a:solidFill>
                <a:effectLst/>
                <a:latin typeface="+mn-lt"/>
                <a:ea typeface="+mn-ea"/>
                <a:cs typeface="+mn-cs"/>
              </a:rPr>
              <a:t>contratista</a:t>
            </a:r>
            <a:r>
              <a:rPr lang="en-US" sz="1200" b="0" i="0" u="none" strike="noStrike"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66E9DD28-5A0D-4599-8731-357FB54E3521}" type="slidenum">
              <a:rPr lang="en-GB" smtClean="0"/>
              <a:t>20</a:t>
            </a:fld>
            <a:endParaRPr lang="en-GB"/>
          </a:p>
        </p:txBody>
      </p:sp>
    </p:spTree>
    <p:extLst>
      <p:ext uri="{BB962C8B-B14F-4D97-AF65-F5344CB8AC3E}">
        <p14:creationId xmlns:p14="http://schemas.microsoft.com/office/powerpoint/2010/main" val="21466928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dirty="0"/>
              <a:t>Los </a:t>
            </a:r>
            <a:r>
              <a:rPr lang="fr-BE" sz="1200" dirty="0" err="1"/>
              <a:t>anexos</a:t>
            </a:r>
            <a:r>
              <a:rPr lang="fr-BE" sz="1200" dirty="0"/>
              <a:t> se </a:t>
            </a:r>
            <a:r>
              <a:rPr lang="fr-BE" sz="1200" dirty="0" err="1"/>
              <a:t>encuentran</a:t>
            </a:r>
            <a:r>
              <a:rPr lang="fr-BE" sz="1200" baseline="0" dirty="0"/>
              <a:t> </a:t>
            </a:r>
            <a:r>
              <a:rPr lang="fr-BE" sz="1200" dirty="0"/>
              <a:t>disponibles</a:t>
            </a:r>
            <a:r>
              <a:rPr lang="fr-BE" sz="1200" baseline="0" dirty="0"/>
              <a:t> en la </a:t>
            </a:r>
            <a:r>
              <a:rPr lang="es-ES" sz="1200" baseline="0" dirty="0"/>
              <a:t>Guía practica de procedimientos contractuales (PRAG)</a:t>
            </a:r>
            <a:r>
              <a:rPr lang="en-US" sz="1200" baseline="0" dirty="0"/>
              <a:t>.</a:t>
            </a:r>
            <a:endParaRPr lang="es-ES" sz="1200" baseline="0" dirty="0"/>
          </a:p>
          <a:p>
            <a:endParaRPr lang="fr-BE" sz="1200" b="0" dirty="0"/>
          </a:p>
          <a:p>
            <a:r>
              <a:rPr lang="fr-BE" sz="1200" b="1" dirty="0"/>
              <a:t>PIN: </a:t>
            </a:r>
            <a:r>
              <a:rPr lang="fr-BE" sz="1200" b="0" dirty="0"/>
              <a:t>Prior Information Notice</a:t>
            </a:r>
            <a:endParaRPr lang="fr-BE" sz="1200" b="1" dirty="0"/>
          </a:p>
          <a:p>
            <a:r>
              <a:rPr lang="fr-BE" sz="1200" b="1" dirty="0"/>
              <a:t>CN: </a:t>
            </a:r>
            <a:r>
              <a:rPr lang="fr-BE" sz="1200" b="0" dirty="0" err="1"/>
              <a:t>Contract</a:t>
            </a:r>
            <a:r>
              <a:rPr lang="fr-BE" sz="1200" b="0" dirty="0"/>
              <a:t> Notice</a:t>
            </a:r>
            <a:endParaRPr lang="fr-BE" sz="1200" b="1" dirty="0"/>
          </a:p>
          <a:p>
            <a:r>
              <a:rPr lang="fr-BE" sz="1200" b="1" dirty="0"/>
              <a:t>ITT: </a:t>
            </a:r>
            <a:r>
              <a:rPr lang="fr-BE" sz="1200" dirty="0"/>
              <a:t>Invitation to Tender</a:t>
            </a:r>
          </a:p>
        </p:txBody>
      </p:sp>
      <p:sp>
        <p:nvSpPr>
          <p:cNvPr id="4" name="Slide Number Placeholder 3"/>
          <p:cNvSpPr>
            <a:spLocks noGrp="1"/>
          </p:cNvSpPr>
          <p:nvPr>
            <p:ph type="sldNum" sz="quarter" idx="5"/>
          </p:nvPr>
        </p:nvSpPr>
        <p:spPr/>
        <p:txBody>
          <a:bodyPr/>
          <a:lstStyle/>
          <a:p>
            <a:fld id="{66E9DD28-5A0D-4599-8731-357FB54E3521}" type="slidenum">
              <a:rPr lang="en-GB" smtClean="0"/>
              <a:t>21</a:t>
            </a:fld>
            <a:endParaRPr lang="en-GB"/>
          </a:p>
        </p:txBody>
      </p:sp>
    </p:spTree>
    <p:extLst>
      <p:ext uri="{BB962C8B-B14F-4D97-AF65-F5344CB8AC3E}">
        <p14:creationId xmlns:p14="http://schemas.microsoft.com/office/powerpoint/2010/main" val="3516528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a:p>
        </p:txBody>
      </p:sp>
      <p:sp>
        <p:nvSpPr>
          <p:cNvPr id="4" name="Slide Number Placeholder 3"/>
          <p:cNvSpPr>
            <a:spLocks noGrp="1"/>
          </p:cNvSpPr>
          <p:nvPr>
            <p:ph type="sldNum" sz="quarter" idx="5"/>
          </p:nvPr>
        </p:nvSpPr>
        <p:spPr/>
        <p:txBody>
          <a:bodyPr/>
          <a:lstStyle/>
          <a:p>
            <a:fld id="{66E9DD28-5A0D-4599-8731-357FB54E3521}" type="slidenum">
              <a:rPr lang="en-GB" smtClean="0"/>
              <a:t>22</a:t>
            </a:fld>
            <a:endParaRPr lang="en-GB"/>
          </a:p>
        </p:txBody>
      </p:sp>
    </p:spTree>
    <p:extLst>
      <p:ext uri="{BB962C8B-B14F-4D97-AF65-F5344CB8AC3E}">
        <p14:creationId xmlns:p14="http://schemas.microsoft.com/office/powerpoint/2010/main" val="733430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&gt; RTA : Resident</a:t>
            </a:r>
            <a:r>
              <a:rPr lang="fr-BE" baseline="0" dirty="0"/>
              <a:t> Team Adviser</a:t>
            </a:r>
          </a:p>
          <a:p>
            <a:r>
              <a:rPr lang="fr-BE" dirty="0">
                <a:cs typeface="Calibri"/>
              </a:rPr>
              <a:t>&gt; Twinning Fiche: equivalent of a Programming Doc</a:t>
            </a:r>
          </a:p>
          <a:p>
            <a:r>
              <a:rPr lang="fr-BE" dirty="0">
                <a:cs typeface="Calibri"/>
              </a:rPr>
              <a:t>&gt; CfP: published in eCalls-Prospect</a:t>
            </a:r>
          </a:p>
          <a:p>
            <a:endParaRPr lang="fr-BE" dirty="0">
              <a:cs typeface="Calibri"/>
            </a:endParaRPr>
          </a:p>
          <a:p>
            <a:endParaRPr lang="fr-BE" dirty="0">
              <a:cs typeface="Calibri"/>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dirty="0"/>
          </a:p>
        </p:txBody>
      </p:sp>
    </p:spTree>
    <p:extLst>
      <p:ext uri="{BB962C8B-B14F-4D97-AF65-F5344CB8AC3E}">
        <p14:creationId xmlns:p14="http://schemas.microsoft.com/office/powerpoint/2010/main" val="852981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Adjudicación</a:t>
            </a:r>
            <a:r>
              <a:rPr lang="es-ES" baseline="0" dirty="0"/>
              <a:t> – Adquisición de bienes y servicios.</a:t>
            </a:r>
          </a:p>
          <a:p>
            <a:r>
              <a:rPr lang="es-ES" baseline="0" dirty="0"/>
              <a:t>Subvención – Concesión de fondos.</a:t>
            </a:r>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24</a:t>
            </a:fld>
            <a:endParaRPr lang="en-GB"/>
          </a:p>
        </p:txBody>
      </p:sp>
    </p:spTree>
    <p:extLst>
      <p:ext uri="{BB962C8B-B14F-4D97-AF65-F5344CB8AC3E}">
        <p14:creationId xmlns:p14="http://schemas.microsoft.com/office/powerpoint/2010/main" val="750198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PRAG</a:t>
            </a:r>
            <a:r>
              <a:rPr lang="en-US" dirty="0"/>
              <a:t>:</a:t>
            </a:r>
            <a:r>
              <a:rPr lang="en-US" baseline="0" dirty="0"/>
              <a:t> Practical Guide to procurement and grant award procedures for European Union external actions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Manual de hermanamiento: https://ec.europa.eu/neighbourhood-enlargement/tenders/twinning_en</a:t>
            </a:r>
          </a:p>
        </p:txBody>
      </p:sp>
      <p:sp>
        <p:nvSpPr>
          <p:cNvPr id="4" name="Slide Number Placeholder 3"/>
          <p:cNvSpPr>
            <a:spLocks noGrp="1"/>
          </p:cNvSpPr>
          <p:nvPr>
            <p:ph type="sldNum" sz="quarter" idx="5"/>
          </p:nvPr>
        </p:nvSpPr>
        <p:spPr/>
        <p:txBody>
          <a:bodyPr/>
          <a:lstStyle/>
          <a:p>
            <a:fld id="{66E9DD28-5A0D-4599-8731-357FB54E3521}" type="slidenum">
              <a:rPr lang="en-GB" smtClean="0"/>
              <a:t>26</a:t>
            </a:fld>
            <a:endParaRPr lang="en-GB"/>
          </a:p>
        </p:txBody>
      </p:sp>
    </p:spTree>
    <p:extLst>
      <p:ext uri="{BB962C8B-B14F-4D97-AF65-F5344CB8AC3E}">
        <p14:creationId xmlns:p14="http://schemas.microsoft.com/office/powerpoint/2010/main" val="2722591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Ya</a:t>
            </a:r>
            <a:r>
              <a:rPr lang="en-US" dirty="0"/>
              <a:t> se </a:t>
            </a:r>
            <a:r>
              <a:rPr lang="en-US" dirty="0" err="1"/>
              <a:t>hace</a:t>
            </a:r>
            <a:r>
              <a:rPr lang="en-US" dirty="0"/>
              <a:t> </a:t>
            </a:r>
            <a:r>
              <a:rPr lang="en-US" dirty="0" err="1"/>
              <a:t>referencia</a:t>
            </a:r>
            <a:r>
              <a:rPr lang="en-US" baseline="0" dirty="0"/>
              <a:t> a un </a:t>
            </a:r>
            <a:r>
              <a:rPr lang="en-US" baseline="0" dirty="0" err="1"/>
              <a:t>sistema</a:t>
            </a:r>
            <a:r>
              <a:rPr lang="en-US" baseline="0" dirty="0"/>
              <a:t> de </a:t>
            </a:r>
            <a:r>
              <a:rPr lang="en-US" baseline="0" dirty="0" err="1"/>
              <a:t>electrónico</a:t>
            </a:r>
            <a:r>
              <a:rPr lang="en-US" baseline="0" dirty="0"/>
              <a:t> de </a:t>
            </a:r>
            <a:r>
              <a:rPr lang="en-US" baseline="0" dirty="0" err="1"/>
              <a:t>comunicación</a:t>
            </a:r>
            <a:r>
              <a:rPr lang="en-US" baseline="0" dirty="0"/>
              <a:t> que </a:t>
            </a:r>
            <a:r>
              <a:rPr lang="en-US" baseline="0" dirty="0" err="1"/>
              <a:t>en</a:t>
            </a:r>
            <a:r>
              <a:rPr lang="en-US" baseline="0" dirty="0"/>
              <a:t> </a:t>
            </a:r>
            <a:r>
              <a:rPr lang="en-US" baseline="0" dirty="0" err="1"/>
              <a:t>los</a:t>
            </a:r>
            <a:r>
              <a:rPr lang="en-US" baseline="0" dirty="0"/>
              <a:t> </a:t>
            </a:r>
            <a:r>
              <a:rPr lang="en-US" baseline="0" dirty="0" err="1"/>
              <a:t>próximos</a:t>
            </a:r>
            <a:r>
              <a:rPr lang="en-US" baseline="0" dirty="0"/>
              <a:t> </a:t>
            </a:r>
            <a:r>
              <a:rPr lang="en-US" baseline="0" dirty="0" err="1"/>
              <a:t>meses</a:t>
            </a:r>
            <a:r>
              <a:rPr lang="en-US" baseline="0" dirty="0"/>
              <a:t> se </a:t>
            </a:r>
            <a:r>
              <a:rPr lang="en-US" baseline="0" dirty="0" err="1"/>
              <a:t>podría</a:t>
            </a:r>
            <a:r>
              <a:rPr lang="en-US" baseline="0" dirty="0"/>
              <a:t> </a:t>
            </a:r>
            <a:r>
              <a:rPr lang="en-US" baseline="0" dirty="0" err="1"/>
              <a:t>concretar</a:t>
            </a:r>
            <a:r>
              <a:rPr lang="en-US" baseline="0" dirty="0"/>
              <a:t> un </a:t>
            </a:r>
            <a:r>
              <a:rPr lang="en-US" baseline="0" dirty="0" err="1"/>
              <a:t>una</a:t>
            </a:r>
            <a:r>
              <a:rPr lang="en-US" baseline="0" dirty="0"/>
              <a:t> </a:t>
            </a:r>
            <a:r>
              <a:rPr lang="en-US" baseline="0" dirty="0" err="1"/>
              <a:t>nueva</a:t>
            </a:r>
            <a:r>
              <a:rPr lang="en-US" baseline="0" dirty="0"/>
              <a:t> </a:t>
            </a:r>
            <a:r>
              <a:rPr lang="en-US" baseline="0" dirty="0" err="1"/>
              <a:t>revisión</a:t>
            </a:r>
            <a:r>
              <a:rPr lang="en-US" baseline="0" dirty="0"/>
              <a:t> hacienda </a:t>
            </a:r>
            <a:r>
              <a:rPr lang="en-US" baseline="0" dirty="0" err="1"/>
              <a:t>concretamente</a:t>
            </a:r>
            <a:r>
              <a:rPr lang="en-US" baseline="0" dirty="0"/>
              <a:t> </a:t>
            </a:r>
            <a:r>
              <a:rPr lang="en-US" baseline="0" dirty="0" err="1"/>
              <a:t>referencia</a:t>
            </a:r>
            <a:r>
              <a:rPr lang="en-US" baseline="0" dirty="0"/>
              <a:t> al Funding &amp; Tender Opportunities Portal.</a:t>
            </a:r>
            <a:endParaRPr lang="en-US" dirty="0"/>
          </a:p>
        </p:txBody>
      </p:sp>
      <p:sp>
        <p:nvSpPr>
          <p:cNvPr id="4" name="Slide Number Placeholder 3"/>
          <p:cNvSpPr>
            <a:spLocks noGrp="1"/>
          </p:cNvSpPr>
          <p:nvPr>
            <p:ph type="sldNum" sz="quarter" idx="5"/>
          </p:nvPr>
        </p:nvSpPr>
        <p:spPr/>
        <p:txBody>
          <a:bodyPr/>
          <a:lstStyle/>
          <a:p>
            <a:fld id="{66E9DD28-5A0D-4599-8731-357FB54E3521}" type="slidenum">
              <a:rPr lang="en-GB" smtClean="0"/>
              <a:t>27</a:t>
            </a:fld>
            <a:endParaRPr lang="en-GB"/>
          </a:p>
        </p:txBody>
      </p:sp>
    </p:spTree>
    <p:extLst>
      <p:ext uri="{BB962C8B-B14F-4D97-AF65-F5344CB8AC3E}">
        <p14:creationId xmlns:p14="http://schemas.microsoft.com/office/powerpoint/2010/main" val="12406617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 página web </a:t>
            </a:r>
            <a:r>
              <a:rPr lang="es-ES" dirty="0" err="1"/>
              <a:t>EuropeAid</a:t>
            </a:r>
            <a:r>
              <a:rPr lang="es-ES" baseline="0" dirty="0"/>
              <a:t> dejó de utilizarse el 1 de agosto de 2020.</a:t>
            </a:r>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29</a:t>
            </a:fld>
            <a:endParaRPr lang="en-GB"/>
          </a:p>
        </p:txBody>
      </p:sp>
    </p:spTree>
    <p:extLst>
      <p:ext uri="{BB962C8B-B14F-4D97-AF65-F5344CB8AC3E}">
        <p14:creationId xmlns:p14="http://schemas.microsoft.com/office/powerpoint/2010/main" val="3473083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El principal </a:t>
            </a:r>
            <a:r>
              <a:rPr lang="en-US" err="1">
                <a:cs typeface="Calibri"/>
              </a:rPr>
              <a:t>objetivo</a:t>
            </a:r>
            <a:r>
              <a:rPr lang="en-US">
                <a:cs typeface="Calibri"/>
              </a:rPr>
              <a:t> del </a:t>
            </a:r>
            <a:r>
              <a:rPr lang="en-US" err="1">
                <a:cs typeface="Calibri"/>
              </a:rPr>
              <a:t>programa</a:t>
            </a:r>
            <a:r>
              <a:rPr lang="en-US">
                <a:cs typeface="Calibri"/>
              </a:rPr>
              <a:t> es </a:t>
            </a:r>
            <a:r>
              <a:rPr lang="en-US" err="1">
                <a:cs typeface="Calibri"/>
              </a:rPr>
              <a:t>lograr</a:t>
            </a:r>
            <a:r>
              <a:rPr lang="en-US">
                <a:cs typeface="Calibri"/>
              </a:rPr>
              <a:t> un </a:t>
            </a:r>
            <a:r>
              <a:rPr lang="en-US" err="1">
                <a:cs typeface="Calibri"/>
              </a:rPr>
              <a:t>cambio</a:t>
            </a:r>
            <a:r>
              <a:rPr lang="en-US">
                <a:cs typeface="Calibri"/>
              </a:rPr>
              <a:t> de </a:t>
            </a:r>
            <a:r>
              <a:rPr lang="en-US" err="1">
                <a:cs typeface="Calibri"/>
              </a:rPr>
              <a:t>mentalidad</a:t>
            </a:r>
            <a:r>
              <a:rPr lang="en-US">
                <a:cs typeface="Calibri"/>
              </a:rPr>
              <a:t> que </a:t>
            </a:r>
            <a:r>
              <a:rPr lang="en-US" err="1">
                <a:cs typeface="Calibri"/>
              </a:rPr>
              <a:t>apoye</a:t>
            </a:r>
            <a:r>
              <a:rPr lang="en-US">
                <a:cs typeface="Calibri"/>
              </a:rPr>
              <a:t> la </a:t>
            </a:r>
            <a:r>
              <a:rPr lang="en-US" err="1">
                <a:cs typeface="Calibri"/>
              </a:rPr>
              <a:t>transformación</a:t>
            </a:r>
            <a:r>
              <a:rPr lang="en-US">
                <a:cs typeface="Calibri"/>
              </a:rPr>
              <a:t> en la </a:t>
            </a:r>
            <a:r>
              <a:rPr lang="en-US" err="1">
                <a:cs typeface="Calibri"/>
              </a:rPr>
              <a:t>manera</a:t>
            </a:r>
            <a:r>
              <a:rPr lang="en-US">
                <a:cs typeface="Calibri"/>
              </a:rPr>
              <a:t> de </a:t>
            </a:r>
            <a:r>
              <a:rPr lang="en-US" err="1">
                <a:cs typeface="Calibri"/>
              </a:rPr>
              <a:t>gestionar</a:t>
            </a:r>
            <a:r>
              <a:rPr lang="en-US">
                <a:cs typeface="Calibri"/>
              </a:rPr>
              <a:t> la </a:t>
            </a:r>
            <a:r>
              <a:rPr lang="en-US" err="1">
                <a:cs typeface="Calibri"/>
              </a:rPr>
              <a:t>acción</a:t>
            </a:r>
            <a:r>
              <a:rPr lang="en-US">
                <a:cs typeface="Calibri"/>
              </a:rPr>
              <a:t> exterior de la UE </a:t>
            </a:r>
            <a:r>
              <a:rPr lang="en-US" err="1">
                <a:cs typeface="Calibri"/>
              </a:rPr>
              <a:t>hacia</a:t>
            </a:r>
            <a:r>
              <a:rPr lang="en-US">
                <a:cs typeface="Calibri"/>
              </a:rPr>
              <a:t> un </a:t>
            </a:r>
            <a:r>
              <a:rPr lang="en-US" err="1">
                <a:cs typeface="Calibri"/>
              </a:rPr>
              <a:t>modelo</a:t>
            </a:r>
            <a:r>
              <a:rPr lang="en-US">
                <a:cs typeface="Calibri"/>
              </a:rPr>
              <a:t> </a:t>
            </a:r>
            <a:r>
              <a:rPr lang="en-US" err="1">
                <a:cs typeface="Calibri"/>
              </a:rPr>
              <a:t>eficiente</a:t>
            </a:r>
            <a:r>
              <a:rPr lang="en-US">
                <a:cs typeface="Calibri"/>
              </a:rPr>
              <a:t>, </a:t>
            </a:r>
            <a:r>
              <a:rPr lang="en-US" err="1">
                <a:cs typeface="Calibri"/>
              </a:rPr>
              <a:t>transparente</a:t>
            </a:r>
            <a:r>
              <a:rPr lang="en-US">
                <a:cs typeface="Calibri"/>
              </a:rPr>
              <a:t> y </a:t>
            </a:r>
            <a:r>
              <a:rPr lang="en-US" err="1">
                <a:cs typeface="Calibri"/>
              </a:rPr>
              <a:t>orientado</a:t>
            </a:r>
            <a:r>
              <a:rPr lang="en-US">
                <a:cs typeface="Calibri"/>
              </a:rPr>
              <a:t> a la </a:t>
            </a:r>
            <a:r>
              <a:rPr lang="en-US" err="1">
                <a:cs typeface="Calibri"/>
              </a:rPr>
              <a:t>consecución</a:t>
            </a:r>
            <a:r>
              <a:rPr lang="en-US">
                <a:cs typeface="Calibri"/>
              </a:rPr>
              <a:t> de </a:t>
            </a:r>
            <a:r>
              <a:rPr lang="en-US" err="1">
                <a:cs typeface="Calibri"/>
              </a:rPr>
              <a:t>resultados</a:t>
            </a:r>
            <a:r>
              <a:rPr lang="en-US">
                <a:cs typeface="Calibri"/>
              </a:rPr>
              <a:t>. La </a:t>
            </a:r>
            <a:r>
              <a:rPr lang="en-US" err="1">
                <a:cs typeface="Calibri"/>
              </a:rPr>
              <a:t>Regulación</a:t>
            </a:r>
            <a:r>
              <a:rPr lang="en-US">
                <a:cs typeface="Calibri"/>
              </a:rPr>
              <a:t> Financiera ha </a:t>
            </a:r>
            <a:r>
              <a:rPr lang="en-US" err="1">
                <a:cs typeface="Calibri"/>
              </a:rPr>
              <a:t>sido</a:t>
            </a:r>
            <a:r>
              <a:rPr lang="en-US">
                <a:cs typeface="Calibri"/>
              </a:rPr>
              <a:t> </a:t>
            </a:r>
            <a:r>
              <a:rPr lang="en-US" err="1">
                <a:cs typeface="Calibri"/>
              </a:rPr>
              <a:t>adaptada</a:t>
            </a:r>
            <a:r>
              <a:rPr lang="en-US">
                <a:cs typeface="Calibri"/>
              </a:rPr>
              <a:t> en </a:t>
            </a:r>
            <a:r>
              <a:rPr lang="en-US" err="1">
                <a:cs typeface="Calibri"/>
              </a:rPr>
              <a:t>este</a:t>
            </a:r>
            <a:r>
              <a:rPr lang="en-US">
                <a:cs typeface="Calibri"/>
              </a:rPr>
              <a:t> </a:t>
            </a:r>
            <a:r>
              <a:rPr lang="en-US" err="1">
                <a:cs typeface="Calibri"/>
              </a:rPr>
              <a:t>sentido</a:t>
            </a:r>
            <a:r>
              <a:rPr lang="en-US">
                <a:cs typeface="Calibri"/>
              </a:rPr>
              <a:t> e </a:t>
            </a:r>
            <a:r>
              <a:rPr lang="en-US" err="1">
                <a:cs typeface="Calibri"/>
              </a:rPr>
              <a:t>incluso</a:t>
            </a:r>
            <a:r>
              <a:rPr lang="en-US">
                <a:cs typeface="Calibri"/>
              </a:rPr>
              <a:t> la </a:t>
            </a:r>
            <a:r>
              <a:rPr lang="en-US" err="1">
                <a:cs typeface="Calibri"/>
              </a:rPr>
              <a:t>realización</a:t>
            </a:r>
            <a:r>
              <a:rPr lang="en-US">
                <a:cs typeface="Calibri"/>
              </a:rPr>
              <a:t> de los </a:t>
            </a:r>
            <a:r>
              <a:rPr lang="en-US" err="1">
                <a:cs typeface="Calibri"/>
              </a:rPr>
              <a:t>pagos</a:t>
            </a:r>
            <a:r>
              <a:rPr lang="en-US">
                <a:cs typeface="Calibri"/>
              </a:rPr>
              <a:t> </a:t>
            </a:r>
            <a:r>
              <a:rPr lang="en-US" err="1">
                <a:cs typeface="Calibri"/>
              </a:rPr>
              <a:t>depende</a:t>
            </a:r>
            <a:r>
              <a:rPr lang="en-US">
                <a:cs typeface="Calibri"/>
              </a:rPr>
              <a:t> de la </a:t>
            </a:r>
            <a:r>
              <a:rPr lang="en-US" err="1">
                <a:cs typeface="Calibri"/>
              </a:rPr>
              <a:t>calidad</a:t>
            </a:r>
            <a:r>
              <a:rPr lang="en-US">
                <a:cs typeface="Calibri"/>
              </a:rPr>
              <a:t> y los </a:t>
            </a:r>
            <a:r>
              <a:rPr lang="en-US" err="1">
                <a:cs typeface="Calibri"/>
              </a:rPr>
              <a:t>resultados</a:t>
            </a:r>
            <a:r>
              <a:rPr lang="en-US">
                <a:cs typeface="Calibri"/>
              </a:rPr>
              <a:t> </a:t>
            </a:r>
            <a:r>
              <a:rPr lang="en-US" err="1">
                <a:cs typeface="Calibri"/>
              </a:rPr>
              <a:t>obtenidos</a:t>
            </a:r>
            <a:r>
              <a:rPr lang="en-US">
                <a:cs typeface="Calibri"/>
              </a:rPr>
              <a:t> en las </a:t>
            </a:r>
            <a:r>
              <a:rPr lang="en-US" err="1">
                <a:cs typeface="Calibri"/>
              </a:rPr>
              <a:t>intervenciones</a:t>
            </a:r>
            <a:r>
              <a:rPr lang="en-US">
                <a:cs typeface="Calibri"/>
              </a:rPr>
              <a:t>.</a:t>
            </a:r>
          </a:p>
          <a:p>
            <a:endParaRPr lang="en-US">
              <a:cs typeface="Calibri"/>
            </a:endParaRPr>
          </a:p>
          <a:p>
            <a:r>
              <a:rPr lang="en-US">
                <a:cs typeface="Calibri"/>
              </a:rPr>
              <a:t>A las </a:t>
            </a:r>
            <a:r>
              <a:rPr lang="en-US" err="1">
                <a:cs typeface="Calibri"/>
              </a:rPr>
              <a:t>Intervención</a:t>
            </a:r>
            <a:r>
              <a:rPr lang="en-US">
                <a:cs typeface="Calibri"/>
              </a:rPr>
              <a:t> antes se le </a:t>
            </a:r>
            <a:r>
              <a:rPr lang="en-US" err="1">
                <a:cs typeface="Calibri"/>
              </a:rPr>
              <a:t>llamaba</a:t>
            </a:r>
            <a:r>
              <a:rPr lang="en-US">
                <a:cs typeface="Calibri"/>
              </a:rPr>
              <a:t> Proyecto.</a:t>
            </a:r>
          </a:p>
        </p:txBody>
      </p:sp>
      <p:sp>
        <p:nvSpPr>
          <p:cNvPr id="4" name="Slide Number Placeholder 3"/>
          <p:cNvSpPr>
            <a:spLocks noGrp="1"/>
          </p:cNvSpPr>
          <p:nvPr>
            <p:ph type="sldNum" sz="quarter" idx="5"/>
          </p:nvPr>
        </p:nvSpPr>
        <p:spPr/>
        <p:txBody>
          <a:bodyPr/>
          <a:lstStyle/>
          <a:p>
            <a:fld id="{66E9DD28-5A0D-4599-8731-357FB54E3521}" type="slidenum">
              <a:rPr lang="en-GB" smtClean="0"/>
              <a:t>7</a:t>
            </a:fld>
            <a:endParaRPr lang="en-GB"/>
          </a:p>
        </p:txBody>
      </p:sp>
    </p:spTree>
    <p:extLst>
      <p:ext uri="{BB962C8B-B14F-4D97-AF65-F5344CB8AC3E}">
        <p14:creationId xmlns:p14="http://schemas.microsoft.com/office/powerpoint/2010/main" val="2831457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s-ES" b="0" u="sng" noProof="0" dirty="0"/>
              <a:t>Publicación</a:t>
            </a:r>
            <a:r>
              <a:rPr lang="es-ES" b="0" noProof="0" dirty="0"/>
              <a:t> desde </a:t>
            </a:r>
            <a:r>
              <a:rPr lang="es-ES" b="0" noProof="0" dirty="0" err="1"/>
              <a:t>Public</a:t>
            </a:r>
            <a:r>
              <a:rPr lang="es-ES" b="0" noProof="0" dirty="0"/>
              <a:t> </a:t>
            </a:r>
            <a:r>
              <a:rPr lang="es-ES" b="0" noProof="0" dirty="0" err="1"/>
              <a:t>Procurement</a:t>
            </a:r>
            <a:r>
              <a:rPr lang="es-ES" b="0" noProof="0" dirty="0"/>
              <a:t> Management </a:t>
            </a:r>
            <a:r>
              <a:rPr lang="es-ES" b="0" noProof="0" dirty="0" err="1"/>
              <a:t>Tool</a:t>
            </a:r>
            <a:r>
              <a:rPr lang="es-ES" b="0" noProof="0" dirty="0"/>
              <a:t> (PPMT), </a:t>
            </a:r>
            <a:r>
              <a:rPr lang="es-ES" b="0" noProof="0" dirty="0" err="1"/>
              <a:t>eTendering</a:t>
            </a:r>
            <a:r>
              <a:rPr lang="es-ES" b="0" baseline="0" noProof="0" dirty="0"/>
              <a:t> y </a:t>
            </a:r>
            <a:r>
              <a:rPr lang="es-ES" b="0" baseline="0" noProof="0" dirty="0" err="1"/>
              <a:t>eNotices</a:t>
            </a:r>
            <a:r>
              <a:rPr lang="es-ES" b="0" noProof="0" dirty="0"/>
              <a:t> en el </a:t>
            </a:r>
            <a:r>
              <a:rPr lang="es-ES" b="1" noProof="0" dirty="0"/>
              <a:t>Boletín oficial </a:t>
            </a:r>
            <a:r>
              <a:rPr lang="es-ES" b="0" noProof="0" dirty="0"/>
              <a:t>y</a:t>
            </a:r>
            <a:r>
              <a:rPr lang="es-ES" b="0" baseline="0" noProof="0" dirty="0"/>
              <a:t> el </a:t>
            </a:r>
            <a:r>
              <a:rPr lang="es-ES" sz="1400" b="1" kern="1200" baseline="0" noProof="0" dirty="0" err="1">
                <a:solidFill>
                  <a:srgbClr val="FFC000"/>
                </a:solidFill>
                <a:latin typeface="+mn-lt"/>
                <a:ea typeface="+mn-ea"/>
                <a:cs typeface="+mn-cs"/>
              </a:rPr>
              <a:t>Funding</a:t>
            </a:r>
            <a:r>
              <a:rPr lang="es-ES" sz="1400" b="1" kern="1200" baseline="0" noProof="0" dirty="0">
                <a:solidFill>
                  <a:srgbClr val="FFC000"/>
                </a:solidFill>
                <a:latin typeface="+mn-lt"/>
                <a:ea typeface="+mn-ea"/>
                <a:cs typeface="+mn-cs"/>
              </a:rPr>
              <a:t> &amp; Tender </a:t>
            </a:r>
            <a:r>
              <a:rPr lang="es-ES" sz="1400" b="1" kern="1200" baseline="0" noProof="0" dirty="0" err="1">
                <a:solidFill>
                  <a:srgbClr val="FFC000"/>
                </a:solidFill>
                <a:latin typeface="+mn-lt"/>
                <a:ea typeface="+mn-ea"/>
                <a:cs typeface="+mn-cs"/>
              </a:rPr>
              <a:t>Opportunities</a:t>
            </a:r>
            <a:r>
              <a:rPr lang="es-ES" sz="1400" b="1" kern="1200" baseline="0" noProof="0" dirty="0">
                <a:solidFill>
                  <a:srgbClr val="FFC000"/>
                </a:solidFill>
                <a:latin typeface="+mn-lt"/>
                <a:ea typeface="+mn-ea"/>
                <a:cs typeface="+mn-cs"/>
              </a:rPr>
              <a:t> Portal</a:t>
            </a:r>
            <a:r>
              <a:rPr lang="es-ES" b="1" noProof="0" dirty="0"/>
              <a:t>.</a:t>
            </a:r>
          </a:p>
          <a:p>
            <a:pPr marL="171450" indent="-171450">
              <a:buFont typeface="Arial" panose="020B0604020202020204" pitchFamily="34" charset="0"/>
              <a:buChar char="•"/>
            </a:pPr>
            <a:r>
              <a:rPr lang="es-ES" b="0" u="sng" noProof="0" dirty="0"/>
              <a:t>Presentación</a:t>
            </a:r>
            <a:r>
              <a:rPr lang="es-ES" b="0" baseline="0" noProof="0" dirty="0"/>
              <a:t> mediante correo.</a:t>
            </a:r>
          </a:p>
          <a:p>
            <a:pPr marL="171450" indent="-171450">
              <a:buFont typeface="Arial" panose="020B0604020202020204" pitchFamily="34" charset="0"/>
              <a:buChar char="•"/>
            </a:pPr>
            <a:r>
              <a:rPr lang="es-ES" b="0" u="sng" baseline="0" noProof="0" dirty="0"/>
              <a:t>Contratos</a:t>
            </a:r>
            <a:r>
              <a:rPr lang="es-ES" b="0" baseline="0" noProof="0" dirty="0"/>
              <a:t> gestionados en CRIS.</a:t>
            </a:r>
            <a:endParaRPr lang="es-ES" b="0" noProof="0" dirty="0"/>
          </a:p>
          <a:p>
            <a:endParaRPr lang="es-ES" b="1" noProof="0" dirty="0"/>
          </a:p>
          <a:p>
            <a:r>
              <a:rPr lang="es-ES" b="1" noProof="0" dirty="0"/>
              <a:t>TED: </a:t>
            </a:r>
            <a:r>
              <a:rPr lang="es-ES" noProof="0" dirty="0" err="1"/>
              <a:t>Tenders</a:t>
            </a:r>
            <a:r>
              <a:rPr lang="es-ES" noProof="0" dirty="0"/>
              <a:t> </a:t>
            </a:r>
            <a:r>
              <a:rPr lang="es-ES" noProof="0" dirty="0" err="1"/>
              <a:t>Electronic</a:t>
            </a:r>
            <a:r>
              <a:rPr lang="es-ES" noProof="0" dirty="0"/>
              <a:t> </a:t>
            </a:r>
            <a:r>
              <a:rPr lang="es-ES" noProof="0" dirty="0" err="1"/>
              <a:t>Daily</a:t>
            </a:r>
            <a:endParaRPr lang="es-ES" noProof="0" dirty="0"/>
          </a:p>
        </p:txBody>
      </p:sp>
      <p:sp>
        <p:nvSpPr>
          <p:cNvPr id="4" name="Slide Number Placeholder 3"/>
          <p:cNvSpPr>
            <a:spLocks noGrp="1"/>
          </p:cNvSpPr>
          <p:nvPr>
            <p:ph type="sldNum" sz="quarter" idx="10"/>
          </p:nvPr>
        </p:nvSpPr>
        <p:spPr/>
        <p:txBody>
          <a:bodyPr/>
          <a:lstStyle/>
          <a:p>
            <a:fld id="{59CF2995-AB43-4B7C-B8CD-9DC7C3692A9C}" type="slidenum">
              <a:rPr lang="en-GB" smtClean="0"/>
              <a:t>30</a:t>
            </a:fld>
            <a:endParaRPr lang="en-GB"/>
          </a:p>
        </p:txBody>
      </p:sp>
    </p:spTree>
    <p:extLst>
      <p:ext uri="{BB962C8B-B14F-4D97-AF65-F5344CB8AC3E}">
        <p14:creationId xmlns:p14="http://schemas.microsoft.com/office/powerpoint/2010/main" val="720441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31</a:t>
            </a:fld>
            <a:endParaRPr lang="en-GB"/>
          </a:p>
        </p:txBody>
      </p:sp>
    </p:spTree>
    <p:extLst>
      <p:ext uri="{BB962C8B-B14F-4D97-AF65-F5344CB8AC3E}">
        <p14:creationId xmlns:p14="http://schemas.microsoft.com/office/powerpoint/2010/main" val="39688588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32</a:t>
            </a:fld>
            <a:endParaRPr lang="en-GB"/>
          </a:p>
        </p:txBody>
      </p:sp>
    </p:spTree>
    <p:extLst>
      <p:ext uri="{BB962C8B-B14F-4D97-AF65-F5344CB8AC3E}">
        <p14:creationId xmlns:p14="http://schemas.microsoft.com/office/powerpoint/2010/main" val="2843790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33</a:t>
            </a:fld>
            <a:endParaRPr lang="en-GB"/>
          </a:p>
        </p:txBody>
      </p:sp>
    </p:spTree>
    <p:extLst>
      <p:ext uri="{BB962C8B-B14F-4D97-AF65-F5344CB8AC3E}">
        <p14:creationId xmlns:p14="http://schemas.microsoft.com/office/powerpoint/2010/main" val="2155590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34</a:t>
            </a:fld>
            <a:endParaRPr lang="en-GB"/>
          </a:p>
        </p:txBody>
      </p:sp>
    </p:spTree>
    <p:extLst>
      <p:ext uri="{BB962C8B-B14F-4D97-AF65-F5344CB8AC3E}">
        <p14:creationId xmlns:p14="http://schemas.microsoft.com/office/powerpoint/2010/main" val="27911750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36</a:t>
            </a:fld>
            <a:endParaRPr lang="en-GB"/>
          </a:p>
        </p:txBody>
      </p:sp>
    </p:spTree>
    <p:extLst>
      <p:ext uri="{BB962C8B-B14F-4D97-AF65-F5344CB8AC3E}">
        <p14:creationId xmlns:p14="http://schemas.microsoft.com/office/powerpoint/2010/main" val="1957187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Search</a:t>
            </a:r>
            <a:r>
              <a:rPr lang="es-ES" baseline="0" dirty="0"/>
              <a:t> </a:t>
            </a:r>
            <a:r>
              <a:rPr lang="es-ES" baseline="0" dirty="0" err="1"/>
              <a:t>funding</a:t>
            </a:r>
            <a:r>
              <a:rPr lang="es-ES" baseline="0" dirty="0"/>
              <a:t> &amp; </a:t>
            </a:r>
            <a:r>
              <a:rPr lang="es-ES" baseline="0" dirty="0" err="1"/>
              <a:t>tenders</a:t>
            </a:r>
            <a:r>
              <a:rPr lang="es-ES" baseline="0" dirty="0"/>
              <a:t>: Buscar convocatorias.</a:t>
            </a:r>
          </a:p>
          <a:p>
            <a:r>
              <a:rPr lang="es-ES" baseline="0" dirty="0" err="1"/>
              <a:t>How</a:t>
            </a:r>
            <a:r>
              <a:rPr lang="es-ES" baseline="0" dirty="0"/>
              <a:t> to </a:t>
            </a:r>
            <a:r>
              <a:rPr lang="es-ES" baseline="0" dirty="0" err="1"/>
              <a:t>participate</a:t>
            </a:r>
            <a:r>
              <a:rPr lang="es-ES" baseline="0" dirty="0"/>
              <a:t>: Registrar el perfil de la organización y obtener un PIC.</a:t>
            </a:r>
          </a:p>
          <a:p>
            <a:r>
              <a:rPr lang="es-ES" baseline="0" dirty="0" err="1"/>
              <a:t>Projects</a:t>
            </a:r>
            <a:r>
              <a:rPr lang="es-ES" baseline="0" dirty="0"/>
              <a:t> &amp; </a:t>
            </a:r>
            <a:r>
              <a:rPr lang="es-ES" baseline="0" dirty="0" err="1"/>
              <a:t>results</a:t>
            </a:r>
            <a:r>
              <a:rPr lang="es-ES" baseline="0" dirty="0"/>
              <a:t>: Encontrar intervenciones.</a:t>
            </a:r>
          </a:p>
          <a:p>
            <a:r>
              <a:rPr lang="es-ES" baseline="0" dirty="0" err="1"/>
              <a:t>Work</a:t>
            </a:r>
            <a:r>
              <a:rPr lang="es-ES" baseline="0" dirty="0"/>
              <a:t> as </a:t>
            </a:r>
            <a:r>
              <a:rPr lang="es-ES" baseline="0" dirty="0" err="1"/>
              <a:t>an</a:t>
            </a:r>
            <a:r>
              <a:rPr lang="es-ES" baseline="0" dirty="0"/>
              <a:t> </a:t>
            </a:r>
            <a:r>
              <a:rPr lang="es-ES" baseline="0" dirty="0" err="1"/>
              <a:t>expert</a:t>
            </a:r>
            <a:r>
              <a:rPr lang="es-ES" baseline="0" dirty="0"/>
              <a:t>: Para trabajar como evaluador en comités de evaluación.</a:t>
            </a:r>
          </a:p>
          <a:p>
            <a:r>
              <a:rPr lang="es-ES" baseline="0" dirty="0" err="1"/>
              <a:t>Support</a:t>
            </a:r>
            <a:r>
              <a:rPr lang="es-ES" baseline="0" dirty="0"/>
              <a:t>: Ayuda.</a:t>
            </a:r>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37</a:t>
            </a:fld>
            <a:endParaRPr lang="en-GB"/>
          </a:p>
        </p:txBody>
      </p:sp>
    </p:spTree>
    <p:extLst>
      <p:ext uri="{BB962C8B-B14F-4D97-AF65-F5344CB8AC3E}">
        <p14:creationId xmlns:p14="http://schemas.microsoft.com/office/powerpoint/2010/main" val="3992675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i="1" u="sng" noProof="0" dirty="0"/>
              <a:t>¿Cómo prepararse para el nuevo</a:t>
            </a:r>
            <a:r>
              <a:rPr lang="es-ES" b="1" i="1" u="sng" baseline="0" noProof="0" dirty="0"/>
              <a:t> sistema</a:t>
            </a:r>
            <a:r>
              <a:rPr lang="es-ES" b="1" i="1" u="sng" noProof="0" dirty="0"/>
              <a:t>?</a:t>
            </a:r>
          </a:p>
          <a:p>
            <a:endParaRPr lang="es-ES" noProof="0" dirty="0"/>
          </a:p>
          <a:p>
            <a:r>
              <a:rPr lang="es-ES" noProof="0" dirty="0"/>
              <a:t>MFP: Marco financiero plurianual / Período de programación</a:t>
            </a:r>
            <a:endParaRPr lang="es-ES" baseline="0" noProof="0" dirty="0"/>
          </a:p>
          <a:p>
            <a:r>
              <a:rPr lang="es-ES" noProof="0" dirty="0">
                <a:cs typeface="Calibri"/>
              </a:rPr>
              <a:t>MFP actual: 2021-2027</a:t>
            </a:r>
          </a:p>
        </p:txBody>
      </p:sp>
      <p:sp>
        <p:nvSpPr>
          <p:cNvPr id="4" name="Slide Number Placeholder 3"/>
          <p:cNvSpPr>
            <a:spLocks noGrp="1"/>
          </p:cNvSpPr>
          <p:nvPr>
            <p:ph type="sldNum" sz="quarter" idx="10"/>
          </p:nvPr>
        </p:nvSpPr>
        <p:spPr/>
        <p:txBody>
          <a:bodyPr/>
          <a:lstStyle/>
          <a:p>
            <a:fld id="{59CF2995-AB43-4B7C-B8CD-9DC7C3692A9C}" type="slidenum">
              <a:rPr lang="en-GB" smtClean="0"/>
              <a:t>38</a:t>
            </a:fld>
            <a:endParaRPr lang="en-GB"/>
          </a:p>
        </p:txBody>
      </p:sp>
    </p:spTree>
    <p:extLst>
      <p:ext uri="{BB962C8B-B14F-4D97-AF65-F5344CB8AC3E}">
        <p14:creationId xmlns:p14="http://schemas.microsoft.com/office/powerpoint/2010/main" val="40086344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39</a:t>
            </a:fld>
            <a:endParaRPr lang="en-GB"/>
          </a:p>
        </p:txBody>
      </p:sp>
    </p:spTree>
    <p:extLst>
      <p:ext uri="{BB962C8B-B14F-4D97-AF65-F5344CB8AC3E}">
        <p14:creationId xmlns:p14="http://schemas.microsoft.com/office/powerpoint/2010/main" val="26424592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s-ES" noProof="0" dirty="0"/>
              <a:t>Formulario</a:t>
            </a:r>
            <a:r>
              <a:rPr lang="es-ES" baseline="0" noProof="0" dirty="0"/>
              <a:t> a completar: </a:t>
            </a:r>
            <a:r>
              <a:rPr lang="es-ES" noProof="0" dirty="0"/>
              <a:t>Nombre de organización registrada, razón social, domicilio legal, n</a:t>
            </a:r>
            <a:r>
              <a:rPr lang="es-ES" sz="1200" b="0" i="0" kern="1200" dirty="0" err="1">
                <a:solidFill>
                  <a:schemeClr val="tx1"/>
                </a:solidFill>
                <a:effectLst/>
                <a:latin typeface="+mn-lt"/>
                <a:ea typeface="+mn-ea"/>
                <a:cs typeface="+mn-cs"/>
              </a:rPr>
              <a:t>úmero</a:t>
            </a:r>
            <a:r>
              <a:rPr lang="es-ES" sz="1200" b="0" i="0" kern="1200" dirty="0">
                <a:solidFill>
                  <a:schemeClr val="tx1"/>
                </a:solidFill>
                <a:effectLst/>
                <a:latin typeface="+mn-lt"/>
                <a:ea typeface="+mn-ea"/>
                <a:cs typeface="+mn-cs"/>
              </a:rPr>
              <a:t> de registro nacional, etc.</a:t>
            </a:r>
            <a:endParaRPr lang="es-ES" noProof="0" dirty="0"/>
          </a:p>
        </p:txBody>
      </p:sp>
      <p:sp>
        <p:nvSpPr>
          <p:cNvPr id="4" name="Slide Number Placeholder 3"/>
          <p:cNvSpPr>
            <a:spLocks noGrp="1"/>
          </p:cNvSpPr>
          <p:nvPr>
            <p:ph type="sldNum" sz="quarter" idx="5"/>
          </p:nvPr>
        </p:nvSpPr>
        <p:spPr/>
        <p:txBody>
          <a:bodyPr/>
          <a:lstStyle/>
          <a:p>
            <a:fld id="{66E9DD28-5A0D-4599-8731-357FB54E3521}" type="slidenum">
              <a:rPr lang="en-GB" smtClean="0"/>
              <a:t>41</a:t>
            </a:fld>
            <a:endParaRPr lang="en-GB"/>
          </a:p>
        </p:txBody>
      </p:sp>
    </p:spTree>
    <p:extLst>
      <p:ext uri="{BB962C8B-B14F-4D97-AF65-F5344CB8AC3E}">
        <p14:creationId xmlns:p14="http://schemas.microsoft.com/office/powerpoint/2010/main" val="1090566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cs typeface="Calibri"/>
              </a:rPr>
              <a:t>¿Por qué hablamos de OPSYS como una solución de ventanilla única? Porque está compuesto de módulos utilizados por distintas direcciones generales.</a:t>
            </a:r>
          </a:p>
          <a:p>
            <a:endParaRPr lang="es-ES">
              <a:cs typeface="Calibri"/>
            </a:endParaRPr>
          </a:p>
          <a:p>
            <a:r>
              <a:rPr lang="es-ES" b="1"/>
              <a:t>PPMT, </a:t>
            </a:r>
            <a:r>
              <a:rPr lang="es-ES" b="1" err="1"/>
              <a:t>eNotices</a:t>
            </a:r>
            <a:r>
              <a:rPr lang="es-ES" b="1"/>
              <a:t> y </a:t>
            </a:r>
            <a:r>
              <a:rPr lang="es-ES" b="1" err="1"/>
              <a:t>eTendering</a:t>
            </a:r>
            <a:r>
              <a:rPr lang="es-ES"/>
              <a:t> son las herramientas que se utilizan para publicar licitaciones.</a:t>
            </a:r>
            <a:endParaRPr lang="es-ES">
              <a:cs typeface="Calibri"/>
            </a:endParaRPr>
          </a:p>
          <a:p>
            <a:endParaRPr lang="es-ES"/>
          </a:p>
          <a:p>
            <a:r>
              <a:rPr lang="es-ES" b="1" noProof="0"/>
              <a:t>DG DIGIT: </a:t>
            </a:r>
            <a:r>
              <a:rPr lang="es-ES" noProof="0"/>
              <a:t>Dirección General de Informática</a:t>
            </a:r>
            <a:endParaRPr lang="es-ES"/>
          </a:p>
          <a:p>
            <a:r>
              <a:rPr lang="es-ES" b="1" noProof="0"/>
              <a:t>DG RTD: </a:t>
            </a:r>
            <a:r>
              <a:rPr lang="es-ES" noProof="0"/>
              <a:t>Dirección General de Investigación</a:t>
            </a:r>
            <a:r>
              <a:rPr lang="es-ES" baseline="0" noProof="0"/>
              <a:t> e Innovación</a:t>
            </a:r>
            <a:endParaRPr lang="es-ES" noProof="0"/>
          </a:p>
          <a:p>
            <a:r>
              <a:rPr lang="es-ES" b="1" noProof="0"/>
              <a:t>JRC: </a:t>
            </a:r>
            <a:r>
              <a:rPr lang="es-ES" noProof="0"/>
              <a:t>Centro Común de Investigación</a:t>
            </a:r>
          </a:p>
        </p:txBody>
      </p:sp>
      <p:sp>
        <p:nvSpPr>
          <p:cNvPr id="4" name="Slide Number Placeholder 3"/>
          <p:cNvSpPr>
            <a:spLocks noGrp="1"/>
          </p:cNvSpPr>
          <p:nvPr>
            <p:ph type="sldNum" sz="quarter" idx="10"/>
          </p:nvPr>
        </p:nvSpPr>
        <p:spPr/>
        <p:txBody>
          <a:bodyPr/>
          <a:lstStyle/>
          <a:p>
            <a:fld id="{66E9DD28-5A0D-4599-8731-357FB54E3521}" type="slidenum">
              <a:rPr lang="en-GB" smtClean="0"/>
              <a:t>8</a:t>
            </a:fld>
            <a:endParaRPr lang="en-GB"/>
          </a:p>
        </p:txBody>
      </p:sp>
    </p:spTree>
    <p:extLst>
      <p:ext uri="{BB962C8B-B14F-4D97-AF65-F5344CB8AC3E}">
        <p14:creationId xmlns:p14="http://schemas.microsoft.com/office/powerpoint/2010/main" val="2844799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u="none" noProof="0">
                <a:solidFill>
                  <a:schemeClr val="tx1">
                    <a:lumMod val="75000"/>
                  </a:schemeClr>
                </a:solidFill>
              </a:rPr>
              <a:t>El </a:t>
            </a:r>
            <a:r>
              <a:rPr lang="es-ES" sz="1200" b="1" i="0" u="none" noProof="0">
                <a:solidFill>
                  <a:schemeClr val="tx1">
                    <a:lumMod val="75000"/>
                  </a:schemeClr>
                </a:solidFill>
              </a:rPr>
              <a:t>PCoCo</a:t>
            </a:r>
            <a:r>
              <a:rPr lang="es-ES" sz="1200" b="0" i="0" u="none" noProof="0">
                <a:solidFill>
                  <a:schemeClr val="tx1">
                    <a:lumMod val="75000"/>
                  </a:schemeClr>
                </a:solidFill>
              </a:rPr>
              <a:t> juega un papel clave dentro de la organización como gerente del proyecto. Es el principal punto de contacto entre la Comisión y el participante en las negociaciones, es la persona autorizada a conceder acceso a otras personas de su organización, gestionar funciones, enviar propuestas a la Comisión Europea y realizar cambios en los documentos en el Funding &amp; Tenders Portal.</a:t>
            </a:r>
          </a:p>
        </p:txBody>
      </p:sp>
      <p:sp>
        <p:nvSpPr>
          <p:cNvPr id="4" name="Slide Number Placeholder 3"/>
          <p:cNvSpPr>
            <a:spLocks noGrp="1"/>
          </p:cNvSpPr>
          <p:nvPr>
            <p:ph type="sldNum" sz="quarter" idx="10"/>
          </p:nvPr>
        </p:nvSpPr>
        <p:spPr/>
        <p:txBody>
          <a:bodyPr/>
          <a:lstStyle/>
          <a:p>
            <a:fld id="{59CF2995-AB43-4B7C-B8CD-9DC7C3692A9C}" type="slidenum">
              <a:rPr lang="en-GB" smtClean="0"/>
              <a:t>42</a:t>
            </a:fld>
            <a:endParaRPr lang="en-GB"/>
          </a:p>
        </p:txBody>
      </p:sp>
    </p:spTree>
    <p:extLst>
      <p:ext uri="{BB962C8B-B14F-4D97-AF65-F5344CB8AC3E}">
        <p14:creationId xmlns:p14="http://schemas.microsoft.com/office/powerpoint/2010/main" val="2595702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LEF</a:t>
            </a:r>
          </a:p>
        </p:txBody>
      </p:sp>
      <p:sp>
        <p:nvSpPr>
          <p:cNvPr id="4" name="Slide Number Placeholder 3"/>
          <p:cNvSpPr>
            <a:spLocks noGrp="1"/>
          </p:cNvSpPr>
          <p:nvPr>
            <p:ph type="sldNum" sz="quarter" idx="5"/>
          </p:nvPr>
        </p:nvSpPr>
        <p:spPr/>
        <p:txBody>
          <a:bodyPr/>
          <a:lstStyle/>
          <a:p>
            <a:fld id="{59CF2995-AB43-4B7C-B8CD-9DC7C3692A9C}" type="slidenum">
              <a:rPr lang="en-GB" smtClean="0"/>
              <a:t>44</a:t>
            </a:fld>
            <a:endParaRPr lang="en-GB"/>
          </a:p>
        </p:txBody>
      </p:sp>
    </p:spTree>
    <p:extLst>
      <p:ext uri="{BB962C8B-B14F-4D97-AF65-F5344CB8AC3E}">
        <p14:creationId xmlns:p14="http://schemas.microsoft.com/office/powerpoint/2010/main" val="33347435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45</a:t>
            </a:fld>
            <a:endParaRPr lang="en-GB"/>
          </a:p>
        </p:txBody>
      </p:sp>
    </p:spTree>
    <p:extLst>
      <p:ext uri="{BB962C8B-B14F-4D97-AF65-F5344CB8AC3E}">
        <p14:creationId xmlns:p14="http://schemas.microsoft.com/office/powerpoint/2010/main" val="18792237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PIC: </a:t>
            </a:r>
            <a:r>
              <a:rPr lang="es-ES" noProof="0"/>
              <a:t>Código de identificación de participante</a:t>
            </a:r>
          </a:p>
        </p:txBody>
      </p:sp>
      <p:sp>
        <p:nvSpPr>
          <p:cNvPr id="4" name="Slide Number Placeholder 3"/>
          <p:cNvSpPr>
            <a:spLocks noGrp="1"/>
          </p:cNvSpPr>
          <p:nvPr>
            <p:ph type="sldNum" sz="quarter" idx="10"/>
          </p:nvPr>
        </p:nvSpPr>
        <p:spPr/>
        <p:txBody>
          <a:bodyPr/>
          <a:lstStyle/>
          <a:p>
            <a:fld id="{59CF2995-AB43-4B7C-B8CD-9DC7C3692A9C}" type="slidenum">
              <a:rPr lang="en-GB" smtClean="0"/>
              <a:t>49</a:t>
            </a:fld>
            <a:endParaRPr lang="en-GB"/>
          </a:p>
        </p:txBody>
      </p:sp>
    </p:spTree>
    <p:extLst>
      <p:ext uri="{BB962C8B-B14F-4D97-AF65-F5344CB8AC3E}">
        <p14:creationId xmlns:p14="http://schemas.microsoft.com/office/powerpoint/2010/main" val="18653763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6E9DD28-5A0D-4599-8731-357FB54E3521}" type="slidenum">
              <a:rPr lang="en-GB" smtClean="0"/>
              <a:t>53</a:t>
            </a:fld>
            <a:endParaRPr lang="en-GB"/>
          </a:p>
        </p:txBody>
      </p:sp>
    </p:spTree>
    <p:extLst>
      <p:ext uri="{BB962C8B-B14F-4D97-AF65-F5344CB8AC3E}">
        <p14:creationId xmlns:p14="http://schemas.microsoft.com/office/powerpoint/2010/main" val="2911355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1" noProof="0"/>
              <a:t>Ejemplo: </a:t>
            </a:r>
            <a:r>
              <a:rPr lang="es-ES" sz="1200" noProof="0"/>
              <a:t>El propietario de una Sociedad unipersonal puede ser PCoCo, LEAR, PLSING y  PFSIGN.</a:t>
            </a:r>
            <a:endParaRPr lang="es-ES" noProof="0"/>
          </a:p>
        </p:txBody>
      </p:sp>
      <p:sp>
        <p:nvSpPr>
          <p:cNvPr id="4" name="Slide Number Placeholder 3"/>
          <p:cNvSpPr>
            <a:spLocks noGrp="1"/>
          </p:cNvSpPr>
          <p:nvPr>
            <p:ph type="sldNum" sz="quarter" idx="5"/>
          </p:nvPr>
        </p:nvSpPr>
        <p:spPr/>
        <p:txBody>
          <a:bodyPr/>
          <a:lstStyle/>
          <a:p>
            <a:fld id="{66E9DD28-5A0D-4599-8731-357FB54E3521}" type="slidenum">
              <a:rPr lang="en-GB" smtClean="0"/>
              <a:t>55</a:t>
            </a:fld>
            <a:endParaRPr lang="en-GB"/>
          </a:p>
        </p:txBody>
      </p:sp>
    </p:spTree>
    <p:extLst>
      <p:ext uri="{BB962C8B-B14F-4D97-AF65-F5344CB8AC3E}">
        <p14:creationId xmlns:p14="http://schemas.microsoft.com/office/powerpoint/2010/main" val="18606691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a:p>
        </p:txBody>
      </p:sp>
    </p:spTree>
    <p:extLst>
      <p:ext uri="{BB962C8B-B14F-4D97-AF65-F5344CB8AC3E}">
        <p14:creationId xmlns:p14="http://schemas.microsoft.com/office/powerpoint/2010/main" val="13785112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u="sng" noProof="0"/>
              <a:t>Niveles:</a:t>
            </a:r>
          </a:p>
          <a:p>
            <a:pPr marL="171450" indent="-171450">
              <a:buFont typeface="Arial" panose="020B0604020202020204" pitchFamily="34" charset="0"/>
              <a:buChar char="•"/>
            </a:pPr>
            <a:r>
              <a:rPr lang="es-ES" b="1" noProof="0"/>
              <a:t>Programación: </a:t>
            </a:r>
            <a:r>
              <a:rPr lang="es-ES" noProof="0"/>
              <a:t>Documento indicativo de programación.</a:t>
            </a:r>
          </a:p>
          <a:p>
            <a:pPr marL="171450" indent="-171450">
              <a:buFont typeface="Arial" panose="020B0604020202020204" pitchFamily="34" charset="0"/>
              <a:buChar char="•"/>
            </a:pPr>
            <a:r>
              <a:rPr lang="es-ES" b="1" noProof="0"/>
              <a:t>Diseño: </a:t>
            </a:r>
            <a:r>
              <a:rPr lang="es-ES" noProof="0"/>
              <a:t>Documento de acción (más especifico que en el nivel anterior).</a:t>
            </a:r>
          </a:p>
          <a:p>
            <a:pPr marL="171450" indent="-171450">
              <a:buFont typeface="Arial" panose="020B0604020202020204" pitchFamily="34" charset="0"/>
              <a:buChar char="•"/>
            </a:pPr>
            <a:r>
              <a:rPr lang="es-ES" b="1" noProof="0"/>
              <a:t>Ejecución: </a:t>
            </a:r>
            <a:r>
              <a:rPr lang="es-ES" noProof="0"/>
              <a:t>Contrato (aún más especifico, con actividades detalladas que serán ejecutadas por expertos en la materia).</a:t>
            </a:r>
          </a:p>
          <a:p>
            <a:pPr marL="171450" indent="-171450">
              <a:buFont typeface="Arial" panose="020B0604020202020204" pitchFamily="34" charset="0"/>
              <a:buChar char="•"/>
            </a:pPr>
            <a:r>
              <a:rPr lang="es-ES" b="1" noProof="0"/>
              <a:t>Cierre</a:t>
            </a:r>
          </a:p>
        </p:txBody>
      </p:sp>
      <p:sp>
        <p:nvSpPr>
          <p:cNvPr id="4" name="Slide Number Placeholder 3"/>
          <p:cNvSpPr>
            <a:spLocks noGrp="1"/>
          </p:cNvSpPr>
          <p:nvPr>
            <p:ph type="sldNum" sz="quarter" idx="5"/>
          </p:nvPr>
        </p:nvSpPr>
        <p:spPr/>
        <p:txBody>
          <a:bodyPr/>
          <a:lstStyle/>
          <a:p>
            <a:fld id="{66E9DD28-5A0D-4599-8731-357FB54E3521}" type="slidenum">
              <a:rPr lang="en-GB" smtClean="0"/>
              <a:t>58</a:t>
            </a:fld>
            <a:endParaRPr lang="en-GB"/>
          </a:p>
        </p:txBody>
      </p:sp>
    </p:spTree>
    <p:extLst>
      <p:ext uri="{BB962C8B-B14F-4D97-AF65-F5344CB8AC3E}">
        <p14:creationId xmlns:p14="http://schemas.microsoft.com/office/powerpoint/2010/main" val="36516296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59</a:t>
            </a:fld>
            <a:endParaRPr lang="en-GB"/>
          </a:p>
        </p:txBody>
      </p:sp>
    </p:spTree>
    <p:extLst>
      <p:ext uri="{BB962C8B-B14F-4D97-AF65-F5344CB8AC3E}">
        <p14:creationId xmlns:p14="http://schemas.microsoft.com/office/powerpoint/2010/main" val="41607866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defRPr/>
            </a:pPr>
            <a:r>
              <a:rPr lang="en-GB" sz="1200"/>
              <a:t>Los </a:t>
            </a:r>
            <a:r>
              <a:rPr lang="en-GB" sz="1200" err="1"/>
              <a:t>marcos</a:t>
            </a:r>
            <a:r>
              <a:rPr lang="en-GB" sz="1200"/>
              <a:t> </a:t>
            </a:r>
            <a:r>
              <a:rPr lang="es-ES"/>
              <a:t>lógicos se encuentran tanto a nivel de documentos indicativos de programación</a:t>
            </a:r>
            <a:r>
              <a:rPr lang="en-GB" sz="1200"/>
              <a:t>, </a:t>
            </a:r>
            <a:r>
              <a:rPr lang="en-GB" sz="1200" err="1"/>
              <a:t>como</a:t>
            </a:r>
            <a:r>
              <a:rPr lang="en-GB" sz="1200"/>
              <a:t> </a:t>
            </a:r>
            <a:r>
              <a:rPr lang="en-GB" sz="1200" err="1"/>
              <a:t>documentos</a:t>
            </a:r>
            <a:r>
              <a:rPr lang="en-GB" sz="1200"/>
              <a:t> de </a:t>
            </a:r>
            <a:r>
              <a:rPr lang="en-GB" sz="1200" err="1"/>
              <a:t>acci</a:t>
            </a:r>
            <a:r>
              <a:rPr lang="es-ES" err="1"/>
              <a:t>ó</a:t>
            </a:r>
            <a:r>
              <a:rPr lang="en-GB" sz="1200"/>
              <a:t>n y </a:t>
            </a:r>
            <a:r>
              <a:rPr lang="en-GB" sz="1200" err="1"/>
              <a:t>contractos</a:t>
            </a:r>
            <a:r>
              <a:rPr lang="en-GB" sz="1200"/>
              <a:t>.</a:t>
            </a:r>
          </a:p>
          <a:p>
            <a:pPr marL="0" indent="0">
              <a:buFontTx/>
              <a:buNone/>
              <a:defRPr/>
            </a:pPr>
            <a:endParaRPr lang="en-GB" sz="1200"/>
          </a:p>
          <a:p>
            <a:pPr marL="0" indent="0">
              <a:buFontTx/>
              <a:buNone/>
              <a:defRPr/>
            </a:pPr>
            <a:r>
              <a:rPr lang="en-GB" sz="1200"/>
              <a:t>A </a:t>
            </a:r>
            <a:r>
              <a:rPr lang="en-GB" sz="1200" err="1"/>
              <a:t>nivel</a:t>
            </a:r>
            <a:r>
              <a:rPr lang="en-GB" sz="1200"/>
              <a:t> de </a:t>
            </a:r>
            <a:r>
              <a:rPr lang="en-GB" sz="1200" b="1" err="1"/>
              <a:t>objetivos</a:t>
            </a:r>
            <a:r>
              <a:rPr lang="en-GB" sz="1200" b="1"/>
              <a:t> </a:t>
            </a:r>
            <a:r>
              <a:rPr lang="en-GB" sz="1200" b="1" err="1"/>
              <a:t>generales</a:t>
            </a:r>
            <a:r>
              <a:rPr lang="en-GB" sz="1200"/>
              <a:t>:</a:t>
            </a:r>
          </a:p>
          <a:p>
            <a:pPr marL="456010" indent="-342900">
              <a:buFont typeface="Wingdings" panose="05000000000000000000" pitchFamily="2" charset="2"/>
              <a:buChar char="§"/>
              <a:defRPr/>
            </a:pPr>
            <a:r>
              <a:rPr lang="es-ES" sz="1200">
                <a:cs typeface="Calibri" panose="020F0502020204030204" pitchFamily="34" charset="0"/>
              </a:rPr>
              <a:t>preferentemente indicadores de los planes o estrategias de Gobierno</a:t>
            </a:r>
            <a:r>
              <a:rPr lang="en-GB" sz="1200">
                <a:cs typeface="Calibri" panose="020F0502020204030204" pitchFamily="34" charset="0"/>
              </a:rPr>
              <a:t>, o </a:t>
            </a:r>
            <a:r>
              <a:rPr lang="en-GB" sz="1200" err="1">
                <a:cs typeface="Calibri" panose="020F0502020204030204" pitchFamily="34" charset="0"/>
              </a:rPr>
              <a:t>acordados</a:t>
            </a:r>
            <a:r>
              <a:rPr lang="en-GB" sz="1200">
                <a:cs typeface="Calibri" panose="020F0502020204030204" pitchFamily="34" charset="0"/>
              </a:rPr>
              <a:t> </a:t>
            </a:r>
            <a:r>
              <a:rPr lang="en-GB" sz="1200" err="1">
                <a:cs typeface="Calibri" panose="020F0502020204030204" pitchFamily="34" charset="0"/>
              </a:rPr>
              <a:t>internamente</a:t>
            </a:r>
            <a:r>
              <a:rPr lang="en-GB" sz="1200">
                <a:cs typeface="Calibri" panose="020F0502020204030204" pitchFamily="34" charset="0"/>
              </a:rPr>
              <a:t> y que </a:t>
            </a:r>
            <a:r>
              <a:rPr lang="en-GB" sz="1200" err="1">
                <a:cs typeface="Calibri" panose="020F0502020204030204" pitchFamily="34" charset="0"/>
              </a:rPr>
              <a:t>reflejan</a:t>
            </a:r>
            <a:r>
              <a:rPr lang="en-GB" sz="1200">
                <a:cs typeface="Calibri" panose="020F0502020204030204" pitchFamily="34" charset="0"/>
              </a:rPr>
              <a:t> las </a:t>
            </a:r>
            <a:r>
              <a:rPr lang="en-GB" sz="1200" err="1">
                <a:cs typeface="Calibri" panose="020F0502020204030204" pitchFamily="34" charset="0"/>
              </a:rPr>
              <a:t>prioridades</a:t>
            </a:r>
            <a:r>
              <a:rPr lang="en-GB" sz="1200">
                <a:cs typeface="Calibri" panose="020F0502020204030204" pitchFamily="34" charset="0"/>
              </a:rPr>
              <a:t>.</a:t>
            </a:r>
            <a:br>
              <a:rPr lang="en-GB" sz="1200">
                <a:cs typeface="Calibri" panose="020F0502020204030204" pitchFamily="34" charset="0"/>
              </a:rPr>
            </a:br>
            <a:r>
              <a:rPr lang="en-GB" sz="1200">
                <a:cs typeface="Calibri" panose="020F0502020204030204" pitchFamily="34" charset="0"/>
              </a:rPr>
              <a:t>Por </a:t>
            </a:r>
            <a:r>
              <a:rPr lang="en-GB" sz="1200" err="1">
                <a:cs typeface="Calibri" panose="020F0502020204030204" pitchFamily="34" charset="0"/>
              </a:rPr>
              <a:t>ejemplo</a:t>
            </a:r>
            <a:r>
              <a:rPr lang="en-GB" sz="1200">
                <a:cs typeface="Calibri" panose="020F0502020204030204" pitchFamily="34" charset="0"/>
              </a:rPr>
              <a:t>: </a:t>
            </a:r>
            <a:r>
              <a:rPr lang="en-GB" sz="1200" err="1">
                <a:cs typeface="Calibri" panose="020F0502020204030204" pitchFamily="34" charset="0"/>
              </a:rPr>
              <a:t>Indicadores</a:t>
            </a:r>
            <a:r>
              <a:rPr lang="en-GB" sz="1200">
                <a:cs typeface="Calibri" panose="020F0502020204030204" pitchFamily="34" charset="0"/>
              </a:rPr>
              <a:t> ODS, </a:t>
            </a:r>
            <a:r>
              <a:rPr lang="en-GB" sz="1200" err="1">
                <a:cs typeface="Calibri" panose="020F0502020204030204" pitchFamily="34" charset="0"/>
              </a:rPr>
              <a:t>indicadores</a:t>
            </a:r>
            <a:r>
              <a:rPr lang="en-GB" sz="1200">
                <a:cs typeface="Calibri" panose="020F0502020204030204" pitchFamily="34" charset="0"/>
              </a:rPr>
              <a:t> del </a:t>
            </a:r>
            <a:r>
              <a:rPr lang="en-GB" sz="1200" err="1">
                <a:cs typeface="Calibri" panose="020F0502020204030204" pitchFamily="34" charset="0"/>
              </a:rPr>
              <a:t>marco</a:t>
            </a:r>
            <a:r>
              <a:rPr lang="en-GB" sz="1200">
                <a:cs typeface="Calibri" panose="020F0502020204030204" pitchFamily="34" charset="0"/>
              </a:rPr>
              <a:t> de </a:t>
            </a:r>
            <a:r>
              <a:rPr lang="en-GB" sz="1200" err="1">
                <a:cs typeface="Calibri" panose="020F0502020204030204" pitchFamily="34" charset="0"/>
              </a:rPr>
              <a:t>resultados</a:t>
            </a:r>
            <a:r>
              <a:rPr lang="en-GB" sz="1200">
                <a:cs typeface="Calibri" panose="020F0502020204030204" pitchFamily="34" charset="0"/>
              </a:rPr>
              <a:t> de la UE, etc.</a:t>
            </a:r>
          </a:p>
          <a:p>
            <a:pPr marL="0" indent="0">
              <a:buFontTx/>
              <a:buNone/>
              <a:defRPr/>
            </a:pPr>
            <a:endParaRPr lang="en-GB" sz="1200"/>
          </a:p>
          <a:p>
            <a:pPr marL="0" indent="0">
              <a:buFontTx/>
              <a:buNone/>
              <a:defRPr/>
            </a:pPr>
            <a:r>
              <a:rPr lang="en-GB" sz="1200"/>
              <a:t>A </a:t>
            </a:r>
            <a:r>
              <a:rPr lang="en-GB" sz="1200" err="1"/>
              <a:t>nivel</a:t>
            </a:r>
            <a:r>
              <a:rPr lang="en-GB" sz="1200"/>
              <a:t> de </a:t>
            </a:r>
            <a:r>
              <a:rPr lang="en-GB" sz="1200" b="1" err="1"/>
              <a:t>objetivos</a:t>
            </a:r>
            <a:r>
              <a:rPr lang="en-GB" sz="1200" b="1"/>
              <a:t> </a:t>
            </a:r>
            <a:r>
              <a:rPr lang="en-GB" sz="1200" b="1" err="1"/>
              <a:t>especificos</a:t>
            </a:r>
            <a:r>
              <a:rPr lang="en-GB" sz="1200"/>
              <a:t>:</a:t>
            </a:r>
          </a:p>
          <a:p>
            <a:pPr marL="456010" indent="-342900">
              <a:buFont typeface="Wingdings" panose="05000000000000000000" pitchFamily="2" charset="2"/>
              <a:buChar char="§"/>
              <a:defRPr/>
            </a:pPr>
            <a:r>
              <a:rPr lang="es-ES" sz="1200">
                <a:cs typeface="Calibri" panose="020F0502020204030204" pitchFamily="34" charset="0"/>
              </a:rPr>
              <a:t>Medición del cambio en los comportamientos, percepciones, sistemas, etc.</a:t>
            </a:r>
            <a:br>
              <a:rPr lang="es-ES" sz="1200">
                <a:cs typeface="Calibri" panose="020F0502020204030204" pitchFamily="34" charset="0"/>
              </a:rPr>
            </a:br>
            <a:r>
              <a:rPr lang="en-GB" sz="1200">
                <a:cs typeface="Calibri" panose="020F0502020204030204" pitchFamily="34" charset="0"/>
              </a:rPr>
              <a:t>Por </a:t>
            </a:r>
            <a:r>
              <a:rPr lang="en-GB" sz="1200" err="1">
                <a:cs typeface="Calibri" panose="020F0502020204030204" pitchFamily="34" charset="0"/>
              </a:rPr>
              <a:t>ejemplo</a:t>
            </a:r>
            <a:r>
              <a:rPr lang="en-GB" sz="1200">
                <a:cs typeface="Calibri" panose="020F0502020204030204" pitchFamily="34" charset="0"/>
              </a:rPr>
              <a:t>: </a:t>
            </a:r>
            <a:r>
              <a:rPr lang="es-ES" sz="1200">
                <a:cs typeface="Calibri" panose="020F0502020204030204" pitchFamily="34" charset="0"/>
              </a:rPr>
              <a:t>Número de personas que utilizan recursos hídricos mejorados.</a:t>
            </a:r>
            <a:r>
              <a:rPr lang="en-GB" sz="1200">
                <a:cs typeface="Calibri" panose="020F0502020204030204" pitchFamily="34" charset="0"/>
              </a:rPr>
              <a:t> </a:t>
            </a:r>
          </a:p>
          <a:p>
            <a:pPr marL="0" indent="0">
              <a:buFontTx/>
              <a:buNone/>
              <a:defRPr/>
            </a:pPr>
            <a:endParaRPr lang="en-GB" sz="1200"/>
          </a:p>
          <a:p>
            <a:pPr marL="0" indent="0">
              <a:buFontTx/>
              <a:buNone/>
              <a:defRPr/>
            </a:pPr>
            <a:r>
              <a:rPr lang="en-GB" sz="1200"/>
              <a:t>A </a:t>
            </a:r>
            <a:r>
              <a:rPr lang="en-GB" sz="1200" err="1"/>
              <a:t>nivel</a:t>
            </a:r>
            <a:r>
              <a:rPr lang="en-GB" sz="1200"/>
              <a:t> de </a:t>
            </a:r>
            <a:r>
              <a:rPr lang="en-GB" sz="1200" b="1" err="1"/>
              <a:t>productos</a:t>
            </a:r>
            <a:r>
              <a:rPr lang="en-GB" sz="1200"/>
              <a:t>:</a:t>
            </a:r>
          </a:p>
          <a:p>
            <a:pPr marL="456010" indent="-342900">
              <a:buFont typeface="Wingdings" panose="05000000000000000000" pitchFamily="2" charset="2"/>
              <a:buChar char="§"/>
              <a:defRPr/>
            </a:pPr>
            <a:r>
              <a:rPr lang="es-ES" sz="1200">
                <a:cs typeface="Calibri" panose="020F0502020204030204" pitchFamily="34" charset="0"/>
              </a:rPr>
              <a:t>medición de la calidad o cantidad de servicios y bienes prestados por la intervención financiada por la UE a los grupos objetivo.</a:t>
            </a:r>
            <a:r>
              <a:rPr lang="en-GB" sz="1200">
                <a:cs typeface="Calibri" panose="020F0502020204030204" pitchFamily="34" charset="0"/>
              </a:rPr>
              <a:t/>
            </a:r>
            <a:br>
              <a:rPr lang="en-GB" sz="1200">
                <a:cs typeface="Calibri" panose="020F0502020204030204" pitchFamily="34" charset="0"/>
              </a:rPr>
            </a:br>
            <a:r>
              <a:rPr lang="en-GB" sz="1200">
                <a:cs typeface="Calibri" panose="020F0502020204030204" pitchFamily="34" charset="0"/>
              </a:rPr>
              <a:t>Por </a:t>
            </a:r>
            <a:r>
              <a:rPr lang="en-GB" sz="1200" err="1">
                <a:cs typeface="Calibri" panose="020F0502020204030204" pitchFamily="34" charset="0"/>
              </a:rPr>
              <a:t>ejemplo</a:t>
            </a:r>
            <a:r>
              <a:rPr lang="en-GB" sz="1200">
                <a:cs typeface="Calibri" panose="020F0502020204030204" pitchFamily="34" charset="0"/>
              </a:rPr>
              <a:t>: </a:t>
            </a:r>
            <a:r>
              <a:rPr lang="es-ES" sz="1200">
                <a:cs typeface="Calibri" panose="020F0502020204030204" pitchFamily="34" charset="0"/>
              </a:rPr>
              <a:t>Número de puntos de abastecimiento construidos.</a:t>
            </a:r>
            <a:endParaRPr lang="en-GB" sz="1200">
              <a:cs typeface="Calibri" panose="020F0502020204030204" pitchFamily="34" charset="0"/>
            </a:endParaRPr>
          </a:p>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60</a:t>
            </a:fld>
            <a:endParaRPr lang="en-GB"/>
          </a:p>
        </p:txBody>
      </p:sp>
    </p:spTree>
    <p:extLst>
      <p:ext uri="{BB962C8B-B14F-4D97-AF65-F5344CB8AC3E}">
        <p14:creationId xmlns:p14="http://schemas.microsoft.com/office/powerpoint/2010/main" val="3594203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Dicho</a:t>
            </a:r>
            <a:r>
              <a:rPr lang="en-US">
                <a:cs typeface="Calibri"/>
              </a:rPr>
              <a:t> de </a:t>
            </a:r>
            <a:r>
              <a:rPr lang="en-US" err="1">
                <a:cs typeface="Calibri"/>
              </a:rPr>
              <a:t>otro</a:t>
            </a:r>
            <a:r>
              <a:rPr lang="en-US">
                <a:cs typeface="Calibri"/>
              </a:rPr>
              <a:t> modo, </a:t>
            </a:r>
            <a:r>
              <a:rPr lang="en-US" err="1">
                <a:cs typeface="Calibri"/>
              </a:rPr>
              <a:t>esto</a:t>
            </a:r>
            <a:r>
              <a:rPr lang="en-US">
                <a:cs typeface="Calibri"/>
              </a:rPr>
              <a:t> </a:t>
            </a:r>
            <a:r>
              <a:rPr lang="en-US" err="1">
                <a:cs typeface="Calibri"/>
              </a:rPr>
              <a:t>significa</a:t>
            </a:r>
            <a:r>
              <a:rPr lang="en-US">
                <a:cs typeface="Calibri"/>
              </a:rPr>
              <a:t> que las </a:t>
            </a:r>
            <a:r>
              <a:rPr lang="en-US" err="1">
                <a:cs typeface="Calibri"/>
              </a:rPr>
              <a:t>operaciones</a:t>
            </a:r>
            <a:r>
              <a:rPr lang="en-US">
                <a:cs typeface="Calibri"/>
              </a:rPr>
              <a:t> de </a:t>
            </a:r>
            <a:r>
              <a:rPr lang="en-US" err="1">
                <a:cs typeface="Calibri"/>
              </a:rPr>
              <a:t>gestión</a:t>
            </a:r>
            <a:r>
              <a:rPr lang="en-US">
                <a:cs typeface="Calibri"/>
              </a:rPr>
              <a:t> de la </a:t>
            </a:r>
            <a:r>
              <a:rPr lang="en-US" err="1">
                <a:cs typeface="Calibri"/>
              </a:rPr>
              <a:t>acción</a:t>
            </a:r>
            <a:r>
              <a:rPr lang="en-US">
                <a:cs typeface="Calibri"/>
              </a:rPr>
              <a:t> exterior </a:t>
            </a:r>
            <a:r>
              <a:rPr lang="en-US" err="1">
                <a:cs typeface="Calibri"/>
              </a:rPr>
              <a:t>estarán</a:t>
            </a:r>
            <a:r>
              <a:rPr lang="en-US">
                <a:cs typeface="Calibri"/>
              </a:rPr>
              <a:t> </a:t>
            </a:r>
            <a:r>
              <a:rPr lang="en-US" err="1">
                <a:cs typeface="Calibri"/>
              </a:rPr>
              <a:t>centralizadas</a:t>
            </a:r>
            <a:r>
              <a:rPr lang="en-US">
                <a:cs typeface="Calibri"/>
              </a:rPr>
              <a:t> en OPSYS. </a:t>
            </a:r>
            <a:r>
              <a:rPr lang="en-US" err="1">
                <a:cs typeface="Calibri"/>
              </a:rPr>
              <a:t>Incorporá</a:t>
            </a:r>
            <a:r>
              <a:rPr lang="en-US">
                <a:cs typeface="Calibri"/>
              </a:rPr>
              <a:t> la </a:t>
            </a:r>
            <a:r>
              <a:rPr lang="en-US" err="1">
                <a:cs typeface="Calibri"/>
              </a:rPr>
              <a:t>elaboración</a:t>
            </a:r>
            <a:r>
              <a:rPr lang="en-US">
                <a:cs typeface="Calibri"/>
              </a:rPr>
              <a:t> de </a:t>
            </a:r>
            <a:r>
              <a:rPr lang="en-US" err="1">
                <a:cs typeface="Calibri"/>
              </a:rPr>
              <a:t>informes</a:t>
            </a:r>
            <a:r>
              <a:rPr lang="en-US">
                <a:cs typeface="Calibri"/>
              </a:rPr>
              <a:t> EARM, </a:t>
            </a:r>
            <a:r>
              <a:rPr lang="en-US" err="1">
                <a:cs typeface="Calibri"/>
              </a:rPr>
              <a:t>integrará</a:t>
            </a:r>
            <a:r>
              <a:rPr lang="en-US">
                <a:cs typeface="Calibri"/>
              </a:rPr>
              <a:t> la </a:t>
            </a:r>
            <a:r>
              <a:rPr lang="en-US" err="1">
                <a:cs typeface="Calibri"/>
              </a:rPr>
              <a:t>publicación</a:t>
            </a:r>
            <a:r>
              <a:rPr lang="en-US">
                <a:cs typeface="Calibri"/>
              </a:rPr>
              <a:t> de </a:t>
            </a:r>
            <a:r>
              <a:rPr lang="en-US" err="1">
                <a:cs typeface="Calibri"/>
              </a:rPr>
              <a:t>nuevas</a:t>
            </a:r>
            <a:r>
              <a:rPr lang="en-US">
                <a:cs typeface="Calibri"/>
              </a:rPr>
              <a:t> </a:t>
            </a:r>
            <a:r>
              <a:rPr lang="en-US" err="1">
                <a:cs typeface="Calibri"/>
              </a:rPr>
              <a:t>licitaciones</a:t>
            </a:r>
            <a:r>
              <a:rPr lang="en-US">
                <a:cs typeface="Calibri"/>
              </a:rPr>
              <a:t> y </a:t>
            </a:r>
            <a:r>
              <a:rPr lang="en-US" err="1">
                <a:cs typeface="Calibri"/>
              </a:rPr>
              <a:t>convocatorias</a:t>
            </a:r>
            <a:r>
              <a:rPr lang="en-US">
                <a:cs typeface="Calibri"/>
              </a:rPr>
              <a:t> de </a:t>
            </a:r>
            <a:r>
              <a:rPr lang="en-US" err="1">
                <a:cs typeface="Calibri"/>
              </a:rPr>
              <a:t>propuestas</a:t>
            </a:r>
            <a:r>
              <a:rPr lang="en-US">
                <a:cs typeface="Calibri"/>
              </a:rPr>
              <a:t>, el plan de </a:t>
            </a:r>
            <a:r>
              <a:rPr lang="en-US" err="1">
                <a:cs typeface="Calibri"/>
              </a:rPr>
              <a:t>trabajo</a:t>
            </a:r>
            <a:r>
              <a:rPr lang="en-US">
                <a:cs typeface="Calibri"/>
              </a:rPr>
              <a:t> para la </a:t>
            </a:r>
            <a:r>
              <a:rPr lang="en-US" err="1">
                <a:cs typeface="Calibri"/>
              </a:rPr>
              <a:t>supervisión</a:t>
            </a:r>
            <a:r>
              <a:rPr lang="en-US">
                <a:cs typeface="Calibri"/>
              </a:rPr>
              <a:t> de </a:t>
            </a:r>
            <a:r>
              <a:rPr lang="en-US" err="1">
                <a:cs typeface="Calibri"/>
              </a:rPr>
              <a:t>resultados</a:t>
            </a:r>
            <a:r>
              <a:rPr lang="en-US">
                <a:cs typeface="Calibri"/>
              </a:rPr>
              <a:t> </a:t>
            </a:r>
            <a:r>
              <a:rPr lang="en-US" err="1">
                <a:cs typeface="Calibri"/>
              </a:rPr>
              <a:t>estará</a:t>
            </a:r>
            <a:r>
              <a:rPr lang="en-US">
                <a:cs typeface="Calibri"/>
              </a:rPr>
              <a:t> </a:t>
            </a:r>
            <a:r>
              <a:rPr lang="en-US" err="1">
                <a:cs typeface="Calibri"/>
              </a:rPr>
              <a:t>basado</a:t>
            </a:r>
            <a:r>
              <a:rPr lang="en-US">
                <a:cs typeface="Calibri"/>
              </a:rPr>
              <a:t> en las </a:t>
            </a:r>
            <a:r>
              <a:rPr lang="en-US" err="1">
                <a:cs typeface="Calibri"/>
              </a:rPr>
              <a:t>intervenciones</a:t>
            </a:r>
            <a:r>
              <a:rPr lang="en-US">
                <a:cs typeface="Calibri"/>
              </a:rPr>
              <a:t> </a:t>
            </a:r>
            <a:r>
              <a:rPr lang="en-US" err="1">
                <a:cs typeface="Calibri"/>
              </a:rPr>
              <a:t>introducidas</a:t>
            </a:r>
            <a:r>
              <a:rPr lang="en-US">
                <a:cs typeface="Calibri"/>
              </a:rPr>
              <a:t> en el </a:t>
            </a:r>
            <a:r>
              <a:rPr lang="en-US" err="1">
                <a:cs typeface="Calibri"/>
              </a:rPr>
              <a:t>sistema</a:t>
            </a:r>
            <a:r>
              <a:rPr lang="en-US">
                <a:cs typeface="Calibri"/>
              </a:rPr>
              <a:t>.</a:t>
            </a:r>
          </a:p>
          <a:p>
            <a:endParaRPr lang="en-US"/>
          </a:p>
          <a:p>
            <a:r>
              <a:rPr lang="en-US" b="1"/>
              <a:t>ABAC: </a:t>
            </a:r>
            <a:r>
              <a:rPr lang="en-US"/>
              <a:t>Accrual based Accounting System</a:t>
            </a:r>
            <a:endParaRPr lang="en-US">
              <a:cs typeface="Calibri"/>
            </a:endParaRPr>
          </a:p>
          <a:p>
            <a:r>
              <a:rPr lang="en-US" b="1"/>
              <a:t>ARES: </a:t>
            </a:r>
            <a:r>
              <a:rPr lang="en-US"/>
              <a:t>Advanced Records System</a:t>
            </a:r>
          </a:p>
          <a:p>
            <a:r>
              <a:rPr lang="en-US" b="1"/>
              <a:t>CRIS: </a:t>
            </a:r>
            <a:r>
              <a:rPr lang="en-US"/>
              <a:t>Common External Relations Information System</a:t>
            </a:r>
          </a:p>
          <a:p>
            <a:r>
              <a:rPr lang="en-US" b="1"/>
              <a:t>EAMR: </a:t>
            </a:r>
            <a:r>
              <a:rPr lang="en-US" sz="1200"/>
              <a:t>External Assistance Management Report</a:t>
            </a:r>
            <a:endParaRPr lang="en-US"/>
          </a:p>
          <a:p>
            <a:r>
              <a:rPr lang="en-US" b="1"/>
              <a:t>PPMT: </a:t>
            </a:r>
            <a:r>
              <a:rPr lang="en-US" sz="1200"/>
              <a:t>Public Procurement Management Tool</a:t>
            </a:r>
            <a:endParaRPr lang="en-US"/>
          </a:p>
          <a:p>
            <a:r>
              <a:rPr lang="en-GB" b="1"/>
              <a:t>e-Calls PROSPECT: </a:t>
            </a:r>
            <a:r>
              <a:rPr lang="en-GB" b="0"/>
              <a:t>Modulo que gestiona las solicitudes de subvenciones</a:t>
            </a:r>
            <a:endParaRPr lang="en-GB" b="1"/>
          </a:p>
          <a:p>
            <a:r>
              <a:rPr lang="en-GB" b="1"/>
              <a:t>ROM: </a:t>
            </a:r>
            <a:r>
              <a:rPr lang="en-US" sz="1200"/>
              <a:t>Results Oriented Monitoring module</a:t>
            </a:r>
            <a:endParaRPr lang="en-GB"/>
          </a:p>
          <a:p>
            <a:r>
              <a:rPr lang="en-US" b="1"/>
              <a:t>EVAL: </a:t>
            </a:r>
            <a:r>
              <a:rPr lang="en-US"/>
              <a:t>Evaluation module</a:t>
            </a:r>
          </a:p>
          <a:p>
            <a:r>
              <a:rPr lang="en-US" b="1"/>
              <a:t>AUDIT: </a:t>
            </a:r>
            <a:r>
              <a:rPr lang="en-US"/>
              <a:t>Audit module</a:t>
            </a:r>
          </a:p>
          <a:p>
            <a:r>
              <a:rPr lang="en-US" b="1"/>
              <a:t>GIS: </a:t>
            </a:r>
            <a:r>
              <a:rPr lang="en-US"/>
              <a:t>Geographical</a:t>
            </a:r>
            <a:r>
              <a:rPr lang="en-US" baseline="0"/>
              <a:t> Information System </a:t>
            </a:r>
            <a:endParaRPr lang="en-GB"/>
          </a:p>
        </p:txBody>
      </p:sp>
      <p:sp>
        <p:nvSpPr>
          <p:cNvPr id="4" name="Slide Number Placeholder 3"/>
          <p:cNvSpPr>
            <a:spLocks noGrp="1"/>
          </p:cNvSpPr>
          <p:nvPr>
            <p:ph type="sldNum" sz="quarter" idx="10"/>
          </p:nvPr>
        </p:nvSpPr>
        <p:spPr/>
        <p:txBody>
          <a:bodyPr/>
          <a:lstStyle/>
          <a:p>
            <a:fld id="{66E9DD28-5A0D-4599-8731-357FB54E3521}" type="slidenum">
              <a:rPr lang="en-GB" smtClean="0"/>
              <a:t>9</a:t>
            </a:fld>
            <a:endParaRPr lang="en-GB"/>
          </a:p>
        </p:txBody>
      </p:sp>
    </p:spTree>
    <p:extLst>
      <p:ext uri="{BB962C8B-B14F-4D97-AF65-F5344CB8AC3E}">
        <p14:creationId xmlns:p14="http://schemas.microsoft.com/office/powerpoint/2010/main" val="7442986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i="1" u="sng">
                <a:solidFill>
                  <a:srgbClr val="024B9C"/>
                </a:solidFill>
                <a:cs typeface="Arial"/>
              </a:rPr>
              <a:t>¿Cómo</a:t>
            </a:r>
            <a:r>
              <a:rPr lang="es-ES" sz="1200" b="1" i="1" u="sng">
                <a:solidFill>
                  <a:srgbClr val="024B9C"/>
                </a:solidFill>
              </a:rPr>
              <a:t> acceder al </a:t>
            </a:r>
            <a:r>
              <a:rPr lang="es-ES" b="1" i="1" u="sng"/>
              <a:t>marco lógico?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a:p>
          <a:p>
            <a:r>
              <a:rPr lang="es-ES"/>
              <a:t>El </a:t>
            </a:r>
            <a:r>
              <a:rPr lang="es-ES" b="1"/>
              <a:t>Operational Manager</a:t>
            </a:r>
            <a:r>
              <a:rPr lang="es-ES"/>
              <a:t> de la Comisión Europea concede acceso al </a:t>
            </a:r>
            <a:r>
              <a:rPr lang="es-ES" b="1"/>
              <a:t>Lead Implementing Partner (LIP)</a:t>
            </a:r>
            <a:r>
              <a:rPr lang="es-ES"/>
              <a:t>, el cual recibe una notificación por email y también a través del Funding and Tender Opportunities Portal.</a:t>
            </a:r>
          </a:p>
          <a:p>
            <a:endParaRPr lang="es-ES"/>
          </a:p>
          <a:p>
            <a:pPr marL="0" marR="0" lvl="0" indent="0" algn="l" defTabSz="914400" rtl="0" eaLnBrk="1" fontAlgn="auto" latinLnBrk="0" hangingPunct="1">
              <a:lnSpc>
                <a:spcPct val="100000"/>
              </a:lnSpc>
              <a:spcBef>
                <a:spcPts val="0"/>
              </a:spcBef>
              <a:spcAft>
                <a:spcPts val="0"/>
              </a:spcAft>
              <a:buClrTx/>
              <a:buSzTx/>
              <a:buFontTx/>
              <a:buNone/>
              <a:tabLst/>
              <a:defRPr/>
            </a:pPr>
            <a:r>
              <a:rPr lang="es-ES"/>
              <a:t>No obstante, no es </a:t>
            </a:r>
            <a:r>
              <a:rPr lang="es-ES" b="1"/>
              <a:t>necesario tener un PIC</a:t>
            </a:r>
            <a:r>
              <a:rPr lang="es-ES"/>
              <a:t> para acceder un proyecto y poder crear o actualizar su marco lógico. El motivo es que este módulo fue creado antes que el Funding &amp; Tenders Portal y posteriormente integrado dentro del mismo. Dentro del módulo, </a:t>
            </a:r>
            <a:r>
              <a:rPr lang="es-ES" b="0"/>
              <a:t>los permisos del </a:t>
            </a:r>
            <a:r>
              <a:rPr lang="es-ES" b="1"/>
              <a:t>LIP</a:t>
            </a:r>
            <a:r>
              <a:rPr lang="es-ES" b="0"/>
              <a:t> son equivalentes a los del </a:t>
            </a:r>
            <a:r>
              <a:rPr lang="es-ES" b="1"/>
              <a:t>PCoCo.</a:t>
            </a:r>
          </a:p>
        </p:txBody>
      </p:sp>
      <p:sp>
        <p:nvSpPr>
          <p:cNvPr id="4" name="Slide Number Placeholder 3"/>
          <p:cNvSpPr>
            <a:spLocks noGrp="1"/>
          </p:cNvSpPr>
          <p:nvPr>
            <p:ph type="sldNum" sz="quarter" idx="5"/>
          </p:nvPr>
        </p:nvSpPr>
        <p:spPr/>
        <p:txBody>
          <a:bodyPr/>
          <a:lstStyle/>
          <a:p>
            <a:fld id="{66E9DD28-5A0D-4599-8731-357FB54E3521}" type="slidenum">
              <a:rPr lang="en-GB" smtClean="0"/>
              <a:t>61</a:t>
            </a:fld>
            <a:endParaRPr lang="en-GB"/>
          </a:p>
        </p:txBody>
      </p:sp>
    </p:spTree>
    <p:extLst>
      <p:ext uri="{BB962C8B-B14F-4D97-AF65-F5344CB8AC3E}">
        <p14:creationId xmlns:p14="http://schemas.microsoft.com/office/powerpoint/2010/main" val="1324722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a:solidFill>
                  <a:schemeClr val="tx1"/>
                </a:solidFill>
                <a:effectLst/>
                <a:latin typeface="+mn-lt"/>
                <a:ea typeface="+mn-ea"/>
                <a:cs typeface="+mn-cs"/>
              </a:rPr>
              <a:t>Esta lista que es revisada una vez al año por la Administración con indicadores sobre los que se desea reportar y que son relevantes en materia de transparencia.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a:solidFill>
                  <a:schemeClr val="tx1"/>
                </a:solidFill>
                <a:effectLst/>
                <a:latin typeface="+mn-lt"/>
                <a:ea typeface="+mn-ea"/>
                <a:cs typeface="+mn-cs"/>
              </a:rPr>
              <a:t>Es preferible seleccionar indicadores básico, pero también existe la posibilidad de crear indicadores propios.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6E9DD28-5A0D-4599-8731-357FB54E3521}" type="slidenum">
              <a:rPr lang="en-GB" smtClean="0"/>
              <a:t>65</a:t>
            </a:fld>
            <a:endParaRPr lang="en-GB"/>
          </a:p>
        </p:txBody>
      </p:sp>
    </p:spTree>
    <p:extLst>
      <p:ext uri="{BB962C8B-B14F-4D97-AF65-F5344CB8AC3E}">
        <p14:creationId xmlns:p14="http://schemas.microsoft.com/office/powerpoint/2010/main" val="10298702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a:t>Gestionar contracto e intercambiar documentos con la Comisión Europea.</a:t>
            </a:r>
          </a:p>
        </p:txBody>
      </p:sp>
      <p:sp>
        <p:nvSpPr>
          <p:cNvPr id="4" name="Slide Number Placeholder 3"/>
          <p:cNvSpPr>
            <a:spLocks noGrp="1"/>
          </p:cNvSpPr>
          <p:nvPr>
            <p:ph type="sldNum" sz="quarter" idx="10"/>
          </p:nvPr>
        </p:nvSpPr>
        <p:spPr/>
        <p:txBody>
          <a:bodyPr/>
          <a:lstStyle/>
          <a:p>
            <a:fld id="{59CF2995-AB43-4B7C-B8CD-9DC7C3692A9C}" type="slidenum">
              <a:rPr lang="en-GB" smtClean="0"/>
              <a:t>70</a:t>
            </a:fld>
            <a:endParaRPr lang="en-GB"/>
          </a:p>
        </p:txBody>
      </p:sp>
    </p:spTree>
    <p:extLst>
      <p:ext uri="{BB962C8B-B14F-4D97-AF65-F5344CB8AC3E}">
        <p14:creationId xmlns:p14="http://schemas.microsoft.com/office/powerpoint/2010/main" val="38691564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a:t>Como iniciar una modificación de un contracto.</a:t>
            </a:r>
          </a:p>
        </p:txBody>
      </p:sp>
      <p:sp>
        <p:nvSpPr>
          <p:cNvPr id="4" name="Slide Number Placeholder 3"/>
          <p:cNvSpPr>
            <a:spLocks noGrp="1"/>
          </p:cNvSpPr>
          <p:nvPr>
            <p:ph type="sldNum" sz="quarter" idx="5"/>
          </p:nvPr>
        </p:nvSpPr>
        <p:spPr/>
        <p:txBody>
          <a:bodyPr/>
          <a:lstStyle/>
          <a:p>
            <a:fld id="{66E9DD28-5A0D-4599-8731-357FB54E3521}" type="slidenum">
              <a:rPr lang="en-GB" smtClean="0"/>
              <a:t>71</a:t>
            </a:fld>
            <a:endParaRPr lang="en-GB"/>
          </a:p>
        </p:txBody>
      </p:sp>
    </p:spTree>
    <p:extLst>
      <p:ext uri="{BB962C8B-B14F-4D97-AF65-F5344CB8AC3E}">
        <p14:creationId xmlns:p14="http://schemas.microsoft.com/office/powerpoint/2010/main" val="2962164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Los </a:t>
            </a:r>
            <a:r>
              <a:rPr lang="en-US" dirty="0" err="1">
                <a:cs typeface="Calibri"/>
              </a:rPr>
              <a:t>cambios</a:t>
            </a:r>
            <a:r>
              <a:rPr lang="en-US" dirty="0">
                <a:cs typeface="Calibri"/>
              </a:rPr>
              <a:t> </a:t>
            </a:r>
            <a:r>
              <a:rPr lang="en-US" dirty="0" err="1">
                <a:cs typeface="Calibri"/>
              </a:rPr>
              <a:t>afectan</a:t>
            </a:r>
            <a:r>
              <a:rPr lang="en-US" dirty="0">
                <a:cs typeface="Calibri"/>
              </a:rPr>
              <a:t> </a:t>
            </a:r>
            <a:r>
              <a:rPr lang="en-US" dirty="0" err="1">
                <a:cs typeface="Calibri"/>
              </a:rPr>
              <a:t>tanto</a:t>
            </a:r>
            <a:r>
              <a:rPr lang="en-US" dirty="0">
                <a:cs typeface="Calibri"/>
              </a:rPr>
              <a:t> a </a:t>
            </a:r>
            <a:r>
              <a:rPr lang="en-US" dirty="0" err="1">
                <a:cs typeface="Calibri"/>
              </a:rPr>
              <a:t>usuarios</a:t>
            </a:r>
            <a:r>
              <a:rPr lang="en-US" dirty="0">
                <a:cs typeface="Calibri"/>
              </a:rPr>
              <a:t> </a:t>
            </a:r>
            <a:r>
              <a:rPr lang="en-US" dirty="0" err="1">
                <a:cs typeface="Calibri"/>
              </a:rPr>
              <a:t>internos</a:t>
            </a:r>
            <a:r>
              <a:rPr lang="en-US" dirty="0">
                <a:cs typeface="Calibri"/>
              </a:rPr>
              <a:t> </a:t>
            </a:r>
            <a:r>
              <a:rPr lang="en-US" dirty="0" err="1">
                <a:cs typeface="Calibri"/>
              </a:rPr>
              <a:t>como</a:t>
            </a:r>
            <a:r>
              <a:rPr lang="en-US" dirty="0">
                <a:cs typeface="Calibri"/>
              </a:rPr>
              <a:t> </a:t>
            </a:r>
            <a:r>
              <a:rPr lang="en-US" dirty="0" err="1">
                <a:cs typeface="Calibri"/>
              </a:rPr>
              <a:t>externos</a:t>
            </a:r>
            <a:r>
              <a:rPr lang="en-US" dirty="0">
                <a:cs typeface="Calibri"/>
              </a:rPr>
              <a:t> que </a:t>
            </a:r>
            <a:r>
              <a:rPr lang="en-US" dirty="0" err="1">
                <a:cs typeface="Calibri"/>
              </a:rPr>
              <a:t>acceden</a:t>
            </a:r>
            <a:r>
              <a:rPr lang="en-US" dirty="0">
                <a:cs typeface="Calibri"/>
              </a:rPr>
              <a:t> al </a:t>
            </a:r>
            <a:r>
              <a:rPr lang="en-US" dirty="0" err="1">
                <a:cs typeface="Calibri"/>
              </a:rPr>
              <a:t>ecosistema</a:t>
            </a:r>
            <a:r>
              <a:rPr lang="en-US" dirty="0">
                <a:cs typeface="Calibri"/>
              </a:rPr>
              <a:t> a </a:t>
            </a:r>
            <a:r>
              <a:rPr lang="en-US" dirty="0" err="1">
                <a:cs typeface="Calibri"/>
              </a:rPr>
              <a:t>través</a:t>
            </a:r>
            <a:r>
              <a:rPr lang="en-US" dirty="0">
                <a:cs typeface="Calibri"/>
              </a:rPr>
              <a:t> de </a:t>
            </a:r>
            <a:r>
              <a:rPr lang="en-US" dirty="0" err="1"/>
              <a:t>distintas</a:t>
            </a:r>
            <a:r>
              <a:rPr lang="en-US" dirty="0"/>
              <a:t> </a:t>
            </a:r>
            <a:r>
              <a:rPr lang="en-US" dirty="0" err="1"/>
              <a:t>aplicaciones</a:t>
            </a:r>
            <a:r>
              <a:rPr lang="en-US" dirty="0">
                <a:cs typeface="Calibri"/>
              </a:rPr>
              <a:t>.</a:t>
            </a:r>
          </a:p>
          <a:p>
            <a:endParaRPr lang="en-US" dirty="0">
              <a:cs typeface="Calibri"/>
            </a:endParaRPr>
          </a:p>
          <a:p>
            <a:r>
              <a:rPr lang="en-US" dirty="0">
                <a:cs typeface="Calibri"/>
              </a:rPr>
              <a:t>El portal a </a:t>
            </a:r>
            <a:r>
              <a:rPr lang="en-US" dirty="0" err="1">
                <a:cs typeface="Calibri"/>
              </a:rPr>
              <a:t>través</a:t>
            </a:r>
            <a:r>
              <a:rPr lang="en-US" baseline="0" dirty="0">
                <a:cs typeface="Calibri"/>
              </a:rPr>
              <a:t> del </a:t>
            </a:r>
            <a:r>
              <a:rPr lang="en-US" baseline="0" dirty="0" err="1">
                <a:cs typeface="Calibri"/>
              </a:rPr>
              <a:t>cual</a:t>
            </a:r>
            <a:r>
              <a:rPr lang="en-US" baseline="0" dirty="0">
                <a:cs typeface="Calibri"/>
              </a:rPr>
              <a:t> </a:t>
            </a:r>
            <a:r>
              <a:rPr lang="en-US" baseline="0" dirty="0" err="1">
                <a:cs typeface="Calibri"/>
              </a:rPr>
              <a:t>pueden</a:t>
            </a:r>
            <a:r>
              <a:rPr lang="en-US" dirty="0">
                <a:cs typeface="Calibri"/>
              </a:rPr>
              <a:t> </a:t>
            </a:r>
            <a:r>
              <a:rPr lang="en-US" dirty="0" err="1">
                <a:cs typeface="Calibri"/>
              </a:rPr>
              <a:t>acceder</a:t>
            </a:r>
            <a:r>
              <a:rPr lang="en-US" dirty="0">
                <a:cs typeface="Calibri"/>
              </a:rPr>
              <a:t> al </a:t>
            </a:r>
            <a:r>
              <a:rPr lang="en-US" dirty="0" err="1">
                <a:cs typeface="Calibri"/>
              </a:rPr>
              <a:t>ecosistema</a:t>
            </a:r>
            <a:r>
              <a:rPr lang="en-US" dirty="0">
                <a:cs typeface="Calibri"/>
              </a:rPr>
              <a:t> </a:t>
            </a:r>
            <a:r>
              <a:rPr lang="en-US" dirty="0" err="1">
                <a:cs typeface="Calibri"/>
              </a:rPr>
              <a:t>como</a:t>
            </a:r>
            <a:r>
              <a:rPr lang="en-US" dirty="0">
                <a:cs typeface="Calibri"/>
              </a:rPr>
              <a:t> </a:t>
            </a:r>
            <a:r>
              <a:rPr lang="en-US" dirty="0" err="1">
                <a:cs typeface="Calibri"/>
              </a:rPr>
              <a:t>usuarios</a:t>
            </a:r>
            <a:r>
              <a:rPr lang="en-US" dirty="0">
                <a:cs typeface="Calibri"/>
              </a:rPr>
              <a:t> </a:t>
            </a:r>
            <a:r>
              <a:rPr lang="en-US" dirty="0" err="1">
                <a:cs typeface="Calibri"/>
              </a:rPr>
              <a:t>externos</a:t>
            </a:r>
            <a:r>
              <a:rPr lang="en-US" baseline="0" dirty="0">
                <a:cs typeface="Calibri"/>
              </a:rPr>
              <a:t>, el </a:t>
            </a:r>
            <a:r>
              <a:rPr lang="en-US" dirty="0">
                <a:cs typeface="Calibri"/>
              </a:rPr>
              <a:t>Funding &amp; Tender Opportunities Portal,</a:t>
            </a:r>
            <a:r>
              <a:rPr lang="en-US" baseline="0" dirty="0">
                <a:cs typeface="Calibri"/>
              </a:rPr>
              <a:t> </a:t>
            </a:r>
            <a:r>
              <a:rPr lang="en-US" baseline="0" dirty="0" err="1">
                <a:cs typeface="Calibri"/>
              </a:rPr>
              <a:t>tiene</a:t>
            </a:r>
            <a:r>
              <a:rPr lang="en-US" baseline="0" dirty="0">
                <a:cs typeface="Calibri"/>
              </a:rPr>
              <a:t> el </a:t>
            </a:r>
            <a:r>
              <a:rPr lang="en-US" baseline="0" dirty="0" err="1">
                <a:cs typeface="Calibri"/>
              </a:rPr>
              <a:t>propósito</a:t>
            </a:r>
            <a:r>
              <a:rPr lang="en-US" dirty="0">
                <a:cs typeface="Calibri"/>
              </a:rPr>
              <a:t> </a:t>
            </a:r>
            <a:r>
              <a:rPr lang="en-US" dirty="0" err="1">
                <a:cs typeface="Calibri"/>
              </a:rPr>
              <a:t>centralizar</a:t>
            </a:r>
            <a:r>
              <a:rPr lang="en-US" dirty="0">
                <a:cs typeface="Calibri"/>
              </a:rPr>
              <a:t> </a:t>
            </a:r>
            <a:r>
              <a:rPr lang="en-US" dirty="0" err="1">
                <a:cs typeface="Calibri"/>
              </a:rPr>
              <a:t>documentos</a:t>
            </a:r>
            <a:r>
              <a:rPr lang="en-US" baseline="0" dirty="0">
                <a:cs typeface="Calibri"/>
              </a:rPr>
              <a:t> </a:t>
            </a:r>
            <a:r>
              <a:rPr lang="en-US" dirty="0">
                <a:cs typeface="Calibri"/>
              </a:rPr>
              <a:t>y </a:t>
            </a:r>
            <a:r>
              <a:rPr lang="en-US" dirty="0" err="1">
                <a:cs typeface="Calibri"/>
              </a:rPr>
              <a:t>realizar</a:t>
            </a:r>
            <a:r>
              <a:rPr lang="en-US" dirty="0">
                <a:cs typeface="Calibri"/>
              </a:rPr>
              <a:t> </a:t>
            </a:r>
            <a:r>
              <a:rPr lang="en-US" dirty="0" err="1">
                <a:cs typeface="Calibri"/>
              </a:rPr>
              <a:t>ciertas</a:t>
            </a:r>
            <a:r>
              <a:rPr lang="en-US" dirty="0">
                <a:cs typeface="Calibri"/>
              </a:rPr>
              <a:t> </a:t>
            </a:r>
            <a:r>
              <a:rPr lang="en-US" dirty="0" err="1">
                <a:cs typeface="Calibri"/>
              </a:rPr>
              <a:t>tareas</a:t>
            </a:r>
            <a:r>
              <a:rPr lang="en-US" baseline="0" dirty="0">
                <a:cs typeface="Calibri"/>
              </a:rPr>
              <a:t> </a:t>
            </a:r>
            <a:r>
              <a:rPr lang="en-US" baseline="0" dirty="0" err="1">
                <a:cs typeface="Calibri"/>
              </a:rPr>
              <a:t>en</a:t>
            </a:r>
            <a:r>
              <a:rPr lang="en-US" baseline="0" dirty="0">
                <a:cs typeface="Calibri"/>
              </a:rPr>
              <a:t> </a:t>
            </a:r>
            <a:r>
              <a:rPr lang="en-US" baseline="0" dirty="0" err="1">
                <a:cs typeface="Calibri"/>
              </a:rPr>
              <a:t>los</a:t>
            </a:r>
            <a:r>
              <a:rPr lang="en-US" baseline="0" dirty="0">
                <a:cs typeface="Calibri"/>
              </a:rPr>
              <a:t> </a:t>
            </a:r>
            <a:r>
              <a:rPr lang="en-US" baseline="0" dirty="0" err="1">
                <a:cs typeface="Calibri"/>
              </a:rPr>
              <a:t>múltiples</a:t>
            </a:r>
            <a:r>
              <a:rPr lang="en-US" baseline="0" dirty="0">
                <a:cs typeface="Calibri"/>
              </a:rPr>
              <a:t> </a:t>
            </a:r>
            <a:r>
              <a:rPr lang="en-US" baseline="0" dirty="0" err="1">
                <a:cs typeface="Calibri"/>
              </a:rPr>
              <a:t>menús</a:t>
            </a:r>
            <a:r>
              <a:rPr lang="en-US" baseline="0" dirty="0">
                <a:cs typeface="Calibri"/>
              </a:rPr>
              <a:t> </a:t>
            </a:r>
            <a:r>
              <a:rPr lang="en-US" baseline="0" dirty="0" err="1">
                <a:cs typeface="Calibri"/>
              </a:rPr>
              <a:t>disponibles</a:t>
            </a:r>
            <a:r>
              <a:rPr lang="en-US" dirty="0">
                <a:cs typeface="Calibri"/>
              </a:rPr>
              <a:t>. La </a:t>
            </a:r>
            <a:r>
              <a:rPr lang="en-US" dirty="0" err="1">
                <a:cs typeface="Calibri"/>
              </a:rPr>
              <a:t>comunicación</a:t>
            </a:r>
            <a:r>
              <a:rPr lang="en-US" dirty="0">
                <a:cs typeface="Calibri"/>
              </a:rPr>
              <a:t> </a:t>
            </a:r>
            <a:r>
              <a:rPr lang="en-US" baseline="0" dirty="0">
                <a:cs typeface="Calibri"/>
              </a:rPr>
              <a:t>con </a:t>
            </a:r>
            <a:r>
              <a:rPr lang="en-US" baseline="0" dirty="0" err="1">
                <a:cs typeface="Calibri"/>
              </a:rPr>
              <a:t>los</a:t>
            </a:r>
            <a:r>
              <a:rPr lang="en-US" baseline="0" dirty="0">
                <a:cs typeface="Calibri"/>
              </a:rPr>
              <a:t> </a:t>
            </a:r>
            <a:r>
              <a:rPr lang="en-US" dirty="0">
                <a:cs typeface="Calibri"/>
              </a:rPr>
              <a:t>Operational Managers </a:t>
            </a:r>
            <a:r>
              <a:rPr lang="en-US" dirty="0" err="1">
                <a:cs typeface="Calibri"/>
              </a:rPr>
              <a:t>por</a:t>
            </a:r>
            <a:r>
              <a:rPr lang="en-US" dirty="0">
                <a:cs typeface="Calibri"/>
              </a:rPr>
              <a:t> email u </a:t>
            </a:r>
            <a:r>
              <a:rPr lang="en-US" dirty="0" err="1">
                <a:cs typeface="Calibri"/>
              </a:rPr>
              <a:t>otros</a:t>
            </a:r>
            <a:r>
              <a:rPr lang="en-US" dirty="0">
                <a:cs typeface="Calibri"/>
              </a:rPr>
              <a:t> </a:t>
            </a:r>
            <a:r>
              <a:rPr lang="en-US" dirty="0" err="1">
                <a:cs typeface="Calibri"/>
              </a:rPr>
              <a:t>canales</a:t>
            </a:r>
            <a:r>
              <a:rPr lang="en-US" baseline="0" dirty="0">
                <a:cs typeface="Calibri"/>
              </a:rPr>
              <a:t> </a:t>
            </a:r>
            <a:r>
              <a:rPr lang="en-US" baseline="0" dirty="0" err="1">
                <a:cs typeface="Calibri"/>
              </a:rPr>
              <a:t>sigue</a:t>
            </a:r>
            <a:r>
              <a:rPr lang="en-US" baseline="0" dirty="0">
                <a:cs typeface="Calibri"/>
              </a:rPr>
              <a:t> </a:t>
            </a:r>
            <a:r>
              <a:rPr lang="en-US" baseline="0" dirty="0" err="1">
                <a:cs typeface="Calibri"/>
              </a:rPr>
              <a:t>ahí</a:t>
            </a:r>
            <a:r>
              <a:rPr lang="en-US" dirty="0">
                <a:cs typeface="Calibri"/>
              </a:rPr>
              <a:t>. No obstante, </a:t>
            </a:r>
            <a:r>
              <a:rPr lang="en-US" dirty="0" err="1">
                <a:cs typeface="Calibri"/>
              </a:rPr>
              <a:t>también</a:t>
            </a:r>
            <a:r>
              <a:rPr lang="en-US" baseline="0" dirty="0">
                <a:cs typeface="Calibri"/>
              </a:rPr>
              <a:t> </a:t>
            </a:r>
            <a:r>
              <a:rPr lang="en-US" baseline="0" dirty="0" err="1">
                <a:cs typeface="Calibri"/>
              </a:rPr>
              <a:t>existe</a:t>
            </a:r>
            <a:r>
              <a:rPr lang="en-US" baseline="0" dirty="0">
                <a:cs typeface="Calibri"/>
              </a:rPr>
              <a:t> la </a:t>
            </a:r>
            <a:r>
              <a:rPr lang="en-US" baseline="0" dirty="0" err="1">
                <a:cs typeface="Calibri"/>
              </a:rPr>
              <a:t>posibilidad</a:t>
            </a:r>
            <a:r>
              <a:rPr lang="en-US" baseline="0" dirty="0">
                <a:cs typeface="Calibri"/>
              </a:rPr>
              <a:t> de </a:t>
            </a:r>
            <a:r>
              <a:rPr lang="en-US" baseline="0" dirty="0" err="1">
                <a:cs typeface="Calibri"/>
              </a:rPr>
              <a:t>recibir</a:t>
            </a:r>
            <a:r>
              <a:rPr lang="en-US" baseline="0" dirty="0">
                <a:cs typeface="Calibri"/>
              </a:rPr>
              <a:t> </a:t>
            </a:r>
            <a:r>
              <a:rPr lang="en-US" baseline="0" dirty="0" err="1">
                <a:cs typeface="Calibri"/>
              </a:rPr>
              <a:t>comentarios</a:t>
            </a:r>
            <a:r>
              <a:rPr lang="en-US" baseline="0" dirty="0">
                <a:cs typeface="Calibri"/>
              </a:rPr>
              <a:t> a </a:t>
            </a:r>
            <a:r>
              <a:rPr lang="en-US" baseline="0" dirty="0" err="1">
                <a:cs typeface="Calibri"/>
              </a:rPr>
              <a:t>través</a:t>
            </a:r>
            <a:r>
              <a:rPr lang="en-US" baseline="0" dirty="0">
                <a:cs typeface="Calibri"/>
              </a:rPr>
              <a:t> del portal, </a:t>
            </a:r>
            <a:r>
              <a:rPr lang="en-US" baseline="0" dirty="0" err="1">
                <a:cs typeface="Calibri"/>
              </a:rPr>
              <a:t>por</a:t>
            </a:r>
            <a:r>
              <a:rPr lang="en-US" baseline="0" dirty="0">
                <a:cs typeface="Calibri"/>
              </a:rPr>
              <a:t> </a:t>
            </a:r>
            <a:r>
              <a:rPr lang="en-US" baseline="0" dirty="0" err="1">
                <a:cs typeface="Calibri"/>
              </a:rPr>
              <a:t>ejemplo</a:t>
            </a:r>
            <a:r>
              <a:rPr lang="en-US" baseline="0" dirty="0">
                <a:cs typeface="Calibri"/>
              </a:rPr>
              <a:t>, al </a:t>
            </a:r>
            <a:r>
              <a:rPr lang="en-US" baseline="0" dirty="0" err="1">
                <a:cs typeface="Calibri"/>
              </a:rPr>
              <a:t>rellenar</a:t>
            </a:r>
            <a:r>
              <a:rPr lang="en-US" baseline="0" dirty="0">
                <a:cs typeface="Calibri"/>
              </a:rPr>
              <a:t> un </a:t>
            </a:r>
            <a:r>
              <a:rPr lang="en-US" baseline="0" dirty="0" err="1">
                <a:cs typeface="Calibri"/>
              </a:rPr>
              <a:t>marco</a:t>
            </a:r>
            <a:r>
              <a:rPr lang="en-US" baseline="0" dirty="0">
                <a:cs typeface="Calibri"/>
              </a:rPr>
              <a:t> </a:t>
            </a:r>
            <a:r>
              <a:rPr lang="en-US" baseline="0" dirty="0" err="1">
                <a:cs typeface="Calibri"/>
              </a:rPr>
              <a:t>lógico</a:t>
            </a:r>
            <a:r>
              <a:rPr lang="en-US" baseline="0" dirty="0">
                <a:cs typeface="Calibri"/>
              </a:rPr>
              <a:t>.</a:t>
            </a:r>
            <a:endParaRPr lang="en-US" dirty="0">
              <a:cs typeface="Calibri"/>
            </a:endParaRPr>
          </a:p>
        </p:txBody>
      </p:sp>
      <p:sp>
        <p:nvSpPr>
          <p:cNvPr id="4" name="Slide Number Placeholder 3"/>
          <p:cNvSpPr>
            <a:spLocks noGrp="1"/>
          </p:cNvSpPr>
          <p:nvPr>
            <p:ph type="sldNum" sz="quarter" idx="5"/>
          </p:nvPr>
        </p:nvSpPr>
        <p:spPr/>
        <p:txBody>
          <a:bodyPr/>
          <a:lstStyle/>
          <a:p>
            <a:fld id="{66E9DD28-5A0D-4599-8731-357FB54E3521}" type="slidenum">
              <a:rPr lang="en-GB" smtClean="0"/>
              <a:t>10</a:t>
            </a:fld>
            <a:endParaRPr lang="en-GB"/>
          </a:p>
        </p:txBody>
      </p:sp>
    </p:spTree>
    <p:extLst>
      <p:ext uri="{BB962C8B-B14F-4D97-AF65-F5344CB8AC3E}">
        <p14:creationId xmlns:p14="http://schemas.microsoft.com/office/powerpoint/2010/main" val="247822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s-ES" baseline="0" dirty="0"/>
              <a:t>Centrado en el usuario</a:t>
            </a:r>
          </a:p>
          <a:p>
            <a:pPr marL="228600" indent="-228600">
              <a:buAutoNum type="arabicPeriod"/>
            </a:pPr>
            <a:r>
              <a:rPr lang="es-ES" baseline="0" dirty="0"/>
              <a:t>Mayor transparencia</a:t>
            </a:r>
          </a:p>
          <a:p>
            <a:pPr marL="228600" indent="-228600">
              <a:buAutoNum type="arabicPeriod"/>
            </a:pPr>
            <a:r>
              <a:rPr lang="es-ES" baseline="0" dirty="0"/>
              <a:t>Mayor productividad: Cabe destacar que con los nuevos flujos de trabajo cambiará el orden en el que se firman los contratos. La autoridad contratante pasará a firmar los contratos e último lugar tras la firma por parte del socio externo. De hecho, éste es procedimiento habitual las otras direcciones generales de la Comisión Europea.</a:t>
            </a:r>
          </a:p>
          <a:p>
            <a:pPr marL="228600" indent="-228600">
              <a:buAutoNum type="arabicPeriod"/>
            </a:pPr>
            <a:r>
              <a:rPr lang="es-ES">
                <a:cs typeface="Calibri"/>
              </a:rPr>
              <a:t>Mejor colaboración</a:t>
            </a:r>
            <a:endParaRPr lang="es-ES" baseline="0" dirty="0">
              <a:cs typeface="Calibri"/>
            </a:endParaRPr>
          </a:p>
          <a:p>
            <a:pPr marL="228600" indent="-228600">
              <a:buAutoNum type="arabicPeriod"/>
            </a:pPr>
            <a:r>
              <a:rPr lang="es-ES">
                <a:cs typeface="Calibri"/>
              </a:rPr>
              <a:t>Orientado a resultados</a:t>
            </a:r>
            <a:endParaRPr lang="es-ES" baseline="0" dirty="0">
              <a:cs typeface="Calibri"/>
            </a:endParaRPr>
          </a:p>
        </p:txBody>
      </p:sp>
      <p:sp>
        <p:nvSpPr>
          <p:cNvPr id="4" name="Slide Number Placeholder 3"/>
          <p:cNvSpPr>
            <a:spLocks noGrp="1"/>
          </p:cNvSpPr>
          <p:nvPr>
            <p:ph type="sldNum" sz="quarter" idx="10"/>
          </p:nvPr>
        </p:nvSpPr>
        <p:spPr/>
        <p:txBody>
          <a:bodyPr/>
          <a:lstStyle/>
          <a:p>
            <a:fld id="{66E9DD28-5A0D-4599-8731-357FB54E3521}" type="slidenum">
              <a:rPr lang="en-GB" smtClean="0"/>
              <a:t>12</a:t>
            </a:fld>
            <a:endParaRPr lang="en-GB"/>
          </a:p>
        </p:txBody>
      </p:sp>
    </p:spTree>
    <p:extLst>
      <p:ext uri="{BB962C8B-B14F-4D97-AF65-F5344CB8AC3E}">
        <p14:creationId xmlns:p14="http://schemas.microsoft.com/office/powerpoint/2010/main" val="3396193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14</a:t>
            </a:fld>
            <a:endParaRPr lang="en-GB"/>
          </a:p>
        </p:txBody>
      </p:sp>
    </p:spTree>
    <p:extLst>
      <p:ext uri="{BB962C8B-B14F-4D97-AF65-F5344CB8AC3E}">
        <p14:creationId xmlns:p14="http://schemas.microsoft.com/office/powerpoint/2010/main" val="3643827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Gestió</a:t>
            </a:r>
            <a:r>
              <a:rPr lang="es-ES" b="1" baseline="0" dirty="0"/>
              <a:t>n directa e indirecta</a:t>
            </a:r>
            <a:r>
              <a:rPr lang="es-ES" b="0" baseline="0" dirty="0"/>
              <a:t> son las modalidades más frecuentes.</a:t>
            </a:r>
          </a:p>
          <a:p>
            <a:endParaRPr lang="es-ES" b="0" baseline="0" dirty="0"/>
          </a:p>
          <a:p>
            <a:r>
              <a:rPr lang="es-ES" b="1" dirty="0"/>
              <a:t>Gestió</a:t>
            </a:r>
            <a:r>
              <a:rPr lang="es-ES" b="1" baseline="0" dirty="0"/>
              <a:t>n directa</a:t>
            </a:r>
            <a:r>
              <a:rPr lang="es-ES" b="0" baseline="0" dirty="0"/>
              <a:t> es gestionado por la Comisión Europea, que puede ser representada por una agencia ejecutiva, en el rol de </a:t>
            </a:r>
            <a:r>
              <a:rPr lang="es-ES" b="0" u="sng" baseline="0" dirty="0"/>
              <a:t>autoridad contratante</a:t>
            </a:r>
            <a:r>
              <a:rPr lang="es-ES" b="0" baseline="0" dirty="0"/>
              <a:t>. (responsable de publicar las convocatorias, evaluar las ofertas, adjudicaciones, firmas, pagos, etc.).</a:t>
            </a:r>
          </a:p>
          <a:p>
            <a:endParaRPr lang="es-ES" b="0" baseline="0" dirty="0"/>
          </a:p>
          <a:p>
            <a:r>
              <a:rPr lang="es-ES" b="0" dirty="0"/>
              <a:t>Mientras</a:t>
            </a:r>
            <a:r>
              <a:rPr lang="es-ES" b="0" baseline="0" dirty="0"/>
              <a:t> que en la modalidad de </a:t>
            </a:r>
            <a:r>
              <a:rPr lang="es-ES" b="1" baseline="0" dirty="0"/>
              <a:t>g</a:t>
            </a:r>
            <a:r>
              <a:rPr lang="es-ES" b="1" dirty="0"/>
              <a:t>estió</a:t>
            </a:r>
            <a:r>
              <a:rPr lang="es-ES" b="1" baseline="0" dirty="0"/>
              <a:t>n indirecta</a:t>
            </a:r>
            <a:r>
              <a:rPr lang="es-ES" b="0" baseline="0" dirty="0"/>
              <a:t>, la UE confía la gestión a un </a:t>
            </a:r>
            <a:r>
              <a:rPr lang="es-ES" b="0" u="sng" baseline="0" dirty="0"/>
              <a:t>organismo encargado</a:t>
            </a:r>
            <a:r>
              <a:rPr lang="es-ES" b="0" baseline="0" dirty="0"/>
              <a:t> que podría ser un país tercero, una organización internacional, cuerpos creados bajo tratados, agencias nacionales de desarrollo y otras administraciones públicas. Por una parte, existe un tipo de </a:t>
            </a:r>
            <a:r>
              <a:rPr lang="es-ES" b="0" u="sng" baseline="0" dirty="0"/>
              <a:t>gestión indirecta con controles previos</a:t>
            </a:r>
            <a:r>
              <a:rPr lang="es-ES" b="0" u="none" baseline="0" dirty="0"/>
              <a:t> </a:t>
            </a:r>
            <a:r>
              <a:rPr lang="es-ES" b="0" baseline="0" dirty="0"/>
              <a:t>(ex-ante control) según la cual el organismo encargado delegado debe consultar con la Comisión Europea el procedimiento a seguir. Cuando el </a:t>
            </a:r>
            <a:r>
              <a:rPr lang="es-ES" b="0" u="sng" baseline="0" dirty="0"/>
              <a:t>control se realiza a posteriori</a:t>
            </a:r>
            <a:r>
              <a:rPr lang="es-ES" b="0" baseline="0" dirty="0"/>
              <a:t> (ex-post control), el organismo encargado puede gestionar el procedimiento de contratación, adjudicación y la ejecución. En cualquier caso, el organismo encargado debe rendir cuentas tras concluir del proyecto.</a:t>
            </a:r>
          </a:p>
          <a:p>
            <a:endParaRPr lang="es-ES" b="0" baseline="0" dirty="0"/>
          </a:p>
          <a:p>
            <a:r>
              <a:rPr lang="es-ES" b="1" baseline="0" dirty="0"/>
              <a:t>Gestión compartida</a:t>
            </a:r>
            <a:r>
              <a:rPr lang="es-ES" b="0" baseline="0" dirty="0"/>
              <a:t> es menos habitual, fundamentalmente utilizada por DG NEAR con los instrumentos IAP y ENI para cooperación transfronteriza.</a:t>
            </a:r>
          </a:p>
          <a:p>
            <a:endParaRPr lang="es-ES" b="0" baseline="0" dirty="0"/>
          </a:p>
          <a:p>
            <a:r>
              <a:rPr lang="es-ES" b="1" dirty="0"/>
              <a:t>IAP III: </a:t>
            </a:r>
            <a:r>
              <a:rPr lang="es-ES" dirty="0"/>
              <a:t>Instrumento de Ayuda de Preadhesión </a:t>
            </a:r>
            <a:r>
              <a:rPr lang="en-US" sz="1200" b="0" i="0" kern="1200" dirty="0">
                <a:solidFill>
                  <a:schemeClr val="tx1"/>
                </a:solidFill>
                <a:effectLst/>
                <a:latin typeface="+mn-lt"/>
                <a:ea typeface="+mn-ea"/>
                <a:cs typeface="+mn-cs"/>
              </a:rPr>
              <a:t>para el </a:t>
            </a:r>
            <a:r>
              <a:rPr lang="en-US" sz="1200" b="0" i="0" kern="1200" dirty="0" err="1">
                <a:solidFill>
                  <a:schemeClr val="tx1"/>
                </a:solidFill>
                <a:effectLst/>
                <a:latin typeface="+mn-lt"/>
                <a:ea typeface="+mn-ea"/>
                <a:cs typeface="+mn-cs"/>
              </a:rPr>
              <a:t>período</a:t>
            </a:r>
            <a:r>
              <a:rPr lang="en-US" sz="1200" b="0" i="0" kern="1200" dirty="0">
                <a:solidFill>
                  <a:schemeClr val="tx1"/>
                </a:solidFill>
                <a:effectLst/>
                <a:latin typeface="+mn-lt"/>
                <a:ea typeface="+mn-ea"/>
                <a:cs typeface="+mn-cs"/>
              </a:rPr>
              <a:t> 2021-2027</a:t>
            </a:r>
            <a:endParaRPr lang="es-ES" dirty="0"/>
          </a:p>
          <a:p>
            <a:r>
              <a:rPr lang="es-ES" b="1" dirty="0"/>
              <a:t>ENI: </a:t>
            </a:r>
            <a:r>
              <a:rPr lang="es-ES" dirty="0"/>
              <a:t>Instrumento Europeo de Vecindad</a:t>
            </a:r>
            <a:endParaRPr lang="en-US" dirty="0"/>
          </a:p>
        </p:txBody>
      </p:sp>
      <p:sp>
        <p:nvSpPr>
          <p:cNvPr id="4" name="Slide Number Placeholder 3"/>
          <p:cNvSpPr>
            <a:spLocks noGrp="1"/>
          </p:cNvSpPr>
          <p:nvPr>
            <p:ph type="sldNum" sz="quarter" idx="5"/>
          </p:nvPr>
        </p:nvSpPr>
        <p:spPr/>
        <p:txBody>
          <a:bodyPr/>
          <a:lstStyle/>
          <a:p>
            <a:fld id="{66E9DD28-5A0D-4599-8731-357FB54E3521}" type="slidenum">
              <a:rPr lang="en-GB" smtClean="0"/>
              <a:t>16</a:t>
            </a:fld>
            <a:endParaRPr lang="en-GB"/>
          </a:p>
        </p:txBody>
      </p:sp>
    </p:spTree>
    <p:extLst>
      <p:ext uri="{BB962C8B-B14F-4D97-AF65-F5344CB8AC3E}">
        <p14:creationId xmlns:p14="http://schemas.microsoft.com/office/powerpoint/2010/main" val="465900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Dos </a:t>
            </a:r>
            <a:r>
              <a:rPr lang="es-ES" b="1" dirty="0"/>
              <a:t>tipos de convocatorias</a:t>
            </a:r>
            <a:r>
              <a:rPr lang="es-ES" baseline="0" dirty="0"/>
              <a:t>: l</a:t>
            </a:r>
            <a:r>
              <a:rPr lang="es-ES" dirty="0"/>
              <a:t>icitaciones</a:t>
            </a:r>
            <a:r>
              <a:rPr lang="es-ES" baseline="0" dirty="0"/>
              <a:t> y convocatorias de propuestas.</a:t>
            </a:r>
          </a:p>
          <a:p>
            <a:endParaRPr lang="es-ES" baseline="0" dirty="0"/>
          </a:p>
          <a:p>
            <a:r>
              <a:rPr lang="es-ES" baseline="0" dirty="0"/>
              <a:t>Las </a:t>
            </a:r>
            <a:r>
              <a:rPr lang="es-ES" b="1" baseline="0" dirty="0"/>
              <a:t>licitaciones</a:t>
            </a:r>
            <a:r>
              <a:rPr lang="es-ES" baseline="0" dirty="0"/>
              <a:t> concluyen en forma </a:t>
            </a:r>
            <a:r>
              <a:rPr lang="es-ES" u="none" baseline="0" dirty="0"/>
              <a:t>de </a:t>
            </a:r>
            <a:r>
              <a:rPr lang="es-ES" b="0" i="0" u="none" baseline="0" dirty="0"/>
              <a:t>3 tipos de contratos</a:t>
            </a:r>
            <a:r>
              <a:rPr lang="es-ES" baseline="0" dirty="0"/>
              <a:t>: </a:t>
            </a:r>
            <a:r>
              <a:rPr lang="es-ES" u="sng" baseline="0" dirty="0"/>
              <a:t>contratos de servicios, suministros y obras</a:t>
            </a:r>
            <a:r>
              <a:rPr lang="es-ES" baseline="0" dirty="0"/>
              <a:t>.</a:t>
            </a:r>
          </a:p>
          <a:p>
            <a:endParaRPr lang="es-ES" baseline="0" dirty="0"/>
          </a:p>
          <a:p>
            <a:r>
              <a:rPr lang="es-ES" baseline="0" dirty="0"/>
              <a:t>Los </a:t>
            </a:r>
            <a:r>
              <a:rPr lang="es-ES" b="0" u="sng" baseline="0" dirty="0"/>
              <a:t>contratos marcos</a:t>
            </a:r>
            <a:r>
              <a:rPr lang="es-ES" baseline="0" dirty="0"/>
              <a:t> son contratos de servicios con procedimientos simplificados, pero para concretar un contrato marco antes ha tenido que haber un proceso de licitación. Durante el proceso de licitación, la Comisión Europea preselecciona a una serie de operadores económicos que son adjudicados en cada uno de los lotes del contrato marco. Los contratos específicos que resultarán a partir de un contrato marco también son contratos de servicios.</a:t>
            </a:r>
          </a:p>
          <a:p>
            <a:endParaRPr lang="es-ES" baseline="0" dirty="0"/>
          </a:p>
          <a:p>
            <a:r>
              <a:rPr lang="es-ES" baseline="0" dirty="0"/>
              <a:t>Como resultado de una </a:t>
            </a:r>
            <a:r>
              <a:rPr lang="es-ES" b="1" baseline="0" dirty="0"/>
              <a:t>convocatoria de propuestas</a:t>
            </a:r>
            <a:r>
              <a:rPr lang="es-ES" b="0" baseline="0" dirty="0"/>
              <a:t>, se otorga una </a:t>
            </a:r>
            <a:r>
              <a:rPr lang="es-ES" b="0" u="sng" baseline="0" dirty="0"/>
              <a:t>subvención</a:t>
            </a:r>
            <a:r>
              <a:rPr lang="es-ES" b="0" baseline="0" dirty="0"/>
              <a:t>.</a:t>
            </a:r>
            <a:endParaRPr lang="es-ES" baseline="0" dirty="0"/>
          </a:p>
          <a:p>
            <a:endParaRPr lang="es-E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En el caso de una </a:t>
            </a:r>
            <a:r>
              <a:rPr lang="es-ES" b="1" dirty="0"/>
              <a:t>adjudicación</a:t>
            </a:r>
            <a:r>
              <a:rPr lang="es-ES" dirty="0"/>
              <a:t>,</a:t>
            </a:r>
            <a:r>
              <a:rPr lang="es-ES" baseline="0" dirty="0"/>
              <a:t> la autoridad contratante lanza una convocatoria e invita a los operadores económicos a enviar ofertas en función de unos términos establecidos. Mientras en el caso de </a:t>
            </a:r>
            <a:r>
              <a:rPr lang="es-ES" b="1" baseline="0" dirty="0"/>
              <a:t>subvenciones</a:t>
            </a:r>
            <a:r>
              <a:rPr lang="es-ES" baseline="0" dirty="0"/>
              <a:t>, los participantes envían sus propuestas.</a:t>
            </a:r>
          </a:p>
          <a:p>
            <a:endParaRPr lang="es-ES" baseline="0" dirty="0"/>
          </a:p>
          <a:p>
            <a:endParaRPr lang="en-GB" dirty="0"/>
          </a:p>
        </p:txBody>
      </p:sp>
      <p:sp>
        <p:nvSpPr>
          <p:cNvPr id="4" name="Slide Number Placeholder 3"/>
          <p:cNvSpPr>
            <a:spLocks noGrp="1"/>
          </p:cNvSpPr>
          <p:nvPr>
            <p:ph type="sldNum" sz="quarter" idx="10"/>
          </p:nvPr>
        </p:nvSpPr>
        <p:spPr/>
        <p:txBody>
          <a:bodyPr/>
          <a:lstStyle/>
          <a:p>
            <a:fld id="{66E9DD28-5A0D-4599-8731-357FB54E3521}" type="slidenum">
              <a:rPr lang="en-GB" smtClean="0"/>
              <a:t>17</a:t>
            </a:fld>
            <a:endParaRPr lang="en-GB"/>
          </a:p>
        </p:txBody>
      </p:sp>
    </p:spTree>
    <p:extLst>
      <p:ext uri="{BB962C8B-B14F-4D97-AF65-F5344CB8AC3E}">
        <p14:creationId xmlns:p14="http://schemas.microsoft.com/office/powerpoint/2010/main" val="3168623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ED8D2F"/>
              </a:solidFill>
              <a:effectLst/>
              <a:uLnTx/>
              <a:uFillTx/>
              <a:latin typeface="Arial"/>
              <a:ea typeface="+mn-ea"/>
              <a:cs typeface="+mn-cs"/>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s-ES" noProof="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noProof="0"/>
              <a:t>Click to edit Master subtitle style</a:t>
            </a:r>
          </a:p>
        </p:txBody>
      </p:sp>
      <p:sp>
        <p:nvSpPr>
          <p:cNvPr id="19" name="Text Placeholder 18"/>
          <p:cNvSpPr>
            <a:spLocks noGrp="1"/>
          </p:cNvSpPr>
          <p:nvPr>
            <p:ph type="body" sz="quarter" idx="13" hasCustomPrompt="1"/>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s-ES" noProof="0"/>
              <a:t>Edit Master text styles</a:t>
            </a:r>
          </a:p>
        </p:txBody>
      </p:sp>
    </p:spTree>
    <p:extLst>
      <p:ext uri="{BB962C8B-B14F-4D97-AF65-F5344CB8AC3E}">
        <p14:creationId xmlns:p14="http://schemas.microsoft.com/office/powerpoint/2010/main" val="12661465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198" y="1825625"/>
            <a:ext cx="5328000" cy="3906435"/>
          </a:xfrm>
        </p:spPr>
        <p:txBody>
          <a:bodyPr>
            <a:noAutofit/>
          </a:bodyPr>
          <a:lstStyle>
            <a:lvl3pPr>
              <a:spcBef>
                <a:spcPts val="0"/>
              </a:spcBef>
              <a:defRPr/>
            </a:lvl3pPr>
          </a:lstStyle>
          <a:p>
            <a:pPr lvl="0"/>
            <a:r>
              <a:rPr lang="es-ES" err="1"/>
              <a:t>Edit</a:t>
            </a:r>
            <a:r>
              <a:rPr lang="es-ES"/>
              <a:t> </a:t>
            </a:r>
            <a:r>
              <a:rPr lang="es-ES" noProof="0"/>
              <a:t>Master</a:t>
            </a:r>
            <a:r>
              <a:rPr lang="es-ES"/>
              <a:t> </a:t>
            </a:r>
            <a:r>
              <a:rPr lang="es-ES" err="1"/>
              <a:t>text</a:t>
            </a:r>
            <a:r>
              <a:rPr lang="es-ES"/>
              <a:t> </a:t>
            </a:r>
            <a:r>
              <a:rPr lang="es-ES" err="1"/>
              <a:t>styles</a:t>
            </a:r>
            <a:endParaRPr lang="es-ES"/>
          </a:p>
          <a:p>
            <a:pPr lvl="1"/>
            <a:r>
              <a:rPr lang="es-ES" err="1"/>
              <a:t>Second</a:t>
            </a:r>
            <a:r>
              <a:rPr lang="es-ES"/>
              <a:t> </a:t>
            </a:r>
            <a:r>
              <a:rPr lang="es-ES" err="1"/>
              <a:t>level</a:t>
            </a:r>
            <a:endParaRPr lang="es-ES"/>
          </a:p>
          <a:p>
            <a:pPr lvl="2"/>
            <a:r>
              <a:rPr lang="es-ES" err="1"/>
              <a:t>Third</a:t>
            </a:r>
            <a:r>
              <a:rPr lang="es-ES"/>
              <a:t> </a:t>
            </a:r>
            <a:r>
              <a:rPr lang="es-ES" err="1"/>
              <a:t>level</a:t>
            </a:r>
            <a:endParaRPr lang="es-ES"/>
          </a:p>
          <a:p>
            <a:pPr lvl="3"/>
            <a:r>
              <a:rPr lang="es-ES" err="1"/>
              <a:t>Fourth</a:t>
            </a:r>
            <a:r>
              <a:rPr lang="es-ES"/>
              <a:t> </a:t>
            </a:r>
            <a:r>
              <a:rPr lang="es-ES" err="1"/>
              <a:t>level</a:t>
            </a:r>
            <a:endParaRPr lang="es-ES"/>
          </a:p>
          <a:p>
            <a:pPr lvl="4"/>
            <a:r>
              <a:rPr lang="es-ES" err="1"/>
              <a:t>Fifth</a:t>
            </a:r>
            <a:r>
              <a:rPr lang="es-ES"/>
              <a:t> </a:t>
            </a:r>
            <a:r>
              <a:rPr lang="es-ES" err="1"/>
              <a:t>level</a:t>
            </a:r>
            <a:endParaRPr lang="es-ES"/>
          </a:p>
        </p:txBody>
      </p:sp>
      <p:sp>
        <p:nvSpPr>
          <p:cNvPr id="4" name="Content Placeholder 3"/>
          <p:cNvSpPr>
            <a:spLocks noGrp="1"/>
          </p:cNvSpPr>
          <p:nvPr>
            <p:ph sz="half" idx="2" hasCustomPrompt="1"/>
          </p:nvPr>
        </p:nvSpPr>
        <p:spPr>
          <a:xfrm>
            <a:off x="6402250" y="1825625"/>
            <a:ext cx="5328000" cy="3906435"/>
          </a:xfrm>
        </p:spPr>
        <p:txBody>
          <a:bodyPr>
            <a:noAutofit/>
          </a:bodyPr>
          <a:lstStyle/>
          <a:p>
            <a:pPr lvl="0"/>
            <a:r>
              <a:rPr lang="es-ES" noProof="0"/>
              <a:t>Edit Master text styles</a:t>
            </a:r>
          </a:p>
          <a:p>
            <a:pPr lvl="1"/>
            <a:r>
              <a:rPr lang="es-ES" noProof="0"/>
              <a:t>Second level</a:t>
            </a:r>
          </a:p>
          <a:p>
            <a:pPr lvl="2"/>
            <a:r>
              <a:rPr lang="es-ES" noProof="0"/>
              <a:t>Third level</a:t>
            </a:r>
          </a:p>
          <a:p>
            <a:pPr lvl="3"/>
            <a:r>
              <a:rPr lang="es-ES" noProof="0"/>
              <a:t>Fourth level</a:t>
            </a:r>
          </a:p>
          <a:p>
            <a:pPr lvl="4"/>
            <a:r>
              <a:rPr lang="es-ES" noProof="0"/>
              <a:t>Fifth level</a:t>
            </a: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s-ES" noProof="0"/>
              <a:t>Click to edit Master title style</a:t>
            </a:r>
          </a:p>
        </p:txBody>
      </p:sp>
    </p:spTree>
    <p:extLst>
      <p:ext uri="{BB962C8B-B14F-4D97-AF65-F5344CB8AC3E}">
        <p14:creationId xmlns:p14="http://schemas.microsoft.com/office/powerpoint/2010/main" val="257473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761244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 Master text styles</a:t>
            </a:r>
          </a:p>
        </p:txBody>
      </p:sp>
      <p:sp>
        <p:nvSpPr>
          <p:cNvPr id="4" name="Content Placeholder 3"/>
          <p:cNvSpPr>
            <a:spLocks noGrp="1"/>
          </p:cNvSpPr>
          <p:nvPr>
            <p:ph sz="half" idx="2" hasCustomPrompt="1"/>
          </p:nvPr>
        </p:nvSpPr>
        <p:spPr>
          <a:xfrm>
            <a:off x="839788" y="2505075"/>
            <a:ext cx="5157787" cy="3097331"/>
          </a:xfrm>
        </p:spPr>
        <p:txBody>
          <a:bodyPr wrap="square">
            <a:noAutofit/>
          </a:bodyPr>
          <a:lstStyle/>
          <a:p>
            <a:pPr lvl="0"/>
            <a:r>
              <a:rPr lang="es-ES" noProof="0"/>
              <a:t>Edit Master text styles</a:t>
            </a:r>
          </a:p>
          <a:p>
            <a:pPr lvl="1"/>
            <a:r>
              <a:rPr lang="es-ES" noProof="0"/>
              <a:t>Second level</a:t>
            </a:r>
          </a:p>
          <a:p>
            <a:pPr lvl="2"/>
            <a:r>
              <a:rPr lang="es-ES" noProof="0"/>
              <a:t>Third level</a:t>
            </a:r>
          </a:p>
          <a:p>
            <a:pPr lvl="3"/>
            <a:r>
              <a:rPr lang="es-ES" noProof="0"/>
              <a:t>Fourth level</a:t>
            </a:r>
          </a:p>
          <a:p>
            <a:pPr lvl="4"/>
            <a:r>
              <a:rPr lang="es-ES" noProof="0"/>
              <a:t>Fifth level</a:t>
            </a:r>
          </a:p>
        </p:txBody>
      </p:sp>
      <p:sp>
        <p:nvSpPr>
          <p:cNvPr id="5" name="Text Placeholder 4"/>
          <p:cNvSpPr>
            <a:spLocks noGrp="1"/>
          </p:cNvSpPr>
          <p:nvPr>
            <p:ph type="body" sz="quarter" idx="3" hasCustomPrompt="1"/>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 Master text styles</a:t>
            </a:r>
          </a:p>
        </p:txBody>
      </p:sp>
      <p:sp>
        <p:nvSpPr>
          <p:cNvPr id="6" name="Content Placeholder 5"/>
          <p:cNvSpPr>
            <a:spLocks noGrp="1"/>
          </p:cNvSpPr>
          <p:nvPr>
            <p:ph sz="quarter" idx="4" hasCustomPrompt="1"/>
          </p:nvPr>
        </p:nvSpPr>
        <p:spPr>
          <a:xfrm>
            <a:off x="6172200" y="2505075"/>
            <a:ext cx="5183188" cy="3097331"/>
          </a:xfrm>
        </p:spPr>
        <p:txBody>
          <a:bodyPr wrap="square">
            <a:noAutofit/>
          </a:bodyPr>
          <a:lstStyle/>
          <a:p>
            <a:pPr lvl="0"/>
            <a:r>
              <a:rPr lang="es-ES" noProof="0"/>
              <a:t>Edit Master text styles</a:t>
            </a:r>
          </a:p>
          <a:p>
            <a:pPr lvl="1"/>
            <a:r>
              <a:rPr lang="es-ES" noProof="0"/>
              <a:t>Second level</a:t>
            </a:r>
          </a:p>
          <a:p>
            <a:pPr lvl="2"/>
            <a:r>
              <a:rPr lang="es-ES" noProof="0"/>
              <a:t>Third level</a:t>
            </a:r>
          </a:p>
          <a:p>
            <a:pPr lvl="3"/>
            <a:r>
              <a:rPr lang="es-ES" noProof="0"/>
              <a:t>Fourth level</a:t>
            </a:r>
          </a:p>
          <a:p>
            <a:pPr lvl="4"/>
            <a:r>
              <a:rPr lang="es-ES" noProof="0"/>
              <a:t>Fifth level</a:t>
            </a:r>
          </a:p>
        </p:txBody>
      </p:sp>
      <p:sp>
        <p:nvSpPr>
          <p:cNvPr id="9" name="Slide Number Placeholder 8"/>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s-ES" noProof="0"/>
              <a:t>Click to edit Master title style</a:t>
            </a:r>
          </a:p>
        </p:txBody>
      </p:sp>
    </p:spTree>
    <p:extLst>
      <p:ext uri="{BB962C8B-B14F-4D97-AF65-F5344CB8AC3E}">
        <p14:creationId xmlns:p14="http://schemas.microsoft.com/office/powerpoint/2010/main" val="3934873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s-ES" noProof="0"/>
              <a:t>Click to edit Master title style</a:t>
            </a:r>
          </a:p>
        </p:txBody>
      </p:sp>
    </p:spTree>
    <p:extLst>
      <p:ext uri="{BB962C8B-B14F-4D97-AF65-F5344CB8AC3E}">
        <p14:creationId xmlns:p14="http://schemas.microsoft.com/office/powerpoint/2010/main" val="2566558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hasCustomPrompt="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s-ES" noProof="0"/>
              <a:t>Edit Master text styles</a:t>
            </a:r>
          </a:p>
        </p:txBody>
      </p:sp>
    </p:spTree>
    <p:extLst>
      <p:ext uri="{BB962C8B-B14F-4D97-AF65-F5344CB8AC3E}">
        <p14:creationId xmlns:p14="http://schemas.microsoft.com/office/powerpoint/2010/main" val="12081879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a:p>
        </p:txBody>
      </p:sp>
    </p:spTree>
    <p:extLst>
      <p:ext uri="{BB962C8B-B14F-4D97-AF65-F5344CB8AC3E}">
        <p14:creationId xmlns:p14="http://schemas.microsoft.com/office/powerpoint/2010/main" val="6810201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3386715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11822833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49471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1893345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ED8D2F"/>
              </a:solidFill>
              <a:effectLst/>
              <a:uLnTx/>
              <a:uFillTx/>
              <a:latin typeface="Arial"/>
              <a:ea typeface="+mn-ea"/>
              <a:cs typeface="+mn-cs"/>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2767358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srgbClr val="ED8D2F"/>
              </a:solidFill>
              <a:effectLst/>
              <a:uLnTx/>
              <a:uFillTx/>
              <a:latin typeface="Arial"/>
              <a:ea typeface="+mn-ea"/>
              <a:cs typeface="+mn-cs"/>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s-ES" noProof="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noProof="0"/>
              <a:t>Click to edit Master subtitle style</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hasCustomPrompt="1"/>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s-ES" noProof="0"/>
              <a:t>Edit Master text styles</a:t>
            </a:r>
          </a:p>
        </p:txBody>
      </p:sp>
    </p:spTree>
    <p:extLst>
      <p:ext uri="{BB962C8B-B14F-4D97-AF65-F5344CB8AC3E}">
        <p14:creationId xmlns:p14="http://schemas.microsoft.com/office/powerpoint/2010/main" val="12133741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s-ES" noProof="0"/>
              <a:t>Click to edit Master title style</a:t>
            </a:r>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noProof="0"/>
              <a:t>Click to edit Master subtitle style</a:t>
            </a:r>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FFFFFF"/>
              </a:solidFill>
              <a:effectLst/>
              <a:uLnTx/>
              <a:uFillTx/>
              <a:latin typeface="Arial"/>
              <a:ea typeface="+mn-ea"/>
              <a:cs typeface="+mn-cs"/>
            </a:endParaRPr>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569364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69200" y="1122363"/>
            <a:ext cx="10677600" cy="2387600"/>
          </a:xfrm>
        </p:spPr>
        <p:txBody>
          <a:bodyPr anchor="b">
            <a:noAutofit/>
          </a:bodyPr>
          <a:lstStyle>
            <a:lvl1pPr algn="l">
              <a:defRPr sz="6000">
                <a:solidFill>
                  <a:schemeClr val="tx2"/>
                </a:solidFill>
              </a:defRPr>
            </a:lvl1pPr>
          </a:lstStyle>
          <a:p>
            <a:r>
              <a:rPr lang="es-ES" noProof="0"/>
              <a:t>Click to edit Master title style</a:t>
            </a:r>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8" y="3602038"/>
            <a:ext cx="10677600"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noProof="0"/>
              <a:t>Click to edit Master subtitle style</a:t>
            </a:r>
          </a:p>
        </p:txBody>
      </p:sp>
    </p:spTree>
    <p:extLst>
      <p:ext uri="{BB962C8B-B14F-4D97-AF65-F5344CB8AC3E}">
        <p14:creationId xmlns:p14="http://schemas.microsoft.com/office/powerpoint/2010/main" val="4113626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3592448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6940938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s-ES" noProof="0"/>
              <a:t>Edit Master text styles</a:t>
            </a:r>
          </a:p>
          <a:p>
            <a:pPr lvl="1"/>
            <a:r>
              <a:rPr lang="es-ES" noProof="0"/>
              <a:t>Second level</a:t>
            </a:r>
          </a:p>
          <a:p>
            <a:pPr lvl="2"/>
            <a:r>
              <a:rPr lang="es-ES" noProof="0"/>
              <a:t>Third level</a:t>
            </a:r>
          </a:p>
          <a:p>
            <a:pPr lvl="3"/>
            <a:r>
              <a:rPr lang="es-ES" noProof="0"/>
              <a:t>Fourth level</a:t>
            </a:r>
          </a:p>
          <a:p>
            <a:pPr lvl="4"/>
            <a:r>
              <a:rPr lang="es-ES" noProof="0"/>
              <a:t>Fifth level</a:t>
            </a:r>
          </a:p>
        </p:txBody>
      </p:sp>
      <p:sp>
        <p:nvSpPr>
          <p:cNvPr id="6" name="Slide Number Placeholder 5"/>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s-ES" noProof="0"/>
              <a:t>Click to edit Master title style</a:t>
            </a:r>
          </a:p>
        </p:txBody>
      </p:sp>
    </p:spTree>
    <p:extLst>
      <p:ext uri="{BB962C8B-B14F-4D97-AF65-F5344CB8AC3E}">
        <p14:creationId xmlns:p14="http://schemas.microsoft.com/office/powerpoint/2010/main" val="2273080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s-ES" noProof="0"/>
              <a:t>Edit Master text styles</a:t>
            </a:r>
          </a:p>
          <a:p>
            <a:pPr lvl="1"/>
            <a:r>
              <a:rPr lang="es-ES" noProof="0"/>
              <a:t>Second level</a:t>
            </a:r>
          </a:p>
          <a:p>
            <a:pPr lvl="2"/>
            <a:r>
              <a:rPr lang="es-ES" noProof="0"/>
              <a:t>Third level</a:t>
            </a:r>
          </a:p>
          <a:p>
            <a:pPr lvl="3"/>
            <a:r>
              <a:rPr lang="es-ES" noProof="0"/>
              <a:t>Fourth level</a:t>
            </a:r>
          </a:p>
          <a:p>
            <a:pPr lvl="4"/>
            <a:r>
              <a:rPr lang="es-ES" noProof="0"/>
              <a:t>Fifth level</a:t>
            </a:r>
          </a:p>
        </p:txBody>
      </p:sp>
      <p:sp>
        <p:nvSpPr>
          <p:cNvPr id="4" name="Content Placeholder 3"/>
          <p:cNvSpPr>
            <a:spLocks noGrp="1"/>
          </p:cNvSpPr>
          <p:nvPr>
            <p:ph sz="half" idx="2" hasCustomPrompt="1"/>
          </p:nvPr>
        </p:nvSpPr>
        <p:spPr>
          <a:xfrm>
            <a:off x="6402250" y="1825625"/>
            <a:ext cx="5328000" cy="3906435"/>
          </a:xfrm>
          <a:noFill/>
        </p:spPr>
        <p:txBody>
          <a:bodyPr>
            <a:noAutofit/>
          </a:bodyPr>
          <a:lstStyle>
            <a:lvl1pPr marL="0" indent="0">
              <a:buNone/>
              <a:defRPr/>
            </a:lvl1pPr>
          </a:lstStyle>
          <a:p>
            <a:pPr lvl="0"/>
            <a:r>
              <a:rPr lang="es-ES" noProof="0"/>
              <a:t>Edit Master text styles</a:t>
            </a:r>
          </a:p>
        </p:txBody>
      </p:sp>
      <p:sp>
        <p:nvSpPr>
          <p:cNvPr id="7" name="Slide Number Placeholder 6"/>
          <p:cNvSpPr>
            <a:spLocks noGrp="1"/>
          </p:cNvSpPr>
          <p:nvPr>
            <p:ph type="sldNum" sz="quarter" idx="12"/>
          </p:nvPr>
        </p:nvSpPr>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s-ES" noProof="0"/>
              <a:t>Click to edit Master title style</a:t>
            </a:r>
          </a:p>
        </p:txBody>
      </p:sp>
    </p:spTree>
    <p:extLst>
      <p:ext uri="{BB962C8B-B14F-4D97-AF65-F5344CB8AC3E}">
        <p14:creationId xmlns:p14="http://schemas.microsoft.com/office/powerpoint/2010/main" val="4259742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14462658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image" Target="../media/image10.jpe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ec.europa.eu/europeaid/prag/printable-document-download.do?mode=public&amp;lang=es" TargetMode="External"/><Relationship Id="rId7" Type="http://schemas.openxmlformats.org/officeDocument/2006/relationships/image" Target="../media/image13.sv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hyperlink" Target="https://ec.europa.eu/international-partnerships/system/files/contribution-agreement-manual_en.pdf" TargetMode="External"/><Relationship Id="rId4" Type="http://schemas.openxmlformats.org/officeDocument/2006/relationships/hyperlink" Target="https://ec.europa.eu/europeaid/companion/"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0.png"/><Relationship Id="rId7" Type="http://schemas.openxmlformats.org/officeDocument/2006/relationships/hyperlink" Target="https://webgate.ec.europa.eu/intpa-academy/"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s://ec.europa.eu/info/funding-tenders/opportunities/portal/screen/home" TargetMode="External"/><Relationship Id="rId5" Type="http://schemas.openxmlformats.org/officeDocument/2006/relationships/image" Target="../media/image21.png"/><Relationship Id="rId4" Type="http://schemas.openxmlformats.org/officeDocument/2006/relationships/hyperlink" Target="https://webgate.ec.europa.eu/fpfis/wikis/display/ExactExternalWiki/Funding+and+Tender+Opportunities+Portal" TargetMode="External"/><Relationship Id="rId9" Type="http://schemas.openxmlformats.org/officeDocument/2006/relationships/image" Target="../media/image24.svg"/></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c.europa.eu/info/funding-tenders/opportunities/portal/screen/how-to-participate/participant-register" TargetMode="External"/><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mailto:INTPA-PIC-MANAGEMENT@ec.europa.eu" TargetMode="Externa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13.xml"/><Relationship Id="rId4" Type="http://schemas.openxmlformats.org/officeDocument/2006/relationships/comments" Target="../comments/comment1.xml"/></Relationships>
</file>

<file path=ppt/slides/_rels/slide4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hyperlink" Target="https://webgate.acceptance.ec.europa.eu/sedia/portal/screen/how-to-participate/participant-registerContact" TargetMode="External"/><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image" Target="../media/image35.png"/><Relationship Id="rId5" Type="http://schemas.openxmlformats.org/officeDocument/2006/relationships/hyperlink" Target="mailto:INTPA-PIC-MANAGEMENT@ec.europa.eu" TargetMode="External"/><Relationship Id="rId4" Type="http://schemas.openxmlformats.org/officeDocument/2006/relationships/hyperlink" Target="mailto:EC-FUNDING-TENDER-SERVICE-DESK@ec.europa.eu"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hyperlink" Target="https://webgate.ec.europa.eu/fpfis/wikis/spaces/viewspace.action?key=PCM\"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hyperlink" Target="https://europa.eu/capacity4dev/results-and-indicators" TargetMode="External"/><Relationship Id="rId2" Type="http://schemas.openxmlformats.org/officeDocument/2006/relationships/notesSlide" Target="../notesSlides/notesSlide41.xml"/><Relationship Id="rId1" Type="http://schemas.openxmlformats.org/officeDocument/2006/relationships/slideLayout" Target="../slideLayouts/slideLayout10.xml"/><Relationship Id="rId5" Type="http://schemas.openxmlformats.org/officeDocument/2006/relationships/image" Target="../media/image43.png"/><Relationship Id="rId4" Type="http://schemas.openxmlformats.org/officeDocument/2006/relationships/hyperlink" Target="https://europa.eu/capacity4dev/opsys"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68.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8.xml"/><Relationship Id="rId4" Type="http://schemas.openxmlformats.org/officeDocument/2006/relationships/comments" Target="../comments/commen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s://webgate.ec.europa.eu/fpfis/wikis/display/ExactExternalWiki/e-Learning+Videos+-+OPSYS" TargetMode="Externa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hyperlink" Target="https://ec.europa.eu/international-partnerships/funding/looking-for-funding_en" TargetMode="External"/><Relationship Id="rId7" Type="http://schemas.openxmlformats.org/officeDocument/2006/relationships/image" Target="../media/image53.png"/><Relationship Id="rId2" Type="http://schemas.openxmlformats.org/officeDocument/2006/relationships/hyperlink" Target="https://ec.europa.eu/info/funding-tenders/opportunities/portal/screen/programmes/relex" TargetMode="External"/><Relationship Id="rId1" Type="http://schemas.openxmlformats.org/officeDocument/2006/relationships/slideLayout" Target="../slideLayouts/slideLayout8.xml"/><Relationship Id="rId6" Type="http://schemas.openxmlformats.org/officeDocument/2006/relationships/image" Target="../media/image55.svg"/><Relationship Id="rId5" Type="http://schemas.openxmlformats.org/officeDocument/2006/relationships/image" Target="../media/image52.png"/><Relationship Id="rId4" Type="http://schemas.openxmlformats.org/officeDocument/2006/relationships/hyperlink" Target="mailto:EC-OPSYS-CHANGE-MANAGEMENT@ec.europa.eu"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wrap="square"/>
          <a:lstStyle/>
          <a:p>
            <a:r>
              <a:rPr lang="en-US"/>
              <a:t>Sesión informativa sobre el ecosistema OPSYS</a:t>
            </a:r>
            <a:endParaRPr lang="en-GB"/>
          </a:p>
        </p:txBody>
      </p:sp>
      <p:sp>
        <p:nvSpPr>
          <p:cNvPr id="5" name="Subtitle 4"/>
          <p:cNvSpPr>
            <a:spLocks noGrp="1"/>
          </p:cNvSpPr>
          <p:nvPr>
            <p:ph type="subTitle" idx="1"/>
          </p:nvPr>
        </p:nvSpPr>
        <p:spPr/>
        <p:txBody>
          <a:bodyPr/>
          <a:lstStyle/>
          <a:p>
            <a:r>
              <a:rPr lang="es-ES"/>
              <a:t>para socios externos</a:t>
            </a:r>
          </a:p>
        </p:txBody>
      </p:sp>
      <p:sp>
        <p:nvSpPr>
          <p:cNvPr id="6" name="Text Placeholder 5"/>
          <p:cNvSpPr>
            <a:spLocks noGrp="1"/>
          </p:cNvSpPr>
          <p:nvPr>
            <p:ph type="body" sz="quarter" idx="13"/>
          </p:nvPr>
        </p:nvSpPr>
        <p:spPr/>
        <p:txBody>
          <a:bodyPr anchor="t" anchorCtr="0"/>
          <a:lstStyle/>
          <a:p>
            <a:pPr>
              <a:spcAft>
                <a:spcPts val="0"/>
              </a:spcAft>
            </a:pPr>
            <a:r>
              <a:rPr lang="es-ES"/>
              <a:t>OPSYS Change Management and User Engagement team</a:t>
            </a:r>
          </a:p>
          <a:p>
            <a:pPr>
              <a:spcAft>
                <a:spcPts val="0"/>
              </a:spcAft>
            </a:pPr>
            <a:r>
              <a:rPr lang="en-US"/>
              <a:t>DG INTPA R.5. Data &amp; Information Technology</a:t>
            </a:r>
          </a:p>
          <a:p>
            <a:pPr>
              <a:spcAft>
                <a:spcPts val="0"/>
              </a:spcAft>
            </a:pPr>
            <a:r>
              <a:rPr lang="es-ES"/>
              <a:t>Mayo 2021</a:t>
            </a:r>
            <a:endParaRPr lang="en-GB"/>
          </a:p>
        </p:txBody>
      </p:sp>
    </p:spTree>
    <p:extLst>
      <p:ext uri="{BB962C8B-B14F-4D97-AF65-F5344CB8AC3E}">
        <p14:creationId xmlns:p14="http://schemas.microsoft.com/office/powerpoint/2010/main" val="3466504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A2449B-9AB1-4451-98AC-57C3E6BC36E8}"/>
              </a:ext>
            </a:extLst>
          </p:cNvPr>
          <p:cNvPicPr>
            <a:picLocks noChangeAspect="1"/>
          </p:cNvPicPr>
          <p:nvPr/>
        </p:nvPicPr>
        <p:blipFill>
          <a:blip r:embed="rId3"/>
          <a:stretch>
            <a:fillRect/>
          </a:stretch>
        </p:blipFill>
        <p:spPr>
          <a:xfrm>
            <a:off x="99536" y="98583"/>
            <a:ext cx="11992928" cy="6660833"/>
          </a:xfrm>
          <a:prstGeom prst="rect">
            <a:avLst/>
          </a:prstGeom>
        </p:spPr>
      </p:pic>
      <p:sp>
        <p:nvSpPr>
          <p:cNvPr id="2" name="Title 1"/>
          <p:cNvSpPr>
            <a:spLocks noGrp="1"/>
          </p:cNvSpPr>
          <p:nvPr>
            <p:ph type="title"/>
          </p:nvPr>
        </p:nvSpPr>
        <p:spPr/>
        <p:txBody>
          <a:bodyPr/>
          <a:lstStyle/>
          <a:p>
            <a:r>
              <a:rPr lang="es-ES"/>
              <a:t>Una solución de ventanilla única</a:t>
            </a:r>
            <a:endParaRPr lang="en-GB"/>
          </a:p>
        </p:txBody>
      </p:sp>
      <p:pic>
        <p:nvPicPr>
          <p:cNvPr id="5" name="Picture 4">
            <a:extLst>
              <a:ext uri="{FF2B5EF4-FFF2-40B4-BE49-F238E27FC236}">
                <a16:creationId xmlns:a16="http://schemas.microsoft.com/office/drawing/2014/main" id="{08241B43-4BC5-4B2B-B161-5C1EF9EC404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cxnSp>
        <p:nvCxnSpPr>
          <p:cNvPr id="6" name="Straight Connector 5">
            <a:extLst>
              <a:ext uri="{FF2B5EF4-FFF2-40B4-BE49-F238E27FC236}">
                <a16:creationId xmlns:a16="http://schemas.microsoft.com/office/drawing/2014/main" id="{B0B2286B-8D1A-4B4B-9F30-C1B6AA839E5E}"/>
              </a:ext>
            </a:extLst>
          </p:cNvPr>
          <p:cNvCxnSpPr/>
          <p:nvPr/>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054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
              <a:t>¿Por qué OPSYS?</a:t>
            </a:r>
          </a:p>
        </p:txBody>
      </p:sp>
    </p:spTree>
    <p:extLst>
      <p:ext uri="{BB962C8B-B14F-4D97-AF65-F5344CB8AC3E}">
        <p14:creationId xmlns:p14="http://schemas.microsoft.com/office/powerpoint/2010/main" val="3818340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38C02B-2432-487A-A8B6-2F0B2DC2660B}"/>
              </a:ext>
            </a:extLst>
          </p:cNvPr>
          <p:cNvSpPr>
            <a:spLocks noGrp="1"/>
          </p:cNvSpPr>
          <p:nvPr>
            <p:ph type="title"/>
          </p:nvPr>
        </p:nvSpPr>
        <p:spPr/>
        <p:txBody>
          <a:bodyPr/>
          <a:lstStyle/>
          <a:p>
            <a:r>
              <a:rPr lang="es-ES" dirty="0"/>
              <a:t>¿Cuáles son sus beneficios?</a:t>
            </a:r>
          </a:p>
        </p:txBody>
      </p:sp>
      <p:sp>
        <p:nvSpPr>
          <p:cNvPr id="19" name="Shape">
            <a:extLst>
              <a:ext uri="{FF2B5EF4-FFF2-40B4-BE49-F238E27FC236}">
                <a16:creationId xmlns:a16="http://schemas.microsoft.com/office/drawing/2014/main" id="{A2F31451-89D4-4001-9B83-1F7EFEA98654}"/>
              </a:ext>
            </a:extLst>
          </p:cNvPr>
          <p:cNvSpPr/>
          <p:nvPr/>
        </p:nvSpPr>
        <p:spPr>
          <a:xfrm rot="16200000">
            <a:off x="2427017" y="47743"/>
            <a:ext cx="2237731" cy="50914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0" y="0"/>
                </a:lnTo>
                <a:cubicBezTo>
                  <a:pt x="19988" y="0"/>
                  <a:pt x="21600" y="744"/>
                  <a:pt x="21600" y="1662"/>
                </a:cubicBezTo>
                <a:lnTo>
                  <a:pt x="21600" y="21600"/>
                </a:lnTo>
                <a:lnTo>
                  <a:pt x="0" y="21600"/>
                </a:lnTo>
                <a:close/>
              </a:path>
            </a:pathLst>
          </a:custGeom>
          <a:solidFill>
            <a:srgbClr val="BF6A68"/>
          </a:solidFill>
          <a:ln w="50800" cap="flat">
            <a:solidFill>
              <a:srgbClr val="FFFFFF"/>
            </a:solidFill>
            <a:prstDash val="solid"/>
            <a:round/>
          </a:ln>
          <a:effectLst/>
        </p:spPr>
        <p:txBody>
          <a:bodyPr wrap="square" lIns="25400" tIns="25400" rIns="25400" bIns="25400" numCol="1" anchor="ctr">
            <a:noAutofit/>
          </a:bodyPr>
          <a:lstStyle/>
          <a:p>
            <a:pPr defTabSz="889000">
              <a:lnSpc>
                <a:spcPct val="90000"/>
              </a:lnSpc>
              <a:spcBef>
                <a:spcPts val="1000"/>
              </a:spcBef>
              <a:defRPr sz="4000" b="1" i="1">
                <a:solidFill>
                  <a:srgbClr val="FFFFFF"/>
                </a:solidFill>
                <a:latin typeface="Verdana"/>
                <a:ea typeface="Verdana"/>
                <a:cs typeface="Verdana"/>
                <a:sym typeface="Verdana"/>
              </a:defRPr>
            </a:pPr>
            <a:endParaRPr lang="es-ES" sz="2000"/>
          </a:p>
        </p:txBody>
      </p:sp>
      <p:sp>
        <p:nvSpPr>
          <p:cNvPr id="20" name="Shape">
            <a:extLst>
              <a:ext uri="{FF2B5EF4-FFF2-40B4-BE49-F238E27FC236}">
                <a16:creationId xmlns:a16="http://schemas.microsoft.com/office/drawing/2014/main" id="{9ACB567B-7DCE-4C32-8AAD-FD31C3182522}"/>
              </a:ext>
            </a:extLst>
          </p:cNvPr>
          <p:cNvSpPr/>
          <p:nvPr/>
        </p:nvSpPr>
        <p:spPr>
          <a:xfrm>
            <a:off x="6104876" y="1474619"/>
            <a:ext cx="5095858" cy="22377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903" y="0"/>
                </a:lnTo>
                <a:cubicBezTo>
                  <a:pt x="20840" y="0"/>
                  <a:pt x="21600" y="1612"/>
                  <a:pt x="21600" y="3600"/>
                </a:cubicBezTo>
                <a:lnTo>
                  <a:pt x="21600" y="21600"/>
                </a:lnTo>
                <a:lnTo>
                  <a:pt x="0" y="21600"/>
                </a:lnTo>
                <a:close/>
              </a:path>
            </a:pathLst>
          </a:custGeom>
          <a:solidFill>
            <a:srgbClr val="2A6889"/>
          </a:solidFill>
          <a:ln w="50800" cap="flat">
            <a:solidFill>
              <a:srgbClr val="FFFFFF"/>
            </a:solidFill>
            <a:prstDash val="solid"/>
            <a:round/>
          </a:ln>
          <a:effectLst/>
        </p:spPr>
        <p:txBody>
          <a:bodyPr wrap="square" lIns="25400" tIns="25400" rIns="25400" bIns="25400" numCol="1" anchor="ctr">
            <a:noAutofit/>
          </a:bodyPr>
          <a:lstStyle/>
          <a:p>
            <a:pPr algn="r" defTabSz="889000">
              <a:lnSpc>
                <a:spcPct val="90000"/>
              </a:lnSpc>
              <a:spcBef>
                <a:spcPts val="1000"/>
              </a:spcBef>
              <a:defRPr sz="4000" b="1" i="1">
                <a:solidFill>
                  <a:srgbClr val="FFFFFF"/>
                </a:solidFill>
                <a:latin typeface="Verdana"/>
                <a:ea typeface="Verdana"/>
                <a:cs typeface="Verdana"/>
                <a:sym typeface="Verdana"/>
              </a:defRPr>
            </a:pPr>
            <a:endParaRPr lang="es-ES" sz="2000"/>
          </a:p>
        </p:txBody>
      </p:sp>
      <p:sp>
        <p:nvSpPr>
          <p:cNvPr id="21" name="Shape">
            <a:extLst>
              <a:ext uri="{FF2B5EF4-FFF2-40B4-BE49-F238E27FC236}">
                <a16:creationId xmlns:a16="http://schemas.microsoft.com/office/drawing/2014/main" id="{3B5B46FA-EAA0-4DB4-9697-4430EA5E2E61}"/>
              </a:ext>
            </a:extLst>
          </p:cNvPr>
          <p:cNvSpPr/>
          <p:nvPr/>
        </p:nvSpPr>
        <p:spPr>
          <a:xfrm rot="10800000">
            <a:off x="1000142" y="3710958"/>
            <a:ext cx="5091482" cy="21872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941" y="0"/>
                </a:lnTo>
                <a:cubicBezTo>
                  <a:pt x="20857" y="0"/>
                  <a:pt x="21600" y="1612"/>
                  <a:pt x="21600" y="3600"/>
                </a:cubicBezTo>
                <a:lnTo>
                  <a:pt x="21600" y="21600"/>
                </a:lnTo>
                <a:lnTo>
                  <a:pt x="0" y="21600"/>
                </a:lnTo>
                <a:close/>
              </a:path>
            </a:pathLst>
          </a:custGeom>
          <a:solidFill>
            <a:srgbClr val="619878"/>
          </a:solidFill>
          <a:ln w="50800" cap="flat">
            <a:solidFill>
              <a:srgbClr val="FFFFFF"/>
            </a:solidFill>
            <a:prstDash val="solid"/>
            <a:round/>
          </a:ln>
          <a:effectLst/>
        </p:spPr>
        <p:txBody>
          <a:bodyPr wrap="square" lIns="25400" tIns="25400" rIns="25400" bIns="25400" numCol="1" anchor="t">
            <a:noAutofit/>
          </a:bodyPr>
          <a:lstStyle/>
          <a:p>
            <a:pPr defTabSz="889000">
              <a:lnSpc>
                <a:spcPct val="90000"/>
              </a:lnSpc>
              <a:defRPr sz="4000" b="1" i="1">
                <a:solidFill>
                  <a:srgbClr val="FFFFFF"/>
                </a:solidFill>
                <a:latin typeface="Verdana"/>
                <a:ea typeface="Verdana"/>
                <a:cs typeface="Verdana"/>
                <a:sym typeface="Verdana"/>
              </a:defRPr>
            </a:pPr>
            <a:endParaRPr lang="es-ES" sz="2000"/>
          </a:p>
        </p:txBody>
      </p:sp>
      <p:sp>
        <p:nvSpPr>
          <p:cNvPr id="22" name="Shape">
            <a:extLst>
              <a:ext uri="{FF2B5EF4-FFF2-40B4-BE49-F238E27FC236}">
                <a16:creationId xmlns:a16="http://schemas.microsoft.com/office/drawing/2014/main" id="{0A72A501-8674-47B9-A6D4-F67226BE850A}"/>
              </a:ext>
            </a:extLst>
          </p:cNvPr>
          <p:cNvSpPr/>
          <p:nvPr/>
        </p:nvSpPr>
        <p:spPr>
          <a:xfrm rot="5400000">
            <a:off x="7559170" y="2256667"/>
            <a:ext cx="2187271" cy="50958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0" y="0"/>
                </a:lnTo>
                <a:cubicBezTo>
                  <a:pt x="19988" y="0"/>
                  <a:pt x="21600" y="743"/>
                  <a:pt x="21600" y="1659"/>
                </a:cubicBezTo>
                <a:lnTo>
                  <a:pt x="21600" y="21600"/>
                </a:lnTo>
                <a:lnTo>
                  <a:pt x="0" y="21600"/>
                </a:lnTo>
                <a:close/>
              </a:path>
            </a:pathLst>
          </a:custGeom>
          <a:solidFill>
            <a:srgbClr val="6C726F"/>
          </a:solidFill>
          <a:ln w="50800" cap="flat">
            <a:solidFill>
              <a:srgbClr val="FFFFFF"/>
            </a:solidFill>
            <a:prstDash val="solid"/>
            <a:round/>
          </a:ln>
          <a:effectLst/>
        </p:spPr>
        <p:txBody>
          <a:bodyPr wrap="square" lIns="25400" tIns="25400" rIns="25400" bIns="25400" numCol="1" anchor="ctr">
            <a:noAutofit/>
          </a:bodyPr>
          <a:lstStyle/>
          <a:p>
            <a:pPr algn="r" defTabSz="889000">
              <a:lnSpc>
                <a:spcPct val="90000"/>
              </a:lnSpc>
              <a:spcBef>
                <a:spcPts val="1000"/>
              </a:spcBef>
              <a:defRPr sz="4000" b="1" i="1">
                <a:solidFill>
                  <a:srgbClr val="FFFFFF"/>
                </a:solidFill>
                <a:latin typeface="Verdana"/>
                <a:ea typeface="Verdana"/>
                <a:cs typeface="Verdana"/>
                <a:sym typeface="Verdana"/>
              </a:defRPr>
            </a:pPr>
            <a:endParaRPr lang="es-ES" sz="2000"/>
          </a:p>
        </p:txBody>
      </p:sp>
      <p:sp>
        <p:nvSpPr>
          <p:cNvPr id="24" name="Polygon">
            <a:extLst>
              <a:ext uri="{FF2B5EF4-FFF2-40B4-BE49-F238E27FC236}">
                <a16:creationId xmlns:a16="http://schemas.microsoft.com/office/drawing/2014/main" id="{01036E10-39FB-4289-A7B4-DC03B40C8C75}"/>
              </a:ext>
            </a:extLst>
          </p:cNvPr>
          <p:cNvSpPr/>
          <p:nvPr/>
        </p:nvSpPr>
        <p:spPr>
          <a:xfrm>
            <a:off x="3313230" y="2093957"/>
            <a:ext cx="5575196" cy="3232076"/>
          </a:xfrm>
          <a:prstGeom prst="diamond">
            <a:avLst/>
          </a:prstGeom>
          <a:solidFill>
            <a:srgbClr val="F0CB4C"/>
          </a:solidFill>
          <a:ln w="50800" cap="flat">
            <a:solidFill>
              <a:srgbClr val="FFFFFF"/>
            </a:solidFill>
            <a:prstDash val="solid"/>
            <a:round/>
          </a:ln>
          <a:effectLst/>
        </p:spPr>
        <p:txBody>
          <a:bodyPr wrap="square" lIns="25400" tIns="25400" rIns="25400" bIns="25400" numCol="1" anchor="ctr">
            <a:noAutofit/>
          </a:bodyPr>
          <a:lstStyle/>
          <a:p>
            <a:pPr defTabSz="1244600">
              <a:lnSpc>
                <a:spcPct val="90000"/>
              </a:lnSpc>
              <a:spcBef>
                <a:spcPts val="1000"/>
              </a:spcBef>
              <a:defRPr sz="5600" b="1" i="1">
                <a:solidFill>
                  <a:srgbClr val="0F5494"/>
                </a:solidFill>
                <a:latin typeface="Verdana"/>
                <a:ea typeface="Verdana"/>
                <a:cs typeface="Verdana"/>
                <a:sym typeface="Verdana"/>
              </a:defRPr>
            </a:pPr>
            <a:endParaRPr lang="es-ES" sz="2800"/>
          </a:p>
        </p:txBody>
      </p:sp>
      <p:sp>
        <p:nvSpPr>
          <p:cNvPr id="26" name="TextBox 5">
            <a:extLst>
              <a:ext uri="{FF2B5EF4-FFF2-40B4-BE49-F238E27FC236}">
                <a16:creationId xmlns:a16="http://schemas.microsoft.com/office/drawing/2014/main" id="{15E03BD4-32A9-4158-8080-64EE966B7DAB}"/>
              </a:ext>
            </a:extLst>
          </p:cNvPr>
          <p:cNvSpPr txBox="1"/>
          <p:nvPr/>
        </p:nvSpPr>
        <p:spPr>
          <a:xfrm>
            <a:off x="1268394" y="1728000"/>
            <a:ext cx="3667590" cy="1138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a:spAutoFit/>
          </a:bodyPr>
          <a:lstStyle/>
          <a:p>
            <a:pPr>
              <a:defRPr sz="4000" b="1">
                <a:solidFill>
                  <a:srgbClr val="FFFFFF"/>
                </a:solidFill>
              </a:defRPr>
            </a:pPr>
            <a:r>
              <a:rPr lang="es-ES" sz="2000" dirty="0"/>
              <a:t>CENTRADO EN EL USUARIO</a:t>
            </a:r>
          </a:p>
          <a:p>
            <a:pPr>
              <a:defRPr sz="4000">
                <a:solidFill>
                  <a:srgbClr val="FFFFFF"/>
                </a:solidFill>
              </a:defRPr>
            </a:pPr>
            <a:r>
              <a:rPr lang="es-ES" sz="1600" dirty="0" err="1"/>
              <a:t>MyWorkplace</a:t>
            </a:r>
            <a:r>
              <a:rPr lang="es-ES" sz="1600" dirty="0"/>
              <a:t>, nuevo sistema de notificaciones, representación visual de los procesos</a:t>
            </a:r>
          </a:p>
        </p:txBody>
      </p:sp>
      <p:sp>
        <p:nvSpPr>
          <p:cNvPr id="27" name="TextBox 7">
            <a:extLst>
              <a:ext uri="{FF2B5EF4-FFF2-40B4-BE49-F238E27FC236}">
                <a16:creationId xmlns:a16="http://schemas.microsoft.com/office/drawing/2014/main" id="{7DE3A3E7-41E7-4EC4-AB9C-E821B9BD8A6D}"/>
              </a:ext>
            </a:extLst>
          </p:cNvPr>
          <p:cNvSpPr txBox="1"/>
          <p:nvPr/>
        </p:nvSpPr>
        <p:spPr>
          <a:xfrm>
            <a:off x="6967604" y="1729292"/>
            <a:ext cx="4051795" cy="11695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a:spAutoFit/>
          </a:bodyPr>
          <a:lstStyle/>
          <a:p>
            <a:pPr algn="r">
              <a:defRPr sz="4000" b="1">
                <a:solidFill>
                  <a:srgbClr val="FFFFFF"/>
                </a:solidFill>
              </a:defRPr>
            </a:pPr>
            <a:r>
              <a:rPr lang="es-ES" sz="2200" dirty="0"/>
              <a:t>MAYOR TRANSPARENCIA</a:t>
            </a:r>
          </a:p>
          <a:p>
            <a:pPr algn="r">
              <a:defRPr sz="4000">
                <a:solidFill>
                  <a:srgbClr val="FFFFFF"/>
                </a:solidFill>
              </a:defRPr>
            </a:pPr>
            <a:r>
              <a:rPr lang="es-ES" sz="1600" dirty="0"/>
              <a:t>Acceso a todas las aplicaciones, no recodificación, interfaz automática con otros sistemas como ABAC y ARES</a:t>
            </a:r>
          </a:p>
        </p:txBody>
      </p:sp>
      <p:sp>
        <p:nvSpPr>
          <p:cNvPr id="28" name="TextBox 11">
            <a:extLst>
              <a:ext uri="{FF2B5EF4-FFF2-40B4-BE49-F238E27FC236}">
                <a16:creationId xmlns:a16="http://schemas.microsoft.com/office/drawing/2014/main" id="{B4073BD1-C283-42EF-9A8E-6B9C67A67635}"/>
              </a:ext>
            </a:extLst>
          </p:cNvPr>
          <p:cNvSpPr txBox="1"/>
          <p:nvPr/>
        </p:nvSpPr>
        <p:spPr>
          <a:xfrm>
            <a:off x="7107212" y="3960000"/>
            <a:ext cx="3909824" cy="17543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anchor="t">
            <a:spAutoFit/>
          </a:bodyPr>
          <a:lstStyle/>
          <a:p>
            <a:pPr algn="r">
              <a:defRPr sz="4000" b="1">
                <a:solidFill>
                  <a:srgbClr val="FFFFFF"/>
                </a:solidFill>
              </a:defRPr>
            </a:pPr>
            <a:r>
              <a:rPr lang="es-ES" sz="2200" b="1" dirty="0">
                <a:solidFill>
                  <a:srgbClr val="FFFFFF"/>
                </a:solidFill>
              </a:rPr>
              <a:t>MEJOR </a:t>
            </a:r>
          </a:p>
          <a:p>
            <a:pPr algn="r">
              <a:defRPr sz="4000" b="1">
                <a:solidFill>
                  <a:srgbClr val="FFFFFF"/>
                </a:solidFill>
              </a:defRPr>
            </a:pPr>
            <a:r>
              <a:rPr lang="es-ES" sz="2200" b="1" dirty="0">
                <a:solidFill>
                  <a:srgbClr val="FFFFFF"/>
                </a:solidFill>
              </a:rPr>
              <a:t>COLABORACION</a:t>
            </a:r>
            <a:endParaRPr lang="es-ES" sz="1600" dirty="0">
              <a:solidFill>
                <a:srgbClr val="FFFFFF"/>
              </a:solidFill>
            </a:endParaRPr>
          </a:p>
          <a:p>
            <a:pPr algn="r">
              <a:defRPr sz="4000">
                <a:solidFill>
                  <a:srgbClr val="FFFFFF"/>
                </a:solidFill>
              </a:defRPr>
            </a:pPr>
            <a:r>
              <a:rPr lang="es-ES" sz="1600" dirty="0">
                <a:solidFill>
                  <a:srgbClr val="FFFFFF"/>
                </a:solidFill>
              </a:rPr>
              <a:t>Maximiza la contribución de los socios externos que pueden acceder al sistema a través del </a:t>
            </a:r>
            <a:r>
              <a:rPr lang="es-ES" sz="1600" dirty="0" err="1">
                <a:solidFill>
                  <a:srgbClr val="FFFFFF"/>
                </a:solidFill>
              </a:rPr>
              <a:t>Funding</a:t>
            </a:r>
            <a:r>
              <a:rPr lang="es-ES" sz="1600" dirty="0">
                <a:solidFill>
                  <a:srgbClr val="FFFFFF"/>
                </a:solidFill>
              </a:rPr>
              <a:t> &amp; Tender </a:t>
            </a:r>
            <a:r>
              <a:rPr lang="es-ES" sz="1600" dirty="0" err="1">
                <a:solidFill>
                  <a:srgbClr val="FFFFFF"/>
                </a:solidFill>
              </a:rPr>
              <a:t>Opportunities</a:t>
            </a:r>
            <a:r>
              <a:rPr lang="es-ES" sz="1600" dirty="0">
                <a:solidFill>
                  <a:srgbClr val="FFFFFF"/>
                </a:solidFill>
              </a:rPr>
              <a:t> Portal</a:t>
            </a:r>
            <a:endParaRPr lang="es-ES" sz="1600" dirty="0">
              <a:solidFill>
                <a:srgbClr val="FFFFFF"/>
              </a:solidFill>
              <a:cs typeface="Arial"/>
            </a:endParaRPr>
          </a:p>
        </p:txBody>
      </p:sp>
      <p:sp>
        <p:nvSpPr>
          <p:cNvPr id="31" name="Increased effectiveness and result focus…">
            <a:extLst>
              <a:ext uri="{FF2B5EF4-FFF2-40B4-BE49-F238E27FC236}">
                <a16:creationId xmlns:a16="http://schemas.microsoft.com/office/drawing/2014/main" id="{4410E6AB-4109-41BE-BF1C-D56F0ACAC7A7}"/>
              </a:ext>
            </a:extLst>
          </p:cNvPr>
          <p:cNvSpPr txBox="1"/>
          <p:nvPr/>
        </p:nvSpPr>
        <p:spPr>
          <a:xfrm>
            <a:off x="4289933" y="2984791"/>
            <a:ext cx="3598123" cy="1467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algn="ctr">
              <a:defRPr b="1"/>
            </a:pPr>
            <a:r>
              <a:rPr lang="es-ES" sz="2200" dirty="0">
                <a:solidFill>
                  <a:schemeClr val="bg1"/>
                </a:solidFill>
              </a:rPr>
              <a:t>ORIENTADO A RESULTADOS</a:t>
            </a:r>
          </a:p>
          <a:p>
            <a:pPr algn="ctr">
              <a:defRPr sz="4000"/>
            </a:pPr>
            <a:r>
              <a:rPr lang="es-ES" sz="1600" dirty="0">
                <a:solidFill>
                  <a:schemeClr val="bg1"/>
                </a:solidFill>
              </a:rPr>
              <a:t>Enfoque estratégico en resultados y rendimiento - Toma de decisiones y monitorización mejorados </a:t>
            </a:r>
          </a:p>
        </p:txBody>
      </p:sp>
      <p:sp>
        <p:nvSpPr>
          <p:cNvPr id="33" name="TextBox 5">
            <a:extLst>
              <a:ext uri="{FF2B5EF4-FFF2-40B4-BE49-F238E27FC236}">
                <a16:creationId xmlns:a16="http://schemas.microsoft.com/office/drawing/2014/main" id="{EBDCCD1D-2BAB-4A0F-8713-8D8B2D21F451}"/>
              </a:ext>
            </a:extLst>
          </p:cNvPr>
          <p:cNvSpPr txBox="1"/>
          <p:nvPr/>
        </p:nvSpPr>
        <p:spPr>
          <a:xfrm>
            <a:off x="1299600" y="3960000"/>
            <a:ext cx="3440375" cy="14465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19" rIns="45719" bIns="45719">
            <a:spAutoFit/>
          </a:bodyPr>
          <a:lstStyle/>
          <a:p>
            <a:pPr>
              <a:defRPr sz="4000" b="1">
                <a:solidFill>
                  <a:srgbClr val="FFFFFF"/>
                </a:solidFill>
              </a:defRPr>
            </a:pPr>
            <a:r>
              <a:rPr lang="es-ES" sz="2000" dirty="0"/>
              <a:t>MAYOR </a:t>
            </a:r>
          </a:p>
          <a:p>
            <a:pPr>
              <a:defRPr sz="4000" b="1">
                <a:solidFill>
                  <a:srgbClr val="FFFFFF"/>
                </a:solidFill>
              </a:defRPr>
            </a:pPr>
            <a:r>
              <a:rPr lang="es-ES" sz="2000" dirty="0"/>
              <a:t>PRODUCTIVIDAD</a:t>
            </a:r>
          </a:p>
          <a:p>
            <a:pPr>
              <a:defRPr sz="4000">
                <a:solidFill>
                  <a:srgbClr val="FFFFFF"/>
                </a:solidFill>
              </a:defRPr>
            </a:pPr>
            <a:r>
              <a:rPr lang="es-ES" sz="1600" dirty="0"/>
              <a:t>Creación automática de documentos, firma electrónica, resolución de incidencias más rápida</a:t>
            </a:r>
          </a:p>
        </p:txBody>
      </p:sp>
    </p:spTree>
    <p:extLst>
      <p:ext uri="{BB962C8B-B14F-4D97-AF65-F5344CB8AC3E}">
        <p14:creationId xmlns:p14="http://schemas.microsoft.com/office/powerpoint/2010/main" val="354540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1"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Perspectiva </a:t>
            </a:r>
            <a:r>
              <a:rPr lang="es-ES"/>
              <a:t>política</a:t>
            </a:r>
            <a:endParaRPr lang="en-GB"/>
          </a:p>
        </p:txBody>
      </p:sp>
    </p:spTree>
    <p:extLst>
      <p:ext uri="{BB962C8B-B14F-4D97-AF65-F5344CB8AC3E}">
        <p14:creationId xmlns:p14="http://schemas.microsoft.com/office/powerpoint/2010/main" val="1518785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4CA682-543C-4017-8BAE-F4C0AE6B2050}"/>
              </a:ext>
            </a:extLst>
          </p:cNvPr>
          <p:cNvSpPr>
            <a:spLocks noGrp="1"/>
          </p:cNvSpPr>
          <p:nvPr>
            <p:ph idx="1"/>
          </p:nvPr>
        </p:nvSpPr>
        <p:spPr/>
        <p:txBody>
          <a:bodyPr/>
          <a:lstStyle/>
          <a:p>
            <a:r>
              <a:rPr lang="es-ES" b="1">
                <a:solidFill>
                  <a:schemeClr val="tx2"/>
                </a:solidFill>
              </a:rPr>
              <a:t>Herramienta de seguimiento</a:t>
            </a:r>
            <a:r>
              <a:rPr lang="es-ES" b="1"/>
              <a:t> de los presupuestos y políticas de la UE</a:t>
            </a:r>
          </a:p>
          <a:p>
            <a:pPr marL="457200" lvl="1" indent="0">
              <a:buNone/>
            </a:pPr>
            <a:r>
              <a:rPr lang="es-ES"/>
              <a:t>Mejor empleo de los fondos públicos | Mayor transparencia en la gestión | Maximización del valor añadido para los ciudadanos de la UE</a:t>
            </a:r>
          </a:p>
          <a:p>
            <a:r>
              <a:rPr lang="es-ES" b="1">
                <a:solidFill>
                  <a:schemeClr val="tx2"/>
                </a:solidFill>
              </a:rPr>
              <a:t>Marco de resultados</a:t>
            </a:r>
            <a:r>
              <a:rPr lang="es-ES" b="1"/>
              <a:t> a través de ciclos de operaciones</a:t>
            </a:r>
          </a:p>
          <a:p>
            <a:pPr marL="457200" lvl="1" indent="0">
              <a:buNone/>
            </a:pPr>
            <a:r>
              <a:rPr lang="es-ES"/>
              <a:t>Indicadores de resultados y rendimiento (cadena de resultados dentro del marco lógico) | Asignaciones sectoriales y cruzadas | Marcadores CAD | Localización geográfica</a:t>
            </a:r>
          </a:p>
          <a:p>
            <a:r>
              <a:rPr lang="es-ES" b="1">
                <a:solidFill>
                  <a:schemeClr val="tx2"/>
                </a:solidFill>
              </a:rPr>
              <a:t>Gestión del rendimiento</a:t>
            </a:r>
            <a:r>
              <a:rPr lang="es-ES" b="1"/>
              <a:t> a nivel interno</a:t>
            </a:r>
          </a:p>
          <a:p>
            <a:pPr marL="457200" lvl="1" indent="0">
              <a:buNone/>
            </a:pPr>
            <a:r>
              <a:rPr lang="es-ES"/>
              <a:t>Recopilación y supervisión de indicadores clave de rendimiento</a:t>
            </a:r>
          </a:p>
        </p:txBody>
      </p:sp>
      <p:sp>
        <p:nvSpPr>
          <p:cNvPr id="3" name="Title 2">
            <a:extLst>
              <a:ext uri="{FF2B5EF4-FFF2-40B4-BE49-F238E27FC236}">
                <a16:creationId xmlns:a16="http://schemas.microsoft.com/office/drawing/2014/main" id="{66CB5595-3FA0-46EE-8B2C-0587F9529E0E}"/>
              </a:ext>
            </a:extLst>
          </p:cNvPr>
          <p:cNvSpPr>
            <a:spLocks noGrp="1"/>
          </p:cNvSpPr>
          <p:nvPr>
            <p:ph type="title"/>
          </p:nvPr>
        </p:nvSpPr>
        <p:spPr/>
        <p:txBody>
          <a:bodyPr/>
          <a:lstStyle/>
          <a:p>
            <a:r>
              <a:rPr lang="es-ES"/>
              <a:t>El ecosistema OPSYS cumple con el marco de resultados</a:t>
            </a:r>
          </a:p>
        </p:txBody>
      </p:sp>
    </p:spTree>
    <p:extLst>
      <p:ext uri="{BB962C8B-B14F-4D97-AF65-F5344CB8AC3E}">
        <p14:creationId xmlns:p14="http://schemas.microsoft.com/office/powerpoint/2010/main" val="3494276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Perspectiva de actividad</a:t>
            </a:r>
            <a:endParaRPr lang="en-GB"/>
          </a:p>
        </p:txBody>
      </p:sp>
    </p:spTree>
    <p:extLst>
      <p:ext uri="{BB962C8B-B14F-4D97-AF65-F5344CB8AC3E}">
        <p14:creationId xmlns:p14="http://schemas.microsoft.com/office/powerpoint/2010/main" val="106536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D4E3E2-4C17-4C78-A1B0-3F8F9FE02AB3}"/>
              </a:ext>
            </a:extLst>
          </p:cNvPr>
          <p:cNvSpPr>
            <a:spLocks noGrp="1"/>
          </p:cNvSpPr>
          <p:nvPr>
            <p:ph idx="1"/>
          </p:nvPr>
        </p:nvSpPr>
        <p:spPr>
          <a:xfrm>
            <a:off x="838199" y="1683120"/>
            <a:ext cx="10905699" cy="3881904"/>
          </a:xfrm>
        </p:spPr>
        <p:txBody>
          <a:bodyPr/>
          <a:lstStyle/>
          <a:p>
            <a:pPr>
              <a:spcAft>
                <a:spcPts val="0"/>
              </a:spcAft>
            </a:pPr>
            <a:r>
              <a:rPr lang="es-ES" sz="1600" b="1" dirty="0">
                <a:solidFill>
                  <a:schemeClr val="tx2"/>
                </a:solidFill>
              </a:rPr>
              <a:t>Gestión directa</a:t>
            </a:r>
          </a:p>
          <a:p>
            <a:pPr marL="457200" lvl="1" indent="0">
              <a:buNone/>
            </a:pPr>
            <a:r>
              <a:rPr lang="es-ES" sz="1400" dirty="0"/>
              <a:t>La Comisión Europea (o sus agencias ejecutivas) es el órgano de contratación y toma decisiones en nombre de los países socios.</a:t>
            </a:r>
            <a:br>
              <a:rPr lang="es-ES" sz="1400" dirty="0"/>
            </a:br>
            <a:r>
              <a:rPr lang="es-ES" sz="1400" dirty="0"/>
              <a:t>Los contratos son celebrados directamente por la Comisión Europea actuando en nombre del país socio. La Comisión Europea es responsable de todo el ciclo que conduce a la firma del contrato (emisión de licitaciones y convocatorias de propuestas, publicación, establecimiento de preselección en procedimientos restringidos, evaluación, adjudicación y firma de contratos, etc.).</a:t>
            </a:r>
          </a:p>
          <a:p>
            <a:pPr>
              <a:spcAft>
                <a:spcPts val="0"/>
              </a:spcAft>
            </a:pPr>
            <a:r>
              <a:rPr lang="es-ES" sz="1600" b="1" dirty="0">
                <a:solidFill>
                  <a:schemeClr val="tx2"/>
                </a:solidFill>
              </a:rPr>
              <a:t>Gestión indirecta</a:t>
            </a:r>
          </a:p>
          <a:p>
            <a:pPr marL="457200" lvl="1" indent="0">
              <a:spcAft>
                <a:spcPts val="0"/>
              </a:spcAft>
              <a:buNone/>
            </a:pPr>
            <a:r>
              <a:rPr lang="es-ES" sz="1400" dirty="0"/>
              <a:t>La Comisión Europea confía la ejecución presupuestaria para:</a:t>
            </a:r>
          </a:p>
          <a:p>
            <a:pPr lvl="2">
              <a:spcAft>
                <a:spcPts val="0"/>
              </a:spcAft>
            </a:pPr>
            <a:r>
              <a:rPr lang="es-ES" sz="1200" dirty="0"/>
              <a:t>terceros países (o a los organismos designados por ellos);</a:t>
            </a:r>
          </a:p>
          <a:p>
            <a:pPr lvl="2">
              <a:spcAft>
                <a:spcPts val="0"/>
              </a:spcAft>
            </a:pPr>
            <a:r>
              <a:rPr lang="es-ES" sz="1200" dirty="0"/>
              <a:t>organizaciones internacionales y sus organismos especializados;</a:t>
            </a:r>
          </a:p>
          <a:p>
            <a:pPr lvl="2">
              <a:spcAft>
                <a:spcPts val="0"/>
              </a:spcAft>
            </a:pPr>
            <a:r>
              <a:rPr lang="es-ES" sz="1200" dirty="0"/>
              <a:t>organismos creados en virtud del Tratado de Funcionamiento de la Unión Europea y del Tratado </a:t>
            </a:r>
            <a:r>
              <a:rPr lang="es-ES" sz="1200" dirty="0" err="1"/>
              <a:t>Euratom</a:t>
            </a:r>
            <a:r>
              <a:rPr lang="es-ES" sz="1200" dirty="0"/>
              <a:t>;</a:t>
            </a:r>
          </a:p>
          <a:p>
            <a:pPr lvl="2">
              <a:spcAft>
                <a:spcPts val="0"/>
              </a:spcAft>
            </a:pPr>
            <a:r>
              <a:rPr lang="es-ES" sz="1200" dirty="0"/>
              <a:t>agencias de desarrollo de los Estados miembros de la UE, o de terceros países;</a:t>
            </a:r>
          </a:p>
          <a:p>
            <a:pPr lvl="2">
              <a:spcAft>
                <a:spcPts val="0"/>
              </a:spcAft>
            </a:pPr>
            <a:r>
              <a:rPr lang="es-ES" sz="1200" dirty="0"/>
              <a:t>organismos de derecho público, incluidas las organizaciones de los Estados miembros.</a:t>
            </a:r>
          </a:p>
          <a:p>
            <a:pPr marL="457200" lvl="1" indent="0">
              <a:buNone/>
            </a:pPr>
            <a:r>
              <a:rPr lang="es-ES" sz="1400" dirty="0"/>
              <a:t>Esta guía práctica se aplica principalmente al primer caso, es decir, cuando la Comisión Europea confía la ejecución presupuestaria a los países socios. En este caso, los contratos se celebran con el autoridad contratante designada en un acuerdo de financiación, es decir, el gobierno o una entidad del país asociado con personalidad jurídica.</a:t>
            </a:r>
          </a:p>
          <a:p>
            <a:pPr>
              <a:spcAft>
                <a:spcPts val="0"/>
              </a:spcAft>
            </a:pPr>
            <a:r>
              <a:rPr lang="es-ES" sz="1600" b="1" dirty="0">
                <a:solidFill>
                  <a:schemeClr val="tx2"/>
                </a:solidFill>
              </a:rPr>
              <a:t>Gestión compartida</a:t>
            </a:r>
          </a:p>
          <a:p>
            <a:pPr marL="457200" lvl="1" indent="0">
              <a:spcAft>
                <a:spcPts val="0"/>
              </a:spcAft>
              <a:buNone/>
            </a:pPr>
            <a:r>
              <a:rPr lang="es-ES" sz="1400" dirty="0"/>
              <a:t>La Comisión Europea delega las tareas de ejecución en los Estados miembros de la UE. </a:t>
            </a:r>
            <a:br>
              <a:rPr lang="es-ES" sz="1400" dirty="0"/>
            </a:br>
            <a:r>
              <a:rPr lang="es-ES" sz="1400" dirty="0"/>
              <a:t>Por ejemplo, fondos para cooperación transfronteriza en IPA III o ENI.</a:t>
            </a:r>
          </a:p>
        </p:txBody>
      </p:sp>
      <p:sp>
        <p:nvSpPr>
          <p:cNvPr id="3" name="Title 2">
            <a:extLst>
              <a:ext uri="{FF2B5EF4-FFF2-40B4-BE49-F238E27FC236}">
                <a16:creationId xmlns:a16="http://schemas.microsoft.com/office/drawing/2014/main" id="{4296BE29-C5F6-40A4-A962-70EA1193F915}"/>
              </a:ext>
            </a:extLst>
          </p:cNvPr>
          <p:cNvSpPr>
            <a:spLocks noGrp="1"/>
          </p:cNvSpPr>
          <p:nvPr>
            <p:ph type="title"/>
          </p:nvPr>
        </p:nvSpPr>
        <p:spPr/>
        <p:txBody>
          <a:bodyPr/>
          <a:lstStyle/>
          <a:p>
            <a:r>
              <a:rPr lang="es-ES"/>
              <a:t>Modos de gestión</a:t>
            </a:r>
          </a:p>
        </p:txBody>
      </p:sp>
    </p:spTree>
    <p:extLst>
      <p:ext uri="{BB962C8B-B14F-4D97-AF65-F5344CB8AC3E}">
        <p14:creationId xmlns:p14="http://schemas.microsoft.com/office/powerpoint/2010/main" val="3869418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84C2C055-61C8-4F6B-ADDD-50EC7ADD7BE7}"/>
              </a:ext>
            </a:extLst>
          </p:cNvPr>
          <p:cNvGraphicFramePr>
            <a:graphicFrameLocks noGrp="1"/>
          </p:cNvGraphicFramePr>
          <p:nvPr>
            <p:ph sz="half" idx="1"/>
            <p:extLst>
              <p:ext uri="{D42A27DB-BD31-4B8C-83A1-F6EECF244321}">
                <p14:modId xmlns:p14="http://schemas.microsoft.com/office/powerpoint/2010/main" val="983890315"/>
              </p:ext>
            </p:extLst>
          </p:nvPr>
        </p:nvGraphicFramePr>
        <p:xfrm>
          <a:off x="838200" y="1825625"/>
          <a:ext cx="5327650" cy="3906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a:extLst>
              <a:ext uri="{FF2B5EF4-FFF2-40B4-BE49-F238E27FC236}">
                <a16:creationId xmlns:a16="http://schemas.microsoft.com/office/drawing/2014/main" id="{D8B928F6-C503-4A78-9A23-ED2582560FF0}"/>
              </a:ext>
            </a:extLst>
          </p:cNvPr>
          <p:cNvGraphicFramePr>
            <a:graphicFrameLocks noGrp="1"/>
          </p:cNvGraphicFramePr>
          <p:nvPr>
            <p:ph sz="half" idx="2"/>
            <p:extLst>
              <p:ext uri="{D42A27DB-BD31-4B8C-83A1-F6EECF244321}">
                <p14:modId xmlns:p14="http://schemas.microsoft.com/office/powerpoint/2010/main" val="1717392664"/>
              </p:ext>
            </p:extLst>
          </p:nvPr>
        </p:nvGraphicFramePr>
        <p:xfrm>
          <a:off x="6402388" y="2819536"/>
          <a:ext cx="5327650" cy="191149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Title 3">
            <a:extLst>
              <a:ext uri="{FF2B5EF4-FFF2-40B4-BE49-F238E27FC236}">
                <a16:creationId xmlns:a16="http://schemas.microsoft.com/office/drawing/2014/main" id="{BB594E60-60F0-4528-97E2-DA4436B8D6D4}"/>
              </a:ext>
            </a:extLst>
          </p:cNvPr>
          <p:cNvSpPr>
            <a:spLocks noGrp="1"/>
          </p:cNvSpPr>
          <p:nvPr>
            <p:ph type="title"/>
          </p:nvPr>
        </p:nvSpPr>
        <p:spPr/>
        <p:txBody>
          <a:bodyPr/>
          <a:lstStyle/>
          <a:p>
            <a:r>
              <a:rPr lang="es-ES"/>
              <a:t>Tipos de convocatoria</a:t>
            </a:r>
          </a:p>
        </p:txBody>
      </p:sp>
      <p:sp>
        <p:nvSpPr>
          <p:cNvPr id="2" name="TextBox 1"/>
          <p:cNvSpPr txBox="1"/>
          <p:nvPr/>
        </p:nvSpPr>
        <p:spPr>
          <a:xfrm>
            <a:off x="2680092" y="1842998"/>
            <a:ext cx="1643865" cy="553998"/>
          </a:xfrm>
          <a:prstGeom prst="rect">
            <a:avLst/>
          </a:prstGeom>
          <a:noFill/>
        </p:spPr>
        <p:txBody>
          <a:bodyPr wrap="square" rtlCol="0">
            <a:spAutoFit/>
          </a:bodyPr>
          <a:lstStyle/>
          <a:p>
            <a:pPr algn="ctr"/>
            <a:r>
              <a:rPr lang="es-ES" sz="1000" dirty="0"/>
              <a:t>Operadores económicos, también aquellos dentro de contratos marco</a:t>
            </a:r>
          </a:p>
        </p:txBody>
      </p:sp>
      <p:sp>
        <p:nvSpPr>
          <p:cNvPr id="7" name="TextBox 6"/>
          <p:cNvSpPr txBox="1"/>
          <p:nvPr/>
        </p:nvSpPr>
        <p:spPr>
          <a:xfrm>
            <a:off x="8244280" y="1825625"/>
            <a:ext cx="1643865" cy="861774"/>
          </a:xfrm>
          <a:prstGeom prst="rect">
            <a:avLst/>
          </a:prstGeom>
          <a:noFill/>
        </p:spPr>
        <p:txBody>
          <a:bodyPr wrap="square" rtlCol="0">
            <a:spAutoFit/>
          </a:bodyPr>
          <a:lstStyle/>
          <a:p>
            <a:pPr algn="ctr"/>
            <a:r>
              <a:rPr lang="es-ES" sz="1000" dirty="0"/>
              <a:t>Actores no estatales, administraciones públicas estatales, organismos internacionales, bancos, etc.</a:t>
            </a:r>
          </a:p>
        </p:txBody>
      </p:sp>
    </p:spTree>
    <p:extLst>
      <p:ext uri="{BB962C8B-B14F-4D97-AF65-F5344CB8AC3E}">
        <p14:creationId xmlns:p14="http://schemas.microsoft.com/office/powerpoint/2010/main" val="3866393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07E9B5A-6F3F-4889-A7C9-859B7DF4E658}"/>
              </a:ext>
            </a:extLst>
          </p:cNvPr>
          <p:cNvSpPr>
            <a:spLocks noGrp="1"/>
          </p:cNvSpPr>
          <p:nvPr>
            <p:ph type="body" idx="1"/>
          </p:nvPr>
        </p:nvSpPr>
        <p:spPr>
          <a:solidFill>
            <a:schemeClr val="accent1"/>
          </a:solidFill>
          <a:ln w="25400">
            <a:solidFill>
              <a:schemeClr val="tx2"/>
            </a:solidFill>
          </a:ln>
        </p:spPr>
        <p:txBody>
          <a:bodyPr anchor="ctr" anchorCtr="0"/>
          <a:lstStyle/>
          <a:p>
            <a:pPr algn="ctr"/>
            <a:r>
              <a:rPr lang="es-ES" sz="2400" dirty="0">
                <a:solidFill>
                  <a:schemeClr val="bg1"/>
                </a:solidFill>
              </a:rPr>
              <a:t>Adjudicaciones</a:t>
            </a:r>
          </a:p>
        </p:txBody>
      </p:sp>
      <p:sp>
        <p:nvSpPr>
          <p:cNvPr id="10" name="Content Placeholder 9">
            <a:extLst>
              <a:ext uri="{FF2B5EF4-FFF2-40B4-BE49-F238E27FC236}">
                <a16:creationId xmlns:a16="http://schemas.microsoft.com/office/drawing/2014/main" id="{3F585D80-B843-491B-BAB8-8D7A24308681}"/>
              </a:ext>
            </a:extLst>
          </p:cNvPr>
          <p:cNvSpPr>
            <a:spLocks noGrp="1"/>
          </p:cNvSpPr>
          <p:nvPr>
            <p:ph sz="half" idx="2"/>
          </p:nvPr>
        </p:nvSpPr>
        <p:spPr/>
        <p:txBody>
          <a:bodyPr/>
          <a:lstStyle/>
          <a:p>
            <a:r>
              <a:rPr lang="es-ES" sz="1800" dirty="0"/>
              <a:t>Procedimiento por el método de contrato marco</a:t>
            </a:r>
          </a:p>
          <a:p>
            <a:pPr>
              <a:spcAft>
                <a:spcPts val="0"/>
              </a:spcAft>
            </a:pPr>
            <a:r>
              <a:rPr lang="es-ES" sz="1800" dirty="0"/>
              <a:t>Procedimiento abierto</a:t>
            </a:r>
          </a:p>
          <a:p>
            <a:pPr marL="457200" lvl="1" indent="0">
              <a:buNone/>
            </a:pPr>
            <a:r>
              <a:rPr lang="es-ES" sz="1200" dirty="0"/>
              <a:t>Cualquier operador económico puede presentar una oferta en un solo paso.</a:t>
            </a:r>
          </a:p>
          <a:p>
            <a:pPr>
              <a:spcAft>
                <a:spcPts val="0"/>
              </a:spcAft>
            </a:pPr>
            <a:r>
              <a:rPr lang="es-ES" sz="1800" dirty="0"/>
              <a:t>Procedimiento restringido</a:t>
            </a:r>
          </a:p>
          <a:p>
            <a:pPr marL="457200" lvl="1" indent="0">
              <a:buNone/>
            </a:pPr>
            <a:r>
              <a:rPr lang="es-ES" sz="1200" dirty="0"/>
              <a:t>Cualquier operador económico puede expresar voluntad de realizar una oferta, pero únicamente aquellos que hayan sido preseleccionados podrán hacerlo.</a:t>
            </a:r>
          </a:p>
          <a:p>
            <a:pPr>
              <a:spcAft>
                <a:spcPts val="0"/>
              </a:spcAft>
            </a:pPr>
            <a:r>
              <a:rPr lang="es-ES" sz="1800" dirty="0"/>
              <a:t>Procedimiento negociado</a:t>
            </a:r>
          </a:p>
          <a:p>
            <a:pPr marL="457200" lvl="1" indent="0">
              <a:buNone/>
            </a:pPr>
            <a:r>
              <a:rPr lang="es-ES" sz="1200" dirty="0"/>
              <a:t>Bajo circunstancias excepcionales debidamente justificadas.</a:t>
            </a:r>
          </a:p>
          <a:p>
            <a:pPr>
              <a:spcAft>
                <a:spcPts val="0"/>
              </a:spcAft>
            </a:pPr>
            <a:r>
              <a:rPr lang="es-ES" sz="1800" dirty="0"/>
              <a:t>Procedimiento con licitador único</a:t>
            </a:r>
          </a:p>
          <a:p>
            <a:pPr marL="457200" lvl="1" indent="0">
              <a:buNone/>
            </a:pPr>
            <a:r>
              <a:rPr lang="es-ES" sz="1200" dirty="0"/>
              <a:t>Siempre y cuando el contrato no exceda los 20.000 €.</a:t>
            </a:r>
          </a:p>
        </p:txBody>
      </p:sp>
      <p:sp>
        <p:nvSpPr>
          <p:cNvPr id="11" name="Text Placeholder 10">
            <a:extLst>
              <a:ext uri="{FF2B5EF4-FFF2-40B4-BE49-F238E27FC236}">
                <a16:creationId xmlns:a16="http://schemas.microsoft.com/office/drawing/2014/main" id="{7FDFDE47-C0A8-4788-A5A6-B8E6D67387A9}"/>
              </a:ext>
            </a:extLst>
          </p:cNvPr>
          <p:cNvSpPr>
            <a:spLocks noGrp="1"/>
          </p:cNvSpPr>
          <p:nvPr>
            <p:ph type="body" sz="quarter" idx="3"/>
          </p:nvPr>
        </p:nvSpPr>
        <p:spPr>
          <a:solidFill>
            <a:schemeClr val="accent2"/>
          </a:solidFill>
          <a:ln w="25400">
            <a:solidFill>
              <a:schemeClr val="tx2"/>
            </a:solidFill>
          </a:ln>
        </p:spPr>
        <p:txBody>
          <a:bodyPr anchor="ctr" anchorCtr="0"/>
          <a:lstStyle/>
          <a:p>
            <a:pPr algn="ctr"/>
            <a:r>
              <a:rPr lang="es-ES" sz="2400" dirty="0">
                <a:solidFill>
                  <a:schemeClr val="bg1"/>
                </a:solidFill>
              </a:rPr>
              <a:t>Subvenciones</a:t>
            </a:r>
          </a:p>
        </p:txBody>
      </p:sp>
      <p:sp>
        <p:nvSpPr>
          <p:cNvPr id="12" name="Content Placeholder 11">
            <a:extLst>
              <a:ext uri="{FF2B5EF4-FFF2-40B4-BE49-F238E27FC236}">
                <a16:creationId xmlns:a16="http://schemas.microsoft.com/office/drawing/2014/main" id="{EAE12A47-D349-49BA-98F0-2C7AE87C4340}"/>
              </a:ext>
            </a:extLst>
          </p:cNvPr>
          <p:cNvSpPr>
            <a:spLocks noGrp="1"/>
          </p:cNvSpPr>
          <p:nvPr>
            <p:ph sz="quarter" idx="4"/>
          </p:nvPr>
        </p:nvSpPr>
        <p:spPr/>
        <p:txBody>
          <a:bodyPr/>
          <a:lstStyle/>
          <a:p>
            <a:r>
              <a:rPr lang="es-ES" sz="1800" dirty="0"/>
              <a:t>Concesión directa</a:t>
            </a:r>
          </a:p>
          <a:p>
            <a:r>
              <a:rPr lang="es-ES" sz="1800" dirty="0"/>
              <a:t>Subvención por el método de convocatoria de propuestas abierta</a:t>
            </a:r>
          </a:p>
          <a:p>
            <a:r>
              <a:rPr lang="es-ES" sz="1800" dirty="0"/>
              <a:t>Subvención por el método de convocatoria de propuestas restringida</a:t>
            </a:r>
          </a:p>
          <a:p>
            <a:r>
              <a:rPr lang="es-ES" sz="1800" dirty="0"/>
              <a:t>Subvención por el método acuerdo marco de asociación</a:t>
            </a:r>
          </a:p>
        </p:txBody>
      </p:sp>
      <p:sp>
        <p:nvSpPr>
          <p:cNvPr id="8" name="Title 7">
            <a:extLst>
              <a:ext uri="{FF2B5EF4-FFF2-40B4-BE49-F238E27FC236}">
                <a16:creationId xmlns:a16="http://schemas.microsoft.com/office/drawing/2014/main" id="{BA5959F5-21D7-41DC-9489-2223417D3EFD}"/>
              </a:ext>
            </a:extLst>
          </p:cNvPr>
          <p:cNvSpPr>
            <a:spLocks noGrp="1"/>
          </p:cNvSpPr>
          <p:nvPr>
            <p:ph type="title"/>
          </p:nvPr>
        </p:nvSpPr>
        <p:spPr/>
        <p:txBody>
          <a:bodyPr/>
          <a:lstStyle/>
          <a:p>
            <a:r>
              <a:rPr lang="es-ES"/>
              <a:t>Tipos de convocatoria</a:t>
            </a:r>
          </a:p>
        </p:txBody>
      </p:sp>
    </p:spTree>
    <p:extLst>
      <p:ext uri="{BB962C8B-B14F-4D97-AF65-F5344CB8AC3E}">
        <p14:creationId xmlns:p14="http://schemas.microsoft.com/office/powerpoint/2010/main" val="2291384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2CC828A5-0077-4D39-AFD1-AE2BD9289770}"/>
              </a:ext>
            </a:extLst>
          </p:cNvPr>
          <p:cNvGraphicFramePr>
            <a:graphicFrameLocks noGrp="1"/>
          </p:cNvGraphicFramePr>
          <p:nvPr>
            <p:ph sz="half" idx="1"/>
            <p:extLst>
              <p:ext uri="{D42A27DB-BD31-4B8C-83A1-F6EECF244321}">
                <p14:modId xmlns:p14="http://schemas.microsoft.com/office/powerpoint/2010/main" val="4225496259"/>
              </p:ext>
            </p:extLst>
          </p:nvPr>
        </p:nvGraphicFramePr>
        <p:xfrm>
          <a:off x="838200" y="1825625"/>
          <a:ext cx="5327650" cy="3906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a:extLst>
              <a:ext uri="{FF2B5EF4-FFF2-40B4-BE49-F238E27FC236}">
                <a16:creationId xmlns:a16="http://schemas.microsoft.com/office/drawing/2014/main" id="{090F7D69-9FC6-4462-ADCA-C72D2E680065}"/>
              </a:ext>
            </a:extLst>
          </p:cNvPr>
          <p:cNvGraphicFramePr>
            <a:graphicFrameLocks noGrp="1"/>
          </p:cNvGraphicFramePr>
          <p:nvPr>
            <p:ph sz="half" idx="2"/>
            <p:extLst>
              <p:ext uri="{D42A27DB-BD31-4B8C-83A1-F6EECF244321}">
                <p14:modId xmlns:p14="http://schemas.microsoft.com/office/powerpoint/2010/main" val="1996320499"/>
              </p:ext>
            </p:extLst>
          </p:nvPr>
        </p:nvGraphicFramePr>
        <p:xfrm>
          <a:off x="6402388" y="1825625"/>
          <a:ext cx="5327650" cy="390683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Title 3">
            <a:extLst>
              <a:ext uri="{FF2B5EF4-FFF2-40B4-BE49-F238E27FC236}">
                <a16:creationId xmlns:a16="http://schemas.microsoft.com/office/drawing/2014/main" id="{4A08AC13-4D21-4CEF-BEA5-74F4B99C013A}"/>
              </a:ext>
            </a:extLst>
          </p:cNvPr>
          <p:cNvSpPr>
            <a:spLocks noGrp="1"/>
          </p:cNvSpPr>
          <p:nvPr>
            <p:ph type="title"/>
          </p:nvPr>
        </p:nvSpPr>
        <p:spPr/>
        <p:txBody>
          <a:bodyPr/>
          <a:lstStyle/>
          <a:p>
            <a:r>
              <a:rPr lang="en-US"/>
              <a:t>Procedimientos restringidos / abiertos</a:t>
            </a:r>
          </a:p>
        </p:txBody>
      </p:sp>
      <p:sp>
        <p:nvSpPr>
          <p:cNvPr id="7" name="TextBox 6"/>
          <p:cNvSpPr txBox="1"/>
          <p:nvPr/>
        </p:nvSpPr>
        <p:spPr>
          <a:xfrm>
            <a:off x="838200" y="4863600"/>
            <a:ext cx="2387885" cy="1015663"/>
          </a:xfrm>
          <a:prstGeom prst="rect">
            <a:avLst/>
          </a:prstGeom>
          <a:noFill/>
        </p:spPr>
        <p:txBody>
          <a:bodyPr wrap="square" rtlCol="0">
            <a:spAutoFit/>
          </a:bodyPr>
          <a:lstStyle/>
          <a:p>
            <a:r>
              <a:rPr lang="es-ES" sz="1000" u="sng" dirty="0"/>
              <a:t>Procedimiento en 2 pasos:</a:t>
            </a:r>
          </a:p>
          <a:p>
            <a:pPr marL="171450" indent="-171450">
              <a:buFont typeface="Arial" panose="020B0604020202020204" pitchFamily="34" charset="0"/>
              <a:buChar char="•"/>
            </a:pPr>
            <a:r>
              <a:rPr lang="es-ES" sz="1000" dirty="0"/>
              <a:t>Todos los operadores económicos pueden enviar una oferta</a:t>
            </a:r>
          </a:p>
          <a:p>
            <a:pPr marL="171450" indent="-171450">
              <a:buFont typeface="Arial" panose="020B0604020202020204" pitchFamily="34" charset="0"/>
              <a:buChar char="•"/>
            </a:pPr>
            <a:r>
              <a:rPr lang="es-ES" sz="1000" dirty="0"/>
              <a:t>pero solo aquellos que satisfagan ciertos criterios serán preseleccionados</a:t>
            </a:r>
          </a:p>
        </p:txBody>
      </p:sp>
      <p:sp>
        <p:nvSpPr>
          <p:cNvPr id="9" name="TextBox 8"/>
          <p:cNvSpPr txBox="1"/>
          <p:nvPr/>
        </p:nvSpPr>
        <p:spPr>
          <a:xfrm>
            <a:off x="3750067" y="4863600"/>
            <a:ext cx="2415783" cy="553998"/>
          </a:xfrm>
          <a:prstGeom prst="rect">
            <a:avLst/>
          </a:prstGeom>
          <a:noFill/>
        </p:spPr>
        <p:txBody>
          <a:bodyPr wrap="square" rtlCol="0">
            <a:spAutoFit/>
          </a:bodyPr>
          <a:lstStyle/>
          <a:p>
            <a:r>
              <a:rPr lang="es-ES" sz="1000" u="sng" dirty="0"/>
              <a:t>Procedimiento en 1 paso:</a:t>
            </a:r>
          </a:p>
          <a:p>
            <a:pPr marL="171450" indent="-171450">
              <a:buFont typeface="Arial" panose="020B0604020202020204" pitchFamily="34" charset="0"/>
              <a:buChar char="•"/>
            </a:pPr>
            <a:r>
              <a:rPr lang="es-ES" sz="1000" dirty="0"/>
              <a:t>Todos los operadores económicos pueden enviar una oferta</a:t>
            </a:r>
          </a:p>
        </p:txBody>
      </p:sp>
      <p:sp>
        <p:nvSpPr>
          <p:cNvPr id="10" name="TextBox 9"/>
          <p:cNvSpPr txBox="1"/>
          <p:nvPr/>
        </p:nvSpPr>
        <p:spPr>
          <a:xfrm>
            <a:off x="9314255" y="4863600"/>
            <a:ext cx="2415783" cy="861774"/>
          </a:xfrm>
          <a:prstGeom prst="rect">
            <a:avLst/>
          </a:prstGeom>
          <a:noFill/>
        </p:spPr>
        <p:txBody>
          <a:bodyPr wrap="square" rtlCol="0">
            <a:spAutoFit/>
          </a:bodyPr>
          <a:lstStyle/>
          <a:p>
            <a:r>
              <a:rPr lang="es-ES" sz="1000" u="sng" dirty="0"/>
              <a:t>Procedimiento en 1 paso:</a:t>
            </a:r>
          </a:p>
          <a:p>
            <a:pPr marL="171450" indent="-171450">
              <a:buFont typeface="Arial" panose="020B0604020202020204" pitchFamily="34" charset="0"/>
              <a:buChar char="•"/>
            </a:pPr>
            <a:r>
              <a:rPr lang="es-ES" sz="1000" dirty="0"/>
              <a:t>Todos los solicitantes son libres de enviar una solicitud, donde se debe presentar una nota conceptual junto con la propuesta completa</a:t>
            </a:r>
          </a:p>
        </p:txBody>
      </p:sp>
      <p:sp>
        <p:nvSpPr>
          <p:cNvPr id="11" name="TextBox 10"/>
          <p:cNvSpPr txBox="1"/>
          <p:nvPr/>
        </p:nvSpPr>
        <p:spPr>
          <a:xfrm>
            <a:off x="6402388" y="4863599"/>
            <a:ext cx="2387885" cy="1323439"/>
          </a:xfrm>
          <a:prstGeom prst="rect">
            <a:avLst/>
          </a:prstGeom>
          <a:noFill/>
        </p:spPr>
        <p:txBody>
          <a:bodyPr wrap="square" rtlCol="0">
            <a:spAutoFit/>
          </a:bodyPr>
          <a:lstStyle/>
          <a:p>
            <a:r>
              <a:rPr lang="es-ES" sz="1000" u="sng" dirty="0"/>
              <a:t>Procedimiento en 2 pasos:</a:t>
            </a:r>
          </a:p>
          <a:p>
            <a:pPr marL="171450" indent="-171450">
              <a:buFont typeface="Arial" panose="020B0604020202020204" pitchFamily="34" charset="0"/>
              <a:buChar char="•"/>
            </a:pPr>
            <a:r>
              <a:rPr lang="es-ES" sz="1000" dirty="0"/>
              <a:t>todos los solicitantes pueden solicitar su participación,</a:t>
            </a:r>
          </a:p>
          <a:p>
            <a:pPr marL="171450" indent="-171450">
              <a:buFont typeface="Arial" panose="020B0604020202020204" pitchFamily="34" charset="0"/>
              <a:buChar char="•"/>
            </a:pPr>
            <a:r>
              <a:rPr lang="es-ES" sz="1000" dirty="0"/>
              <a:t>pero solo los solicitantes sean preseleccionados (sobre la base de una nota conceptual) serán invitados a presentar una propuesta completa</a:t>
            </a:r>
          </a:p>
        </p:txBody>
      </p:sp>
    </p:spTree>
    <p:extLst>
      <p:ext uri="{BB962C8B-B14F-4D97-AF65-F5344CB8AC3E}">
        <p14:creationId xmlns:p14="http://schemas.microsoft.com/office/powerpoint/2010/main" val="1230520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6160" y="1825625"/>
            <a:ext cx="8177738" cy="3769957"/>
          </a:xfrm>
        </p:spPr>
        <p:txBody>
          <a:bodyPr vert="horz" lIns="91440" tIns="45720" rIns="91440" bIns="45720" rtlCol="0" anchor="t">
            <a:noAutofit/>
          </a:bodyPr>
          <a:lstStyle/>
          <a:p>
            <a:pPr marL="457200" indent="-457200">
              <a:buFont typeface="+mj-lt"/>
              <a:buAutoNum type="arabicPeriod"/>
            </a:pPr>
            <a:r>
              <a:rPr lang="en-US" sz="2000"/>
              <a:t>Situaci</a:t>
            </a:r>
            <a:r>
              <a:rPr lang="es-ES" sz="2000"/>
              <a:t>ó</a:t>
            </a:r>
            <a:r>
              <a:rPr lang="en-US" sz="2000"/>
              <a:t>n actual del </a:t>
            </a:r>
            <a:r>
              <a:rPr lang="en-US" sz="2000" err="1"/>
              <a:t>ecosistema</a:t>
            </a:r>
            <a:r>
              <a:rPr lang="en-US" sz="2000"/>
              <a:t> OPSYS</a:t>
            </a:r>
          </a:p>
          <a:p>
            <a:pPr lvl="1">
              <a:spcAft>
                <a:spcPts val="0"/>
              </a:spcAft>
            </a:pPr>
            <a:r>
              <a:rPr lang="es-ES" sz="1800"/>
              <a:t>¿Qué es OPSYS?</a:t>
            </a:r>
            <a:endParaRPr lang="es-ES" sz="1800">
              <a:cs typeface="Arial"/>
            </a:endParaRPr>
          </a:p>
          <a:p>
            <a:pPr lvl="1">
              <a:spcAft>
                <a:spcPts val="0"/>
              </a:spcAft>
            </a:pPr>
            <a:r>
              <a:rPr lang="es-ES" sz="1800"/>
              <a:t>¿Por qué </a:t>
            </a:r>
            <a:r>
              <a:rPr lang="es-ES" sz="1800">
                <a:ea typeface="+mn-lt"/>
                <a:cs typeface="+mn-lt"/>
              </a:rPr>
              <a:t>OPSYS</a:t>
            </a:r>
            <a:r>
              <a:rPr lang="es-ES" sz="1800"/>
              <a:t>?</a:t>
            </a:r>
            <a:endParaRPr lang="es-ES" sz="1800">
              <a:cs typeface="Arial"/>
            </a:endParaRPr>
          </a:p>
          <a:p>
            <a:pPr lvl="1">
              <a:spcAft>
                <a:spcPts val="0"/>
              </a:spcAft>
            </a:pPr>
            <a:r>
              <a:rPr lang="es-ES" sz="1800"/>
              <a:t>Perspectiva política</a:t>
            </a:r>
          </a:p>
          <a:p>
            <a:pPr lvl="1">
              <a:spcAft>
                <a:spcPts val="0"/>
              </a:spcAft>
            </a:pPr>
            <a:r>
              <a:rPr lang="es-ES" sz="1800"/>
              <a:t>Perspectiva de actividad</a:t>
            </a:r>
          </a:p>
          <a:p>
            <a:pPr lvl="1">
              <a:spcAft>
                <a:spcPts val="0"/>
              </a:spcAft>
            </a:pPr>
            <a:r>
              <a:rPr lang="es-ES" sz="1800"/>
              <a:t>Perspectiva legal</a:t>
            </a:r>
          </a:p>
          <a:p>
            <a:pPr lvl="1"/>
            <a:r>
              <a:rPr lang="es-ES" sz="1800"/>
              <a:t>Perspectiva técnica</a:t>
            </a:r>
            <a:endParaRPr lang="en-US" sz="1800"/>
          </a:p>
          <a:p>
            <a:pPr marL="457200" indent="-457200">
              <a:buFont typeface="+mj-lt"/>
              <a:buAutoNum type="arabicPeriod"/>
            </a:pPr>
            <a:r>
              <a:rPr lang="en-US" sz="2000"/>
              <a:t>Funding &amp; Tenders Opportunities Portal</a:t>
            </a:r>
          </a:p>
          <a:p>
            <a:pPr marL="457200" indent="-457200">
              <a:buFont typeface="+mj-lt"/>
              <a:buAutoNum type="arabicPeriod"/>
            </a:pPr>
            <a:r>
              <a:rPr lang="en-US" sz="2000"/>
              <a:t>Marco </a:t>
            </a:r>
            <a:r>
              <a:rPr lang="en-GB" sz="2000"/>
              <a:t>lógico</a:t>
            </a:r>
          </a:p>
          <a:p>
            <a:pPr marL="457200" indent="-457200">
              <a:buFont typeface="+mj-lt"/>
              <a:buAutoNum type="arabicPeriod"/>
            </a:pPr>
            <a:r>
              <a:rPr lang="en-US" sz="2000"/>
              <a:t>Ejemplos de las características del Sistema</a:t>
            </a:r>
          </a:p>
          <a:p>
            <a:pPr marL="457200" indent="-457200">
              <a:buFont typeface="+mj-lt"/>
              <a:buAutoNum type="arabicPeriod"/>
            </a:pPr>
            <a:r>
              <a:rPr lang="en-US" sz="2000"/>
              <a:t>Recursos</a:t>
            </a:r>
            <a:endParaRPr lang="en-GB" sz="2000"/>
          </a:p>
        </p:txBody>
      </p:sp>
      <p:sp>
        <p:nvSpPr>
          <p:cNvPr id="3" name="Title 2"/>
          <p:cNvSpPr>
            <a:spLocks noGrp="1"/>
          </p:cNvSpPr>
          <p:nvPr>
            <p:ph type="title"/>
          </p:nvPr>
        </p:nvSpPr>
        <p:spPr>
          <a:xfrm>
            <a:off x="3566160" y="482860"/>
            <a:ext cx="8177736" cy="782357"/>
          </a:xfrm>
        </p:spPr>
        <p:txBody>
          <a:bodyPr/>
          <a:lstStyle/>
          <a:p>
            <a:r>
              <a:rPr lang="en-US"/>
              <a:t>Agenda</a:t>
            </a:r>
            <a:endParaRPr lang="en-GB"/>
          </a:p>
        </p:txBody>
      </p:sp>
      <p:pic>
        <p:nvPicPr>
          <p:cNvPr id="5" name="Picture Placeholder 4">
            <a:extLst>
              <a:ext uri="{FF2B5EF4-FFF2-40B4-BE49-F238E27FC236}">
                <a16:creationId xmlns:a16="http://schemas.microsoft.com/office/drawing/2014/main" id="{4F67AE94-4DFE-4E05-8034-1BC54FE2AA41}"/>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0722" r="16951"/>
          <a:stretch/>
        </p:blipFill>
        <p:spPr>
          <a:xfrm>
            <a:off x="0" y="0"/>
            <a:ext cx="3308160" cy="6858000"/>
          </a:xfrm>
          <a:prstGeom prst="rect">
            <a:avLst/>
          </a:prstGeom>
        </p:spPr>
      </p:pic>
    </p:spTree>
    <p:extLst>
      <p:ext uri="{BB962C8B-B14F-4D97-AF65-F5344CB8AC3E}">
        <p14:creationId xmlns:p14="http://schemas.microsoft.com/office/powerpoint/2010/main" val="174025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84C2C055-61C8-4F6B-ADDD-50EC7ADD7BE7}"/>
              </a:ext>
            </a:extLst>
          </p:cNvPr>
          <p:cNvGraphicFramePr>
            <a:graphicFrameLocks noGrp="1"/>
          </p:cNvGraphicFramePr>
          <p:nvPr>
            <p:ph sz="half" idx="1"/>
            <p:extLst>
              <p:ext uri="{D42A27DB-BD31-4B8C-83A1-F6EECF244321}">
                <p14:modId xmlns:p14="http://schemas.microsoft.com/office/powerpoint/2010/main" val="940811672"/>
              </p:ext>
            </p:extLst>
          </p:nvPr>
        </p:nvGraphicFramePr>
        <p:xfrm>
          <a:off x="838200" y="1825625"/>
          <a:ext cx="5327650" cy="2905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a:extLst>
              <a:ext uri="{FF2B5EF4-FFF2-40B4-BE49-F238E27FC236}">
                <a16:creationId xmlns:a16="http://schemas.microsoft.com/office/drawing/2014/main" id="{D8B928F6-C503-4A78-9A23-ED2582560FF0}"/>
              </a:ext>
            </a:extLst>
          </p:cNvPr>
          <p:cNvGraphicFramePr>
            <a:graphicFrameLocks noGrp="1"/>
          </p:cNvGraphicFramePr>
          <p:nvPr>
            <p:ph sz="half" idx="2"/>
            <p:extLst>
              <p:ext uri="{D42A27DB-BD31-4B8C-83A1-F6EECF244321}">
                <p14:modId xmlns:p14="http://schemas.microsoft.com/office/powerpoint/2010/main" val="3183630632"/>
              </p:ext>
            </p:extLst>
          </p:nvPr>
        </p:nvGraphicFramePr>
        <p:xfrm>
          <a:off x="6402388" y="1825625"/>
          <a:ext cx="5327650" cy="29054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Title 3">
            <a:extLst>
              <a:ext uri="{FF2B5EF4-FFF2-40B4-BE49-F238E27FC236}">
                <a16:creationId xmlns:a16="http://schemas.microsoft.com/office/drawing/2014/main" id="{BB594E60-60F0-4528-97E2-DA4436B8D6D4}"/>
              </a:ext>
            </a:extLst>
          </p:cNvPr>
          <p:cNvSpPr>
            <a:spLocks noGrp="1"/>
          </p:cNvSpPr>
          <p:nvPr>
            <p:ph type="title"/>
          </p:nvPr>
        </p:nvSpPr>
        <p:spPr/>
        <p:txBody>
          <a:bodyPr/>
          <a:lstStyle/>
          <a:p>
            <a:r>
              <a:rPr lang="es-ES"/>
              <a:t>Tipos de convocatoria</a:t>
            </a:r>
          </a:p>
        </p:txBody>
      </p:sp>
      <p:grpSp>
        <p:nvGrpSpPr>
          <p:cNvPr id="10" name="Group 9">
            <a:extLst>
              <a:ext uri="{FF2B5EF4-FFF2-40B4-BE49-F238E27FC236}">
                <a16:creationId xmlns:a16="http://schemas.microsoft.com/office/drawing/2014/main" id="{AD173766-8458-48FA-971C-EBE55D641501}"/>
              </a:ext>
            </a:extLst>
          </p:cNvPr>
          <p:cNvGrpSpPr/>
          <p:nvPr/>
        </p:nvGrpSpPr>
        <p:grpSpPr>
          <a:xfrm>
            <a:off x="1963929" y="4331203"/>
            <a:ext cx="3076192" cy="1343025"/>
            <a:chOff x="2159000" y="4907672"/>
            <a:chExt cx="3076192" cy="1343025"/>
          </a:xfrm>
        </p:grpSpPr>
        <p:sp>
          <p:nvSpPr>
            <p:cNvPr id="2" name="Rectangle 1">
              <a:extLst>
                <a:ext uri="{FF2B5EF4-FFF2-40B4-BE49-F238E27FC236}">
                  <a16:creationId xmlns:a16="http://schemas.microsoft.com/office/drawing/2014/main" id="{3AFDEE4D-728B-4D41-956F-DB8DB3681787}"/>
                </a:ext>
              </a:extLst>
            </p:cNvPr>
            <p:cNvSpPr/>
            <p:nvPr/>
          </p:nvSpPr>
          <p:spPr>
            <a:xfrm>
              <a:off x="3502025" y="5286798"/>
              <a:ext cx="1733167" cy="584775"/>
            </a:xfrm>
            <a:prstGeom prst="rect">
              <a:avLst/>
            </a:prstGeom>
            <a:noFill/>
          </p:spPr>
          <p:txBody>
            <a:bodyPr wrap="none" lIns="91440" tIns="45720" rIns="91440" bIns="45720">
              <a:spAutoFit/>
            </a:bodyPr>
            <a:lstStyle/>
            <a:p>
              <a:pPr algn="ctr"/>
              <a:r>
                <a:rPr lang="es-ES" sz="3200" b="0" cap="none" spc="0">
                  <a:ln w="0"/>
                  <a:solidFill>
                    <a:schemeClr val="tx1"/>
                  </a:solidFill>
                  <a:effectLst>
                    <a:outerShdw blurRad="38100" dist="19050" dir="2700000" algn="tl" rotWithShape="0">
                      <a:schemeClr val="dk1">
                        <a:alpha val="40000"/>
                      </a:schemeClr>
                    </a:outerShdw>
                  </a:effectLst>
                </a:rPr>
                <a:t>Licitador</a:t>
              </a:r>
            </a:p>
          </p:txBody>
        </p:sp>
        <p:pic>
          <p:nvPicPr>
            <p:cNvPr id="7" name="Picture 1">
              <a:extLst>
                <a:ext uri="{FF2B5EF4-FFF2-40B4-BE49-F238E27FC236}">
                  <a16:creationId xmlns:a16="http://schemas.microsoft.com/office/drawing/2014/main" id="{9475C876-BE39-4E99-8D77-5E99F89D4E71}"/>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159000" y="4907672"/>
              <a:ext cx="134302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2">
            <a:extLst>
              <a:ext uri="{FF2B5EF4-FFF2-40B4-BE49-F238E27FC236}">
                <a16:creationId xmlns:a16="http://schemas.microsoft.com/office/drawing/2014/main" id="{5EFEC409-0119-4B24-8703-CAC116A03361}"/>
              </a:ext>
            </a:extLst>
          </p:cNvPr>
          <p:cNvGrpSpPr/>
          <p:nvPr/>
        </p:nvGrpSpPr>
        <p:grpSpPr>
          <a:xfrm>
            <a:off x="6890122" y="4331203"/>
            <a:ext cx="4352182" cy="1343026"/>
            <a:chOff x="7723188" y="4907671"/>
            <a:chExt cx="4352182" cy="1343026"/>
          </a:xfrm>
        </p:grpSpPr>
        <p:pic>
          <p:nvPicPr>
            <p:cNvPr id="8" name="Picture 2">
              <a:extLst>
                <a:ext uri="{FF2B5EF4-FFF2-40B4-BE49-F238E27FC236}">
                  <a16:creationId xmlns:a16="http://schemas.microsoft.com/office/drawing/2014/main" id="{98A35B6D-83C4-451D-A6E1-4A45EB1DCBA7}"/>
                </a:ext>
              </a:extLst>
            </p:cNvPr>
            <p:cNvPicPr>
              <a:picLocks noChangeAspect="1"/>
            </p:cNvPicPr>
            <p:nvPr/>
          </p:nvPicPr>
          <p:blipFill rotWithShape="1">
            <a:blip r:embed="rId14">
              <a:extLst>
                <a:ext uri="{28A0092B-C50C-407E-A947-70E740481C1C}">
                  <a14:useLocalDpi xmlns:a14="http://schemas.microsoft.com/office/drawing/2010/main" val="0"/>
                </a:ext>
              </a:extLst>
            </a:blip>
            <a:srcRect t="12783"/>
            <a:stretch/>
          </p:blipFill>
          <p:spPr bwMode="auto">
            <a:xfrm>
              <a:off x="7723188" y="4907671"/>
              <a:ext cx="1343025" cy="1343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3F241B0B-BA0A-4224-B990-8C0F0234D95C}"/>
                </a:ext>
              </a:extLst>
            </p:cNvPr>
            <p:cNvSpPr/>
            <p:nvPr/>
          </p:nvSpPr>
          <p:spPr>
            <a:xfrm>
              <a:off x="9066213" y="5286798"/>
              <a:ext cx="3009157" cy="584775"/>
            </a:xfrm>
            <a:prstGeom prst="rect">
              <a:avLst/>
            </a:prstGeom>
            <a:noFill/>
          </p:spPr>
          <p:txBody>
            <a:bodyPr wrap="none" lIns="91440" tIns="45720" rIns="91440" bIns="45720">
              <a:spAutoFit/>
            </a:bodyPr>
            <a:lstStyle/>
            <a:p>
              <a:pPr algn="ctr"/>
              <a:r>
                <a:rPr lang="es-ES" sz="3200" b="0" cap="none" spc="0">
                  <a:ln w="0"/>
                  <a:solidFill>
                    <a:schemeClr val="tx1"/>
                  </a:solidFill>
                  <a:effectLst>
                    <a:outerShdw blurRad="38100" dist="19050" dir="2700000" algn="tl" rotWithShape="0">
                      <a:schemeClr val="dk1">
                        <a:alpha val="40000"/>
                      </a:schemeClr>
                    </a:outerShdw>
                  </a:effectLst>
                </a:rPr>
                <a:t>(Co-)Solicitante</a:t>
              </a:r>
            </a:p>
          </p:txBody>
        </p:sp>
      </p:grpSp>
      <p:sp>
        <p:nvSpPr>
          <p:cNvPr id="11" name="TextBox 10"/>
          <p:cNvSpPr txBox="1"/>
          <p:nvPr/>
        </p:nvSpPr>
        <p:spPr>
          <a:xfrm>
            <a:off x="2680093" y="1452580"/>
            <a:ext cx="1643865" cy="553998"/>
          </a:xfrm>
          <a:prstGeom prst="rect">
            <a:avLst/>
          </a:prstGeom>
          <a:noFill/>
        </p:spPr>
        <p:txBody>
          <a:bodyPr wrap="square" rtlCol="0">
            <a:spAutoFit/>
          </a:bodyPr>
          <a:lstStyle/>
          <a:p>
            <a:pPr algn="ctr"/>
            <a:r>
              <a:rPr lang="es-ES" sz="1000" dirty="0"/>
              <a:t>Operadores económicos, también aquellos dentro de contratos marco</a:t>
            </a:r>
          </a:p>
        </p:txBody>
      </p:sp>
      <p:sp>
        <p:nvSpPr>
          <p:cNvPr id="12" name="TextBox 11"/>
          <p:cNvSpPr txBox="1"/>
          <p:nvPr/>
        </p:nvSpPr>
        <p:spPr>
          <a:xfrm>
            <a:off x="8244281" y="1435207"/>
            <a:ext cx="1643865" cy="861774"/>
          </a:xfrm>
          <a:prstGeom prst="rect">
            <a:avLst/>
          </a:prstGeom>
          <a:noFill/>
        </p:spPr>
        <p:txBody>
          <a:bodyPr wrap="square" rtlCol="0">
            <a:spAutoFit/>
          </a:bodyPr>
          <a:lstStyle/>
          <a:p>
            <a:pPr algn="ctr"/>
            <a:r>
              <a:rPr lang="es-ES" sz="1000" dirty="0"/>
              <a:t>Actores no estatales, administraciones públicas estatales, organismos internacionales, bancos, etc.</a:t>
            </a:r>
          </a:p>
        </p:txBody>
      </p:sp>
    </p:spTree>
    <p:extLst>
      <p:ext uri="{BB962C8B-B14F-4D97-AF65-F5344CB8AC3E}">
        <p14:creationId xmlns:p14="http://schemas.microsoft.com/office/powerpoint/2010/main" val="1522095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D1AE1-5B14-4255-A653-D9CDB8CCD8E6}"/>
              </a:ext>
            </a:extLst>
          </p:cNvPr>
          <p:cNvSpPr>
            <a:spLocks noGrp="1"/>
          </p:cNvSpPr>
          <p:nvPr>
            <p:ph type="title"/>
          </p:nvPr>
        </p:nvSpPr>
        <p:spPr/>
        <p:txBody>
          <a:bodyPr/>
          <a:lstStyle/>
          <a:p>
            <a:r>
              <a:rPr lang="es-ES"/>
              <a:t>Cronología orientativa de un </a:t>
            </a:r>
            <a:br>
              <a:rPr lang="es-ES"/>
            </a:br>
            <a:r>
              <a:rPr lang="es-ES"/>
              <a:t>procedimiento abierto</a:t>
            </a:r>
          </a:p>
        </p:txBody>
      </p:sp>
      <p:grpSp>
        <p:nvGrpSpPr>
          <p:cNvPr id="40" name="Group 39">
            <a:extLst>
              <a:ext uri="{FF2B5EF4-FFF2-40B4-BE49-F238E27FC236}">
                <a16:creationId xmlns:a16="http://schemas.microsoft.com/office/drawing/2014/main" id="{C35479A1-C752-43FE-98CF-A7C7F2938E0D}"/>
              </a:ext>
            </a:extLst>
          </p:cNvPr>
          <p:cNvGrpSpPr/>
          <p:nvPr/>
        </p:nvGrpSpPr>
        <p:grpSpPr>
          <a:xfrm>
            <a:off x="-154529" y="1838376"/>
            <a:ext cx="13064798" cy="4181628"/>
            <a:chOff x="-154529" y="2141406"/>
            <a:chExt cx="13064798" cy="4181628"/>
          </a:xfrm>
        </p:grpSpPr>
        <p:cxnSp>
          <p:nvCxnSpPr>
            <p:cNvPr id="12" name="Straight Connector 11">
              <a:extLst>
                <a:ext uri="{FF2B5EF4-FFF2-40B4-BE49-F238E27FC236}">
                  <a16:creationId xmlns:a16="http://schemas.microsoft.com/office/drawing/2014/main" id="{15629DD6-4E6E-45B3-B2A7-518365C577FE}"/>
                </a:ext>
              </a:extLst>
            </p:cNvPr>
            <p:cNvCxnSpPr/>
            <p:nvPr/>
          </p:nvCxnSpPr>
          <p:spPr>
            <a:xfrm>
              <a:off x="5929587" y="4322249"/>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Right Arrow 3">
              <a:extLst>
                <a:ext uri="{FF2B5EF4-FFF2-40B4-BE49-F238E27FC236}">
                  <a16:creationId xmlns:a16="http://schemas.microsoft.com/office/drawing/2014/main" id="{2EFCAC73-19CA-43C4-9A1B-E36F18E57CD3}"/>
                </a:ext>
              </a:extLst>
            </p:cNvPr>
            <p:cNvSpPr/>
            <p:nvPr/>
          </p:nvSpPr>
          <p:spPr>
            <a:xfrm>
              <a:off x="0" y="4529952"/>
              <a:ext cx="12192002" cy="589085"/>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Entre 6 y 9 meses</a:t>
              </a:r>
            </a:p>
          </p:txBody>
        </p:sp>
        <p:cxnSp>
          <p:nvCxnSpPr>
            <p:cNvPr id="4" name="Straight Connector 3">
              <a:extLst>
                <a:ext uri="{FF2B5EF4-FFF2-40B4-BE49-F238E27FC236}">
                  <a16:creationId xmlns:a16="http://schemas.microsoft.com/office/drawing/2014/main" id="{7EB620A2-03AF-44EE-941B-D36AFDC3AD8E}"/>
                </a:ext>
              </a:extLst>
            </p:cNvPr>
            <p:cNvCxnSpPr>
              <a:cxnSpLocks/>
            </p:cNvCxnSpPr>
            <p:nvPr/>
          </p:nvCxnSpPr>
          <p:spPr>
            <a:xfrm>
              <a:off x="909176" y="4799413"/>
              <a:ext cx="0" cy="54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508481E-8D57-4645-B6FB-492324EA8C89}"/>
                </a:ext>
              </a:extLst>
            </p:cNvPr>
            <p:cNvSpPr txBox="1"/>
            <p:nvPr/>
          </p:nvSpPr>
          <p:spPr>
            <a:xfrm rot="18900000">
              <a:off x="-154529" y="5764759"/>
              <a:ext cx="1430133" cy="461665"/>
            </a:xfrm>
            <a:prstGeom prst="rect">
              <a:avLst/>
            </a:prstGeom>
            <a:noFill/>
          </p:spPr>
          <p:txBody>
            <a:bodyPr wrap="square" rtlCol="0">
              <a:spAutoFit/>
            </a:bodyPr>
            <a:lstStyle/>
            <a:p>
              <a:pPr algn="r"/>
              <a:r>
                <a:rPr lang="es-ES" sz="1200"/>
                <a:t>Anuncio de información previa</a:t>
              </a:r>
            </a:p>
          </p:txBody>
        </p:sp>
        <p:sp>
          <p:nvSpPr>
            <p:cNvPr id="6" name="TextBox 5">
              <a:extLst>
                <a:ext uri="{FF2B5EF4-FFF2-40B4-BE49-F238E27FC236}">
                  <a16:creationId xmlns:a16="http://schemas.microsoft.com/office/drawing/2014/main" id="{9854DB8F-6D4B-49FD-9BDF-951EC1B4B2E2}"/>
                </a:ext>
              </a:extLst>
            </p:cNvPr>
            <p:cNvSpPr txBox="1"/>
            <p:nvPr/>
          </p:nvSpPr>
          <p:spPr>
            <a:xfrm rot="18900000">
              <a:off x="334297" y="5861369"/>
              <a:ext cx="1669305" cy="461665"/>
            </a:xfrm>
            <a:prstGeom prst="rect">
              <a:avLst/>
            </a:prstGeom>
            <a:noFill/>
          </p:spPr>
          <p:txBody>
            <a:bodyPr wrap="square" rtlCol="0">
              <a:spAutoFit/>
            </a:bodyPr>
            <a:lstStyle/>
            <a:p>
              <a:pPr algn="r"/>
              <a:r>
                <a:rPr lang="es-ES" sz="1200"/>
                <a:t>Anuncio de contrato e </a:t>
              </a:r>
            </a:p>
            <a:p>
              <a:pPr algn="r"/>
              <a:r>
                <a:rPr lang="es-ES" sz="1200"/>
                <a:t>información adicional</a:t>
              </a:r>
            </a:p>
          </p:txBody>
        </p:sp>
        <p:cxnSp>
          <p:nvCxnSpPr>
            <p:cNvPr id="7" name="Straight Connector 6">
              <a:extLst>
                <a:ext uri="{FF2B5EF4-FFF2-40B4-BE49-F238E27FC236}">
                  <a16:creationId xmlns:a16="http://schemas.microsoft.com/office/drawing/2014/main" id="{57082EB6-7E9D-4330-9472-E364FB587781}"/>
                </a:ext>
              </a:extLst>
            </p:cNvPr>
            <p:cNvCxnSpPr/>
            <p:nvPr/>
          </p:nvCxnSpPr>
          <p:spPr>
            <a:xfrm>
              <a:off x="1597911" y="4795999"/>
              <a:ext cx="0" cy="54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919204F-699C-4428-93A4-14CB5694C8AA}"/>
                </a:ext>
              </a:extLst>
            </p:cNvPr>
            <p:cNvCxnSpPr>
              <a:cxnSpLocks/>
            </p:cNvCxnSpPr>
            <p:nvPr/>
          </p:nvCxnSpPr>
          <p:spPr>
            <a:xfrm>
              <a:off x="3412057" y="4796319"/>
              <a:ext cx="0" cy="54089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C4D58C1-D0DE-4824-8CBC-E8A0452C38EF}"/>
                </a:ext>
              </a:extLst>
            </p:cNvPr>
            <p:cNvSpPr txBox="1"/>
            <p:nvPr/>
          </p:nvSpPr>
          <p:spPr>
            <a:xfrm rot="18900000">
              <a:off x="2123665" y="5854812"/>
              <a:ext cx="1695611" cy="461665"/>
            </a:xfrm>
            <a:prstGeom prst="rect">
              <a:avLst/>
            </a:prstGeom>
            <a:noFill/>
          </p:spPr>
          <p:txBody>
            <a:bodyPr wrap="square" rtlCol="0">
              <a:spAutoFit/>
            </a:bodyPr>
            <a:lstStyle/>
            <a:p>
              <a:pPr algn="r"/>
              <a:r>
                <a:rPr lang="es-ES" sz="1200"/>
                <a:t>Invitación a licitar y </a:t>
              </a:r>
            </a:p>
            <a:p>
              <a:pPr algn="r"/>
              <a:r>
                <a:rPr lang="es-ES" sz="1200"/>
                <a:t>pliego de condiciones</a:t>
              </a:r>
            </a:p>
          </p:txBody>
        </p:sp>
        <p:sp>
          <p:nvSpPr>
            <p:cNvPr id="11" name="TextBox 10">
              <a:extLst>
                <a:ext uri="{FF2B5EF4-FFF2-40B4-BE49-F238E27FC236}">
                  <a16:creationId xmlns:a16="http://schemas.microsoft.com/office/drawing/2014/main" id="{B227B449-B3A0-4FBE-960C-28689845A1C0}"/>
                </a:ext>
              </a:extLst>
            </p:cNvPr>
            <p:cNvSpPr txBox="1"/>
            <p:nvPr/>
          </p:nvSpPr>
          <p:spPr>
            <a:xfrm rot="18900000">
              <a:off x="4899301" y="5763238"/>
              <a:ext cx="1394377" cy="461665"/>
            </a:xfrm>
            <a:prstGeom prst="rect">
              <a:avLst/>
            </a:prstGeom>
            <a:noFill/>
          </p:spPr>
          <p:txBody>
            <a:bodyPr wrap="square" rtlCol="0">
              <a:spAutoFit/>
            </a:bodyPr>
            <a:lstStyle/>
            <a:p>
              <a:pPr algn="r"/>
              <a:r>
                <a:rPr lang="es-ES" sz="1200"/>
                <a:t>Fecha límite de presentación</a:t>
              </a:r>
            </a:p>
          </p:txBody>
        </p:sp>
        <p:sp>
          <p:nvSpPr>
            <p:cNvPr id="13" name="TextBox 12">
              <a:extLst>
                <a:ext uri="{FF2B5EF4-FFF2-40B4-BE49-F238E27FC236}">
                  <a16:creationId xmlns:a16="http://schemas.microsoft.com/office/drawing/2014/main" id="{22C5539A-BCBE-40CC-A309-E379A4130462}"/>
                </a:ext>
              </a:extLst>
            </p:cNvPr>
            <p:cNvSpPr txBox="1"/>
            <p:nvPr/>
          </p:nvSpPr>
          <p:spPr>
            <a:xfrm>
              <a:off x="5970870" y="4387454"/>
              <a:ext cx="1274380" cy="276999"/>
            </a:xfrm>
            <a:prstGeom prst="rect">
              <a:avLst/>
            </a:prstGeom>
            <a:noFill/>
          </p:spPr>
          <p:txBody>
            <a:bodyPr wrap="square" rtlCol="0">
              <a:spAutoFit/>
            </a:bodyPr>
            <a:lstStyle/>
            <a:p>
              <a:pPr algn="ctr"/>
              <a:r>
                <a:rPr lang="es-ES" sz="1200"/>
                <a:t>Evaluación</a:t>
              </a:r>
            </a:p>
          </p:txBody>
        </p:sp>
        <p:cxnSp>
          <p:nvCxnSpPr>
            <p:cNvPr id="14" name="Straight Connector 13">
              <a:extLst>
                <a:ext uri="{FF2B5EF4-FFF2-40B4-BE49-F238E27FC236}">
                  <a16:creationId xmlns:a16="http://schemas.microsoft.com/office/drawing/2014/main" id="{42B393EF-74F8-4AF9-A59C-37A47CC3F1D0}"/>
                </a:ext>
              </a:extLst>
            </p:cNvPr>
            <p:cNvCxnSpPr/>
            <p:nvPr/>
          </p:nvCxnSpPr>
          <p:spPr>
            <a:xfrm>
              <a:off x="7286533" y="4327475"/>
              <a:ext cx="0" cy="54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7C0A25B-FBC1-40BE-91F2-B824642260A0}"/>
                </a:ext>
              </a:extLst>
            </p:cNvPr>
            <p:cNvSpPr txBox="1"/>
            <p:nvPr/>
          </p:nvSpPr>
          <p:spPr>
            <a:xfrm>
              <a:off x="7321703" y="4197730"/>
              <a:ext cx="1042845" cy="461665"/>
            </a:xfrm>
            <a:prstGeom prst="rect">
              <a:avLst/>
            </a:prstGeom>
            <a:noFill/>
          </p:spPr>
          <p:txBody>
            <a:bodyPr wrap="square" rtlCol="0">
              <a:spAutoFit/>
            </a:bodyPr>
            <a:lstStyle/>
            <a:p>
              <a:pPr algn="ctr"/>
              <a:r>
                <a:rPr lang="es-ES" sz="1200"/>
                <a:t>Adjudicación del contrato</a:t>
              </a:r>
            </a:p>
          </p:txBody>
        </p:sp>
        <p:cxnSp>
          <p:nvCxnSpPr>
            <p:cNvPr id="16" name="Straight Connector 15">
              <a:extLst>
                <a:ext uri="{FF2B5EF4-FFF2-40B4-BE49-F238E27FC236}">
                  <a16:creationId xmlns:a16="http://schemas.microsoft.com/office/drawing/2014/main" id="{514C2DE9-E5EB-4853-AED9-70A6F72BC911}"/>
                </a:ext>
              </a:extLst>
            </p:cNvPr>
            <p:cNvCxnSpPr/>
            <p:nvPr/>
          </p:nvCxnSpPr>
          <p:spPr>
            <a:xfrm>
              <a:off x="8409659" y="4327993"/>
              <a:ext cx="0" cy="54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41AB5C9-4D6E-4FBB-B1D2-4F919372A7DC}"/>
                </a:ext>
              </a:extLst>
            </p:cNvPr>
            <p:cNvSpPr txBox="1"/>
            <p:nvPr/>
          </p:nvSpPr>
          <p:spPr>
            <a:xfrm>
              <a:off x="8444831" y="4200149"/>
              <a:ext cx="1469516" cy="461665"/>
            </a:xfrm>
            <a:prstGeom prst="rect">
              <a:avLst/>
            </a:prstGeom>
            <a:noFill/>
          </p:spPr>
          <p:txBody>
            <a:bodyPr wrap="square" rtlCol="0">
              <a:spAutoFit/>
            </a:bodyPr>
            <a:lstStyle/>
            <a:p>
              <a:pPr algn="ctr"/>
              <a:r>
                <a:rPr lang="es-ES" sz="1200"/>
                <a:t>Preparación del contrato</a:t>
              </a:r>
            </a:p>
          </p:txBody>
        </p:sp>
        <p:cxnSp>
          <p:nvCxnSpPr>
            <p:cNvPr id="18" name="Straight Connector 17">
              <a:extLst>
                <a:ext uri="{FF2B5EF4-FFF2-40B4-BE49-F238E27FC236}">
                  <a16:creationId xmlns:a16="http://schemas.microsoft.com/office/drawing/2014/main" id="{9D2B51E5-B9DC-4469-A53B-A877196FE225}"/>
                </a:ext>
              </a:extLst>
            </p:cNvPr>
            <p:cNvCxnSpPr/>
            <p:nvPr/>
          </p:nvCxnSpPr>
          <p:spPr>
            <a:xfrm>
              <a:off x="9960218" y="4332187"/>
              <a:ext cx="0" cy="54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E5D834C-51C0-4968-B99B-80ABE824DB86}"/>
                </a:ext>
              </a:extLst>
            </p:cNvPr>
            <p:cNvSpPr txBox="1"/>
            <p:nvPr/>
          </p:nvSpPr>
          <p:spPr>
            <a:xfrm>
              <a:off x="9995388" y="4199025"/>
              <a:ext cx="1871923" cy="461665"/>
            </a:xfrm>
            <a:prstGeom prst="rect">
              <a:avLst/>
            </a:prstGeom>
            <a:noFill/>
          </p:spPr>
          <p:txBody>
            <a:bodyPr wrap="square" rtlCol="0">
              <a:spAutoFit/>
            </a:bodyPr>
            <a:lstStyle/>
            <a:p>
              <a:pPr algn="ctr"/>
              <a:r>
                <a:rPr lang="es-ES" sz="1200" dirty="0"/>
                <a:t>Anuncio de adjudicación de contrato publico</a:t>
              </a:r>
            </a:p>
          </p:txBody>
        </p:sp>
        <p:cxnSp>
          <p:nvCxnSpPr>
            <p:cNvPr id="20" name="Straight Arrow Connector 19">
              <a:extLst>
                <a:ext uri="{FF2B5EF4-FFF2-40B4-BE49-F238E27FC236}">
                  <a16:creationId xmlns:a16="http://schemas.microsoft.com/office/drawing/2014/main" id="{F9DC9889-8F1C-4401-A61F-C3E05070C443}"/>
                </a:ext>
              </a:extLst>
            </p:cNvPr>
            <p:cNvCxnSpPr>
              <a:cxnSpLocks/>
            </p:cNvCxnSpPr>
            <p:nvPr/>
          </p:nvCxnSpPr>
          <p:spPr>
            <a:xfrm>
              <a:off x="905099" y="3402623"/>
              <a:ext cx="0" cy="126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C8BF0C6-6E01-4759-ABB9-B33A3038977E}"/>
                </a:ext>
              </a:extLst>
            </p:cNvPr>
            <p:cNvSpPr txBox="1"/>
            <p:nvPr/>
          </p:nvSpPr>
          <p:spPr>
            <a:xfrm rot="18900000">
              <a:off x="596359" y="2686045"/>
              <a:ext cx="1438772" cy="276999"/>
            </a:xfrm>
            <a:prstGeom prst="rect">
              <a:avLst/>
            </a:prstGeom>
            <a:noFill/>
          </p:spPr>
          <p:txBody>
            <a:bodyPr wrap="square" rtlCol="0">
              <a:spAutoFit/>
            </a:bodyPr>
            <a:lstStyle/>
            <a:p>
              <a:r>
                <a:rPr lang="es-ES" sz="1200">
                  <a:solidFill>
                    <a:schemeClr val="accent1">
                      <a:lumMod val="75000"/>
                    </a:schemeClr>
                  </a:solidFill>
                </a:rPr>
                <a:t>Anexo A5d</a:t>
              </a:r>
            </a:p>
          </p:txBody>
        </p:sp>
        <p:cxnSp>
          <p:nvCxnSpPr>
            <p:cNvPr id="22" name="Straight Arrow Connector 21">
              <a:extLst>
                <a:ext uri="{FF2B5EF4-FFF2-40B4-BE49-F238E27FC236}">
                  <a16:creationId xmlns:a16="http://schemas.microsoft.com/office/drawing/2014/main" id="{CE51713E-F22E-4DBB-8EB3-AA7C08428722}"/>
                </a:ext>
              </a:extLst>
            </p:cNvPr>
            <p:cNvCxnSpPr>
              <a:cxnSpLocks/>
            </p:cNvCxnSpPr>
            <p:nvPr/>
          </p:nvCxnSpPr>
          <p:spPr>
            <a:xfrm>
              <a:off x="1591611" y="3396300"/>
              <a:ext cx="0" cy="126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E303E6A-E2A8-44A0-B410-59262852E871}"/>
                </a:ext>
              </a:extLst>
            </p:cNvPr>
            <p:cNvSpPr txBox="1"/>
            <p:nvPr/>
          </p:nvSpPr>
          <p:spPr>
            <a:xfrm rot="18900000">
              <a:off x="1074736" y="2146974"/>
              <a:ext cx="2435061" cy="461665"/>
            </a:xfrm>
            <a:prstGeom prst="rect">
              <a:avLst/>
            </a:prstGeom>
            <a:noFill/>
          </p:spPr>
          <p:txBody>
            <a:bodyPr wrap="square" rtlCol="0">
              <a:spAutoFit/>
            </a:bodyPr>
            <a:lstStyle/>
            <a:p>
              <a:r>
                <a:rPr lang="es-ES" sz="1200">
                  <a:solidFill>
                    <a:schemeClr val="accent1">
                      <a:lumMod val="75000"/>
                    </a:schemeClr>
                  </a:solidFill>
                </a:rPr>
                <a:t>Anexo A5e CN +</a:t>
              </a:r>
            </a:p>
            <a:p>
              <a:r>
                <a:rPr lang="es-ES" sz="1200">
                  <a:solidFill>
                    <a:schemeClr val="accent1">
                      <a:lumMod val="75000"/>
                    </a:schemeClr>
                  </a:solidFill>
                </a:rPr>
                <a:t>Anexo A5f información adicional</a:t>
              </a:r>
            </a:p>
          </p:txBody>
        </p:sp>
        <p:sp>
          <p:nvSpPr>
            <p:cNvPr id="24" name="TextBox 23">
              <a:extLst>
                <a:ext uri="{FF2B5EF4-FFF2-40B4-BE49-F238E27FC236}">
                  <a16:creationId xmlns:a16="http://schemas.microsoft.com/office/drawing/2014/main" id="{A0DE4FF0-8328-4B6B-A17B-3C318AE01A20}"/>
                </a:ext>
              </a:extLst>
            </p:cNvPr>
            <p:cNvSpPr txBox="1"/>
            <p:nvPr/>
          </p:nvSpPr>
          <p:spPr>
            <a:xfrm rot="18900000">
              <a:off x="4240114" y="2300290"/>
              <a:ext cx="2435061" cy="276999"/>
            </a:xfrm>
            <a:prstGeom prst="rect">
              <a:avLst/>
            </a:prstGeom>
            <a:noFill/>
          </p:spPr>
          <p:txBody>
            <a:bodyPr wrap="square" rtlCol="0">
              <a:spAutoFit/>
            </a:bodyPr>
            <a:lstStyle/>
            <a:p>
              <a:r>
                <a:rPr lang="es-ES" sz="1200">
                  <a:solidFill>
                    <a:schemeClr val="accent1">
                      <a:lumMod val="75000"/>
                    </a:schemeClr>
                  </a:solidFill>
                </a:rPr>
                <a:t>Aclaraciones y rectificaciones</a:t>
              </a:r>
            </a:p>
          </p:txBody>
        </p:sp>
        <p:cxnSp>
          <p:nvCxnSpPr>
            <p:cNvPr id="25" name="Straight Arrow Connector 24">
              <a:extLst>
                <a:ext uri="{FF2B5EF4-FFF2-40B4-BE49-F238E27FC236}">
                  <a16:creationId xmlns:a16="http://schemas.microsoft.com/office/drawing/2014/main" id="{EEB3585F-242F-4550-B316-72732A1FEE5A}"/>
                </a:ext>
              </a:extLst>
            </p:cNvPr>
            <p:cNvCxnSpPr/>
            <p:nvPr/>
          </p:nvCxnSpPr>
          <p:spPr>
            <a:xfrm>
              <a:off x="4693890" y="3398672"/>
              <a:ext cx="0" cy="126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954C057-5E45-42BC-9213-F93F7D4DA44E}"/>
                </a:ext>
              </a:extLst>
            </p:cNvPr>
            <p:cNvCxnSpPr/>
            <p:nvPr/>
          </p:nvCxnSpPr>
          <p:spPr>
            <a:xfrm>
              <a:off x="7288321" y="3397663"/>
              <a:ext cx="0" cy="90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8F2C03F-551C-4FA1-8799-F2F84278029C}"/>
                </a:ext>
              </a:extLst>
            </p:cNvPr>
            <p:cNvSpPr txBox="1"/>
            <p:nvPr/>
          </p:nvSpPr>
          <p:spPr>
            <a:xfrm rot="18900000">
              <a:off x="6839581" y="2314959"/>
              <a:ext cx="2435061" cy="276999"/>
            </a:xfrm>
            <a:prstGeom prst="rect">
              <a:avLst/>
            </a:prstGeom>
            <a:noFill/>
          </p:spPr>
          <p:txBody>
            <a:bodyPr wrap="square" rtlCol="0">
              <a:spAutoFit/>
            </a:bodyPr>
            <a:lstStyle/>
            <a:p>
              <a:r>
                <a:rPr lang="es-ES" sz="1200">
                  <a:solidFill>
                    <a:schemeClr val="accent1">
                      <a:lumMod val="75000"/>
                    </a:schemeClr>
                  </a:solidFill>
                </a:rPr>
                <a:t>Anexo C7: Informe</a:t>
              </a:r>
            </a:p>
          </p:txBody>
        </p:sp>
        <p:cxnSp>
          <p:nvCxnSpPr>
            <p:cNvPr id="28" name="Straight Arrow Connector 27">
              <a:extLst>
                <a:ext uri="{FF2B5EF4-FFF2-40B4-BE49-F238E27FC236}">
                  <a16:creationId xmlns:a16="http://schemas.microsoft.com/office/drawing/2014/main" id="{DA56B2C5-8F0F-4769-BEC1-A5136DC99A93}"/>
                </a:ext>
              </a:extLst>
            </p:cNvPr>
            <p:cNvCxnSpPr/>
            <p:nvPr/>
          </p:nvCxnSpPr>
          <p:spPr>
            <a:xfrm>
              <a:off x="7842110" y="3395174"/>
              <a:ext cx="0" cy="82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715A6C22-8D24-4871-8D83-4A2EC26343C4}"/>
                </a:ext>
              </a:extLst>
            </p:cNvPr>
            <p:cNvSpPr txBox="1"/>
            <p:nvPr/>
          </p:nvSpPr>
          <p:spPr>
            <a:xfrm rot="18900000">
              <a:off x="7327499" y="2141406"/>
              <a:ext cx="2435061" cy="461665"/>
            </a:xfrm>
            <a:prstGeom prst="rect">
              <a:avLst/>
            </a:prstGeom>
            <a:noFill/>
          </p:spPr>
          <p:txBody>
            <a:bodyPr wrap="square" rtlCol="0">
              <a:spAutoFit/>
            </a:bodyPr>
            <a:lstStyle/>
            <a:p>
              <a:r>
                <a:rPr lang="es-ES" sz="1200">
                  <a:solidFill>
                    <a:schemeClr val="accent1">
                      <a:lumMod val="75000"/>
                    </a:schemeClr>
                  </a:solidFill>
                </a:rPr>
                <a:t>Anexo A8 + C8B o D8 </a:t>
              </a:r>
            </a:p>
            <a:p>
              <a:r>
                <a:rPr lang="es-ES" sz="1200">
                  <a:solidFill>
                    <a:schemeClr val="accent1">
                      <a:lumMod val="75000"/>
                    </a:schemeClr>
                  </a:solidFill>
                </a:rPr>
                <a:t>Cartas a candidatos</a:t>
              </a:r>
            </a:p>
          </p:txBody>
        </p:sp>
        <p:cxnSp>
          <p:nvCxnSpPr>
            <p:cNvPr id="30" name="Straight Arrow Connector 29">
              <a:extLst>
                <a:ext uri="{FF2B5EF4-FFF2-40B4-BE49-F238E27FC236}">
                  <a16:creationId xmlns:a16="http://schemas.microsoft.com/office/drawing/2014/main" id="{AADF0316-A948-4517-B519-6725EF5BA7CD}"/>
                </a:ext>
              </a:extLst>
            </p:cNvPr>
            <p:cNvCxnSpPr/>
            <p:nvPr/>
          </p:nvCxnSpPr>
          <p:spPr>
            <a:xfrm>
              <a:off x="10924259" y="3403827"/>
              <a:ext cx="0" cy="82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E1713867-EE7B-474F-8657-2DB05D3F865F}"/>
                </a:ext>
              </a:extLst>
            </p:cNvPr>
            <p:cNvSpPr txBox="1"/>
            <p:nvPr/>
          </p:nvSpPr>
          <p:spPr>
            <a:xfrm rot="18900000">
              <a:off x="10475208" y="2318242"/>
              <a:ext cx="2435061" cy="276999"/>
            </a:xfrm>
            <a:prstGeom prst="rect">
              <a:avLst/>
            </a:prstGeom>
            <a:noFill/>
          </p:spPr>
          <p:txBody>
            <a:bodyPr wrap="square" rtlCol="0">
              <a:spAutoFit/>
            </a:bodyPr>
            <a:lstStyle/>
            <a:p>
              <a:r>
                <a:rPr lang="es-ES" sz="1200">
                  <a:solidFill>
                    <a:schemeClr val="accent1">
                      <a:lumMod val="75000"/>
                    </a:schemeClr>
                  </a:solidFill>
                </a:rPr>
                <a:t>Anexo A5g</a:t>
              </a:r>
            </a:p>
          </p:txBody>
        </p:sp>
      </p:grpSp>
    </p:spTree>
    <p:extLst>
      <p:ext uri="{BB962C8B-B14F-4D97-AF65-F5344CB8AC3E}">
        <p14:creationId xmlns:p14="http://schemas.microsoft.com/office/powerpoint/2010/main" val="960714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14CC-44DB-4D21-96B7-AAF00A9DC165}"/>
              </a:ext>
            </a:extLst>
          </p:cNvPr>
          <p:cNvSpPr>
            <a:spLocks noGrp="1"/>
          </p:cNvSpPr>
          <p:nvPr>
            <p:ph type="title"/>
          </p:nvPr>
        </p:nvSpPr>
        <p:spPr>
          <a:xfrm>
            <a:off x="970722" y="482860"/>
            <a:ext cx="10515600" cy="782357"/>
          </a:xfrm>
        </p:spPr>
        <p:txBody>
          <a:bodyPr anchor="b">
            <a:noAutofit/>
          </a:bodyPr>
          <a:lstStyle/>
          <a:p>
            <a:r>
              <a:rPr lang="es-ES"/>
              <a:t>Cronología orientativa de un </a:t>
            </a:r>
            <a:br>
              <a:rPr lang="es-ES"/>
            </a:br>
            <a:r>
              <a:rPr lang="es-ES"/>
              <a:t>procedimiento restringido internacional</a:t>
            </a:r>
          </a:p>
        </p:txBody>
      </p:sp>
      <p:grpSp>
        <p:nvGrpSpPr>
          <p:cNvPr id="58" name="Group 57">
            <a:extLst>
              <a:ext uri="{FF2B5EF4-FFF2-40B4-BE49-F238E27FC236}">
                <a16:creationId xmlns:a16="http://schemas.microsoft.com/office/drawing/2014/main" id="{F4C52123-7B44-433B-885B-196FD7083D5C}"/>
              </a:ext>
            </a:extLst>
          </p:cNvPr>
          <p:cNvGrpSpPr/>
          <p:nvPr/>
        </p:nvGrpSpPr>
        <p:grpSpPr>
          <a:xfrm>
            <a:off x="-154531" y="2702585"/>
            <a:ext cx="12346531" cy="3582234"/>
            <a:chOff x="-154531" y="2933703"/>
            <a:chExt cx="12346531" cy="3582234"/>
          </a:xfrm>
        </p:grpSpPr>
        <p:cxnSp>
          <p:nvCxnSpPr>
            <p:cNvPr id="5" name="Straight Connector 4">
              <a:extLst>
                <a:ext uri="{FF2B5EF4-FFF2-40B4-BE49-F238E27FC236}">
                  <a16:creationId xmlns:a16="http://schemas.microsoft.com/office/drawing/2014/main" id="{E07F9488-D976-4ACB-853B-E101373074E6}"/>
                </a:ext>
              </a:extLst>
            </p:cNvPr>
            <p:cNvCxnSpPr/>
            <p:nvPr/>
          </p:nvCxnSpPr>
          <p:spPr>
            <a:xfrm>
              <a:off x="6200889" y="425033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ight Arrow 3">
              <a:extLst>
                <a:ext uri="{FF2B5EF4-FFF2-40B4-BE49-F238E27FC236}">
                  <a16:creationId xmlns:a16="http://schemas.microsoft.com/office/drawing/2014/main" id="{FA36BA88-8029-43C2-83EB-FE9A19E47CBB}"/>
                </a:ext>
              </a:extLst>
            </p:cNvPr>
            <p:cNvSpPr/>
            <p:nvPr/>
          </p:nvSpPr>
          <p:spPr>
            <a:xfrm>
              <a:off x="-2" y="4458033"/>
              <a:ext cx="12192002" cy="589085"/>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Entre 8 y 9 meses</a:t>
              </a:r>
            </a:p>
          </p:txBody>
        </p:sp>
        <p:sp>
          <p:nvSpPr>
            <p:cNvPr id="8" name="TextBox 7">
              <a:extLst>
                <a:ext uri="{FF2B5EF4-FFF2-40B4-BE49-F238E27FC236}">
                  <a16:creationId xmlns:a16="http://schemas.microsoft.com/office/drawing/2014/main" id="{B705FFEA-393D-4698-90AD-BB5BB7395269}"/>
                </a:ext>
              </a:extLst>
            </p:cNvPr>
            <p:cNvSpPr txBox="1"/>
            <p:nvPr/>
          </p:nvSpPr>
          <p:spPr>
            <a:xfrm rot="18900000">
              <a:off x="-154531" y="5600507"/>
              <a:ext cx="1430133" cy="646331"/>
            </a:xfrm>
            <a:prstGeom prst="rect">
              <a:avLst/>
            </a:prstGeom>
            <a:noFill/>
          </p:spPr>
          <p:txBody>
            <a:bodyPr wrap="square" rtlCol="0">
              <a:spAutoFit/>
            </a:bodyPr>
            <a:lstStyle/>
            <a:p>
              <a:pPr algn="r"/>
              <a:r>
                <a:rPr lang="es-ES" sz="1200"/>
                <a:t>Anuncio de información previa (opcional)</a:t>
              </a:r>
            </a:p>
          </p:txBody>
        </p:sp>
        <p:sp>
          <p:nvSpPr>
            <p:cNvPr id="9" name="TextBox 8">
              <a:extLst>
                <a:ext uri="{FF2B5EF4-FFF2-40B4-BE49-F238E27FC236}">
                  <a16:creationId xmlns:a16="http://schemas.microsoft.com/office/drawing/2014/main" id="{D4FAF772-B328-4A50-AF7D-6B585E124C23}"/>
                </a:ext>
              </a:extLst>
            </p:cNvPr>
            <p:cNvSpPr txBox="1"/>
            <p:nvPr/>
          </p:nvSpPr>
          <p:spPr>
            <a:xfrm rot="18900000">
              <a:off x="505117" y="5881783"/>
              <a:ext cx="1669305" cy="276999"/>
            </a:xfrm>
            <a:prstGeom prst="rect">
              <a:avLst/>
            </a:prstGeom>
            <a:noFill/>
          </p:spPr>
          <p:txBody>
            <a:bodyPr wrap="square" rtlCol="0">
              <a:spAutoFit/>
            </a:bodyPr>
            <a:lstStyle/>
            <a:p>
              <a:pPr algn="r"/>
              <a:r>
                <a:rPr lang="es-ES" sz="1200"/>
                <a:t>Anuncio de contrato</a:t>
              </a:r>
            </a:p>
          </p:txBody>
        </p:sp>
        <p:sp>
          <p:nvSpPr>
            <p:cNvPr id="12" name="TextBox 11">
              <a:extLst>
                <a:ext uri="{FF2B5EF4-FFF2-40B4-BE49-F238E27FC236}">
                  <a16:creationId xmlns:a16="http://schemas.microsoft.com/office/drawing/2014/main" id="{73149AD9-6754-418C-AECD-DA4D3FD3C383}"/>
                </a:ext>
              </a:extLst>
            </p:cNvPr>
            <p:cNvSpPr txBox="1"/>
            <p:nvPr/>
          </p:nvSpPr>
          <p:spPr>
            <a:xfrm rot="18900000">
              <a:off x="2899158" y="5854793"/>
              <a:ext cx="1695611" cy="461665"/>
            </a:xfrm>
            <a:prstGeom prst="rect">
              <a:avLst/>
            </a:prstGeom>
            <a:noFill/>
          </p:spPr>
          <p:txBody>
            <a:bodyPr wrap="square" rtlCol="0">
              <a:spAutoFit/>
            </a:bodyPr>
            <a:lstStyle/>
            <a:p>
              <a:pPr algn="r"/>
              <a:r>
                <a:rPr lang="es-ES" sz="1200"/>
                <a:t>Preselección y </a:t>
              </a:r>
            </a:p>
            <a:p>
              <a:pPr algn="r"/>
              <a:r>
                <a:rPr lang="es-ES" sz="1200"/>
                <a:t>pliego de condiciones</a:t>
              </a:r>
            </a:p>
          </p:txBody>
        </p:sp>
        <p:sp>
          <p:nvSpPr>
            <p:cNvPr id="13" name="TextBox 12">
              <a:extLst>
                <a:ext uri="{FF2B5EF4-FFF2-40B4-BE49-F238E27FC236}">
                  <a16:creationId xmlns:a16="http://schemas.microsoft.com/office/drawing/2014/main" id="{D339D51B-0089-4732-B2C3-72590815CFA6}"/>
                </a:ext>
              </a:extLst>
            </p:cNvPr>
            <p:cNvSpPr txBox="1"/>
            <p:nvPr/>
          </p:nvSpPr>
          <p:spPr>
            <a:xfrm rot="18900000">
              <a:off x="1786742" y="5729610"/>
              <a:ext cx="1394377" cy="646331"/>
            </a:xfrm>
            <a:prstGeom prst="rect">
              <a:avLst/>
            </a:prstGeom>
            <a:noFill/>
          </p:spPr>
          <p:txBody>
            <a:bodyPr wrap="square" rtlCol="0">
              <a:spAutoFit/>
            </a:bodyPr>
            <a:lstStyle/>
            <a:p>
              <a:pPr algn="r"/>
              <a:r>
                <a:rPr lang="es-ES" sz="1200"/>
                <a:t>Fecha límite de presentación de solicitudes</a:t>
              </a:r>
            </a:p>
          </p:txBody>
        </p:sp>
        <p:sp>
          <p:nvSpPr>
            <p:cNvPr id="14" name="TextBox 13">
              <a:extLst>
                <a:ext uri="{FF2B5EF4-FFF2-40B4-BE49-F238E27FC236}">
                  <a16:creationId xmlns:a16="http://schemas.microsoft.com/office/drawing/2014/main" id="{E0419B2E-6BE2-4CCD-B7C4-65D9FBEBAE44}"/>
                </a:ext>
              </a:extLst>
            </p:cNvPr>
            <p:cNvSpPr txBox="1"/>
            <p:nvPr/>
          </p:nvSpPr>
          <p:spPr>
            <a:xfrm>
              <a:off x="7110086" y="3301353"/>
              <a:ext cx="127438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a:t>Evaluación de ofertas</a:t>
              </a:r>
            </a:p>
          </p:txBody>
        </p:sp>
        <p:sp>
          <p:nvSpPr>
            <p:cNvPr id="16" name="TextBox 15">
              <a:extLst>
                <a:ext uri="{FF2B5EF4-FFF2-40B4-BE49-F238E27FC236}">
                  <a16:creationId xmlns:a16="http://schemas.microsoft.com/office/drawing/2014/main" id="{D6DA208E-1EA7-4ECC-B456-F3F1B3DFA545}"/>
                </a:ext>
              </a:extLst>
            </p:cNvPr>
            <p:cNvSpPr txBox="1"/>
            <p:nvPr/>
          </p:nvSpPr>
          <p:spPr>
            <a:xfrm rot="18900000">
              <a:off x="7566638" y="5970365"/>
              <a:ext cx="1902210" cy="276999"/>
            </a:xfrm>
            <a:prstGeom prst="rect">
              <a:avLst/>
            </a:prstGeom>
            <a:noFill/>
          </p:spPr>
          <p:txBody>
            <a:bodyPr wrap="square" rtlCol="0">
              <a:spAutoFit/>
            </a:bodyPr>
            <a:lstStyle/>
            <a:p>
              <a:pPr algn="r"/>
              <a:r>
                <a:rPr lang="es-ES" sz="1200"/>
                <a:t>Adjudicación del contrato</a:t>
              </a:r>
            </a:p>
          </p:txBody>
        </p:sp>
        <p:sp>
          <p:nvSpPr>
            <p:cNvPr id="18" name="TextBox 17">
              <a:extLst>
                <a:ext uri="{FF2B5EF4-FFF2-40B4-BE49-F238E27FC236}">
                  <a16:creationId xmlns:a16="http://schemas.microsoft.com/office/drawing/2014/main" id="{D36A4CDB-75CC-4CF5-A6C9-712EC12A70D8}"/>
                </a:ext>
              </a:extLst>
            </p:cNvPr>
            <p:cNvSpPr txBox="1"/>
            <p:nvPr/>
          </p:nvSpPr>
          <p:spPr>
            <a:xfrm>
              <a:off x="8732911" y="2933703"/>
              <a:ext cx="1235401"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a:t>Periodo de suspensión y Preparación del contrato</a:t>
              </a:r>
            </a:p>
          </p:txBody>
        </p:sp>
        <p:sp>
          <p:nvSpPr>
            <p:cNvPr id="34" name="TextBox 33">
              <a:extLst>
                <a:ext uri="{FF2B5EF4-FFF2-40B4-BE49-F238E27FC236}">
                  <a16:creationId xmlns:a16="http://schemas.microsoft.com/office/drawing/2014/main" id="{CD939C37-3EAC-48A1-8CAF-C7C258035C23}"/>
                </a:ext>
              </a:extLst>
            </p:cNvPr>
            <p:cNvSpPr txBox="1"/>
            <p:nvPr/>
          </p:nvSpPr>
          <p:spPr>
            <a:xfrm>
              <a:off x="1715941" y="3300984"/>
              <a:ext cx="113210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a:t>Presentación de solicitudes</a:t>
              </a:r>
            </a:p>
          </p:txBody>
        </p:sp>
        <p:sp>
          <p:nvSpPr>
            <p:cNvPr id="35" name="TextBox 34">
              <a:extLst>
                <a:ext uri="{FF2B5EF4-FFF2-40B4-BE49-F238E27FC236}">
                  <a16:creationId xmlns:a16="http://schemas.microsoft.com/office/drawing/2014/main" id="{B053742D-E07D-4727-AD7B-71434EE9034D}"/>
                </a:ext>
              </a:extLst>
            </p:cNvPr>
            <p:cNvSpPr txBox="1"/>
            <p:nvPr/>
          </p:nvSpPr>
          <p:spPr>
            <a:xfrm>
              <a:off x="2897588" y="3301353"/>
              <a:ext cx="113210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a:t>Preselección de solicitudes</a:t>
              </a:r>
            </a:p>
          </p:txBody>
        </p:sp>
        <p:sp>
          <p:nvSpPr>
            <p:cNvPr id="36" name="TextBox 35">
              <a:extLst>
                <a:ext uri="{FF2B5EF4-FFF2-40B4-BE49-F238E27FC236}">
                  <a16:creationId xmlns:a16="http://schemas.microsoft.com/office/drawing/2014/main" id="{CA210324-0F68-49F9-BD20-B7B98C71A5E7}"/>
                </a:ext>
              </a:extLst>
            </p:cNvPr>
            <p:cNvSpPr txBox="1"/>
            <p:nvPr/>
          </p:nvSpPr>
          <p:spPr>
            <a:xfrm>
              <a:off x="4638108" y="3296207"/>
              <a:ext cx="113210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a:t>Presentación de ofertas</a:t>
              </a:r>
            </a:p>
          </p:txBody>
        </p:sp>
        <p:sp>
          <p:nvSpPr>
            <p:cNvPr id="37" name="TextBox 36">
              <a:extLst>
                <a:ext uri="{FF2B5EF4-FFF2-40B4-BE49-F238E27FC236}">
                  <a16:creationId xmlns:a16="http://schemas.microsoft.com/office/drawing/2014/main" id="{32021B70-2686-44DB-AE9C-C3A56B609F45}"/>
                </a:ext>
              </a:extLst>
            </p:cNvPr>
            <p:cNvSpPr txBox="1"/>
            <p:nvPr/>
          </p:nvSpPr>
          <p:spPr>
            <a:xfrm rot="18900000">
              <a:off x="5228472" y="5729609"/>
              <a:ext cx="1394377" cy="646331"/>
            </a:xfrm>
            <a:prstGeom prst="rect">
              <a:avLst/>
            </a:prstGeom>
            <a:noFill/>
          </p:spPr>
          <p:txBody>
            <a:bodyPr wrap="square" rtlCol="0">
              <a:spAutoFit/>
            </a:bodyPr>
            <a:lstStyle/>
            <a:p>
              <a:pPr algn="r"/>
              <a:r>
                <a:rPr lang="es-ES" sz="1200"/>
                <a:t>Fecha límite de presentación de ofertas</a:t>
              </a:r>
            </a:p>
          </p:txBody>
        </p:sp>
        <p:sp>
          <p:nvSpPr>
            <p:cNvPr id="38" name="TextBox 37">
              <a:extLst>
                <a:ext uri="{FF2B5EF4-FFF2-40B4-BE49-F238E27FC236}">
                  <a16:creationId xmlns:a16="http://schemas.microsoft.com/office/drawing/2014/main" id="{92222F30-9824-4841-BEE7-025AA52EEB06}"/>
                </a:ext>
              </a:extLst>
            </p:cNvPr>
            <p:cNvSpPr txBox="1"/>
            <p:nvPr/>
          </p:nvSpPr>
          <p:spPr>
            <a:xfrm rot="18900000">
              <a:off x="8283688" y="5869606"/>
              <a:ext cx="1785608" cy="646331"/>
            </a:xfrm>
            <a:prstGeom prst="rect">
              <a:avLst/>
            </a:prstGeom>
            <a:noFill/>
          </p:spPr>
          <p:txBody>
            <a:bodyPr wrap="square" rtlCol="0">
              <a:spAutoFit/>
            </a:bodyPr>
            <a:lstStyle/>
            <a:p>
              <a:pPr algn="r"/>
              <a:r>
                <a:rPr lang="es-ES" sz="1200"/>
                <a:t>Firma del contrato por parte de la autoridad contratante</a:t>
              </a:r>
            </a:p>
          </p:txBody>
        </p:sp>
        <p:sp>
          <p:nvSpPr>
            <p:cNvPr id="39" name="TextBox 38">
              <a:extLst>
                <a:ext uri="{FF2B5EF4-FFF2-40B4-BE49-F238E27FC236}">
                  <a16:creationId xmlns:a16="http://schemas.microsoft.com/office/drawing/2014/main" id="{7A2098B5-B5CF-4D79-9937-3F3D7D9CB703}"/>
                </a:ext>
              </a:extLst>
            </p:cNvPr>
            <p:cNvSpPr txBox="1"/>
            <p:nvPr/>
          </p:nvSpPr>
          <p:spPr>
            <a:xfrm rot="18900000">
              <a:off x="9874463" y="5638269"/>
              <a:ext cx="1042845" cy="461665"/>
            </a:xfrm>
            <a:prstGeom prst="rect">
              <a:avLst/>
            </a:prstGeom>
            <a:noFill/>
          </p:spPr>
          <p:txBody>
            <a:bodyPr wrap="square" rtlCol="0">
              <a:spAutoFit/>
            </a:bodyPr>
            <a:lstStyle/>
            <a:p>
              <a:pPr algn="r"/>
              <a:r>
                <a:rPr lang="es-ES" sz="1200"/>
                <a:t>Firma del contratista</a:t>
              </a:r>
            </a:p>
          </p:txBody>
        </p:sp>
        <p:sp>
          <p:nvSpPr>
            <p:cNvPr id="40" name="TextBox 39">
              <a:extLst>
                <a:ext uri="{FF2B5EF4-FFF2-40B4-BE49-F238E27FC236}">
                  <a16:creationId xmlns:a16="http://schemas.microsoft.com/office/drawing/2014/main" id="{B6A1EC21-56FD-4F4E-BD4A-0F42F490A95A}"/>
                </a:ext>
              </a:extLst>
            </p:cNvPr>
            <p:cNvSpPr txBox="1"/>
            <p:nvPr/>
          </p:nvSpPr>
          <p:spPr>
            <a:xfrm rot="18900000">
              <a:off x="10696433" y="5706663"/>
              <a:ext cx="1228870" cy="461665"/>
            </a:xfrm>
            <a:prstGeom prst="rect">
              <a:avLst/>
            </a:prstGeom>
            <a:noFill/>
          </p:spPr>
          <p:txBody>
            <a:bodyPr wrap="square" rtlCol="0">
              <a:spAutoFit/>
            </a:bodyPr>
            <a:lstStyle/>
            <a:p>
              <a:pPr algn="r"/>
              <a:r>
                <a:rPr lang="es-ES" sz="1200"/>
                <a:t>Publicación de la adjudicación</a:t>
              </a:r>
            </a:p>
          </p:txBody>
        </p:sp>
        <p:cxnSp>
          <p:nvCxnSpPr>
            <p:cNvPr id="41" name="Straight Connector 40">
              <a:extLst>
                <a:ext uri="{FF2B5EF4-FFF2-40B4-BE49-F238E27FC236}">
                  <a16:creationId xmlns:a16="http://schemas.microsoft.com/office/drawing/2014/main" id="{381FAFB2-D9FD-4A0A-93E0-AF2C66B83BE1}"/>
                </a:ext>
              </a:extLst>
            </p:cNvPr>
            <p:cNvCxnSpPr/>
            <p:nvPr/>
          </p:nvCxnSpPr>
          <p:spPr>
            <a:xfrm>
              <a:off x="906464" y="425022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D7D86C9-88E9-429D-86F3-06E874BE6D72}"/>
                </a:ext>
              </a:extLst>
            </p:cNvPr>
            <p:cNvCxnSpPr/>
            <p:nvPr/>
          </p:nvCxnSpPr>
          <p:spPr>
            <a:xfrm>
              <a:off x="1833206" y="4253061"/>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C8E5CC7-37A6-4D7C-B5B0-20EBC54E703D}"/>
                </a:ext>
              </a:extLst>
            </p:cNvPr>
            <p:cNvCxnSpPr/>
            <p:nvPr/>
          </p:nvCxnSpPr>
          <p:spPr>
            <a:xfrm>
              <a:off x="2749283" y="425022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0E27AA0-8166-4ECE-BE03-DBC77D2F53B4}"/>
                </a:ext>
              </a:extLst>
            </p:cNvPr>
            <p:cNvCxnSpPr/>
            <p:nvPr/>
          </p:nvCxnSpPr>
          <p:spPr>
            <a:xfrm>
              <a:off x="4187868" y="4248575"/>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00BD7EB-4875-4B62-9818-577A9F114883}"/>
                </a:ext>
              </a:extLst>
            </p:cNvPr>
            <p:cNvCxnSpPr/>
            <p:nvPr/>
          </p:nvCxnSpPr>
          <p:spPr>
            <a:xfrm>
              <a:off x="10609612" y="4258408"/>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16434AF-E095-4C09-A38C-8F60164BBD29}"/>
                </a:ext>
              </a:extLst>
            </p:cNvPr>
            <p:cNvCxnSpPr/>
            <p:nvPr/>
          </p:nvCxnSpPr>
          <p:spPr>
            <a:xfrm>
              <a:off x="9583240" y="425820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CE50363-8BAF-4FEB-83B5-2B9493AEE112}"/>
                </a:ext>
              </a:extLst>
            </p:cNvPr>
            <p:cNvCxnSpPr/>
            <p:nvPr/>
          </p:nvCxnSpPr>
          <p:spPr>
            <a:xfrm>
              <a:off x="9093214" y="425820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B418E46-6DF3-4C1B-B196-7D0C4FB4E957}"/>
                </a:ext>
              </a:extLst>
            </p:cNvPr>
            <p:cNvCxnSpPr/>
            <p:nvPr/>
          </p:nvCxnSpPr>
          <p:spPr>
            <a:xfrm>
              <a:off x="11582421" y="4258200"/>
              <a:ext cx="0" cy="100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C4331A60-56C2-4965-B7B0-823FDAE1CC3A}"/>
                </a:ext>
              </a:extLst>
            </p:cNvPr>
            <p:cNvSpPr txBox="1"/>
            <p:nvPr/>
          </p:nvSpPr>
          <p:spPr>
            <a:xfrm>
              <a:off x="991392" y="4120518"/>
              <a:ext cx="731520" cy="461665"/>
            </a:xfrm>
            <a:prstGeom prst="rect">
              <a:avLst/>
            </a:prstGeom>
            <a:noFill/>
          </p:spPr>
          <p:txBody>
            <a:bodyPr wrap="square" rtlCol="0">
              <a:spAutoFit/>
            </a:bodyPr>
            <a:lstStyle/>
            <a:p>
              <a:pPr algn="ctr"/>
              <a:r>
                <a:rPr lang="en-US" sz="1200" err="1"/>
                <a:t>mí</a:t>
              </a:r>
              <a:r>
                <a:rPr lang="es-ES" sz="1200"/>
                <a:t>n.</a:t>
              </a:r>
            </a:p>
            <a:p>
              <a:pPr algn="ctr"/>
              <a:r>
                <a:rPr lang="es-ES" sz="1200"/>
                <a:t>30 días</a:t>
              </a:r>
            </a:p>
          </p:txBody>
        </p:sp>
        <p:sp>
          <p:nvSpPr>
            <p:cNvPr id="51" name="TextBox 50">
              <a:extLst>
                <a:ext uri="{FF2B5EF4-FFF2-40B4-BE49-F238E27FC236}">
                  <a16:creationId xmlns:a16="http://schemas.microsoft.com/office/drawing/2014/main" id="{4A97679D-3415-4660-8309-80BB7B85802E}"/>
                </a:ext>
              </a:extLst>
            </p:cNvPr>
            <p:cNvSpPr txBox="1"/>
            <p:nvPr/>
          </p:nvSpPr>
          <p:spPr>
            <a:xfrm>
              <a:off x="1916234" y="4120171"/>
              <a:ext cx="731520" cy="461665"/>
            </a:xfrm>
            <a:prstGeom prst="rect">
              <a:avLst/>
            </a:prstGeom>
            <a:noFill/>
          </p:spPr>
          <p:txBody>
            <a:bodyPr wrap="square" rtlCol="0">
              <a:spAutoFit/>
            </a:bodyPr>
            <a:lstStyle/>
            <a:p>
              <a:pPr algn="ctr"/>
              <a:r>
                <a:rPr lang="en-US" sz="1200" err="1"/>
                <a:t>mí</a:t>
              </a:r>
              <a:r>
                <a:rPr lang="es-ES" sz="1200"/>
                <a:t>n.</a:t>
              </a:r>
            </a:p>
            <a:p>
              <a:pPr algn="ctr"/>
              <a:r>
                <a:rPr lang="es-ES" sz="1200"/>
                <a:t>30 días</a:t>
              </a:r>
            </a:p>
          </p:txBody>
        </p:sp>
        <p:sp>
          <p:nvSpPr>
            <p:cNvPr id="54" name="TextBox 53">
              <a:extLst>
                <a:ext uri="{FF2B5EF4-FFF2-40B4-BE49-F238E27FC236}">
                  <a16:creationId xmlns:a16="http://schemas.microsoft.com/office/drawing/2014/main" id="{CC2C5E1D-3D65-468F-A9DC-2BC78D0086CC}"/>
                </a:ext>
              </a:extLst>
            </p:cNvPr>
            <p:cNvSpPr txBox="1"/>
            <p:nvPr/>
          </p:nvSpPr>
          <p:spPr>
            <a:xfrm>
              <a:off x="4835539" y="4114935"/>
              <a:ext cx="731520" cy="461665"/>
            </a:xfrm>
            <a:prstGeom prst="rect">
              <a:avLst/>
            </a:prstGeom>
            <a:noFill/>
          </p:spPr>
          <p:txBody>
            <a:bodyPr wrap="square" rtlCol="0">
              <a:spAutoFit/>
            </a:bodyPr>
            <a:lstStyle/>
            <a:p>
              <a:pPr algn="ctr"/>
              <a:r>
                <a:rPr lang="en-US" sz="1200" err="1"/>
                <a:t>mí</a:t>
              </a:r>
              <a:r>
                <a:rPr lang="es-ES" sz="1200"/>
                <a:t>n.</a:t>
              </a:r>
            </a:p>
            <a:p>
              <a:pPr algn="ctr"/>
              <a:r>
                <a:rPr lang="es-ES" sz="1200"/>
                <a:t>50 días</a:t>
              </a:r>
            </a:p>
          </p:txBody>
        </p:sp>
        <p:sp>
          <p:nvSpPr>
            <p:cNvPr id="55" name="TextBox 54">
              <a:extLst>
                <a:ext uri="{FF2B5EF4-FFF2-40B4-BE49-F238E27FC236}">
                  <a16:creationId xmlns:a16="http://schemas.microsoft.com/office/drawing/2014/main" id="{6854EA93-EC7F-4E8C-AC24-769C17D01A68}"/>
                </a:ext>
              </a:extLst>
            </p:cNvPr>
            <p:cNvSpPr txBox="1"/>
            <p:nvPr/>
          </p:nvSpPr>
          <p:spPr>
            <a:xfrm>
              <a:off x="7381516" y="4122472"/>
              <a:ext cx="731520" cy="461665"/>
            </a:xfrm>
            <a:prstGeom prst="rect">
              <a:avLst/>
            </a:prstGeom>
            <a:noFill/>
          </p:spPr>
          <p:txBody>
            <a:bodyPr wrap="square" rtlCol="0">
              <a:spAutoFit/>
            </a:bodyPr>
            <a:lstStyle/>
            <a:p>
              <a:pPr algn="ctr"/>
              <a:r>
                <a:rPr lang="en-US" sz="1200" err="1"/>
                <a:t>mí</a:t>
              </a:r>
              <a:r>
                <a:rPr lang="es-ES" sz="1200"/>
                <a:t>n.</a:t>
              </a:r>
            </a:p>
            <a:p>
              <a:pPr algn="ctr"/>
              <a:r>
                <a:rPr lang="es-ES" sz="1200"/>
                <a:t>90 días</a:t>
              </a:r>
            </a:p>
          </p:txBody>
        </p:sp>
        <p:sp>
          <p:nvSpPr>
            <p:cNvPr id="56" name="TextBox 55">
              <a:extLst>
                <a:ext uri="{FF2B5EF4-FFF2-40B4-BE49-F238E27FC236}">
                  <a16:creationId xmlns:a16="http://schemas.microsoft.com/office/drawing/2014/main" id="{CF77D56D-1A2A-4D5E-B30C-76A16C97876B}"/>
                </a:ext>
              </a:extLst>
            </p:cNvPr>
            <p:cNvSpPr txBox="1"/>
            <p:nvPr/>
          </p:nvSpPr>
          <p:spPr>
            <a:xfrm>
              <a:off x="8982278" y="3831451"/>
              <a:ext cx="731520" cy="461665"/>
            </a:xfrm>
            <a:prstGeom prst="rect">
              <a:avLst/>
            </a:prstGeom>
            <a:noFill/>
          </p:spPr>
          <p:txBody>
            <a:bodyPr wrap="square" rtlCol="0">
              <a:spAutoFit/>
            </a:bodyPr>
            <a:lstStyle/>
            <a:p>
              <a:pPr algn="ctr"/>
              <a:r>
                <a:rPr lang="en-US" sz="1200" err="1"/>
                <a:t>mí</a:t>
              </a:r>
              <a:r>
                <a:rPr lang="es-ES" sz="1200"/>
                <a:t>n.</a:t>
              </a:r>
            </a:p>
            <a:p>
              <a:pPr algn="ctr"/>
              <a:r>
                <a:rPr lang="es-ES" sz="1200"/>
                <a:t>15 días</a:t>
              </a:r>
            </a:p>
          </p:txBody>
        </p:sp>
        <p:sp>
          <p:nvSpPr>
            <p:cNvPr id="57" name="TextBox 56">
              <a:extLst>
                <a:ext uri="{FF2B5EF4-FFF2-40B4-BE49-F238E27FC236}">
                  <a16:creationId xmlns:a16="http://schemas.microsoft.com/office/drawing/2014/main" id="{5F66FAA0-B516-4BCD-B81E-C00709B80225}"/>
                </a:ext>
              </a:extLst>
            </p:cNvPr>
            <p:cNvSpPr txBox="1"/>
            <p:nvPr/>
          </p:nvSpPr>
          <p:spPr>
            <a:xfrm>
              <a:off x="9730666" y="4122471"/>
              <a:ext cx="731520" cy="461665"/>
            </a:xfrm>
            <a:prstGeom prst="rect">
              <a:avLst/>
            </a:prstGeom>
            <a:noFill/>
          </p:spPr>
          <p:txBody>
            <a:bodyPr wrap="square" rtlCol="0">
              <a:spAutoFit/>
            </a:bodyPr>
            <a:lstStyle/>
            <a:p>
              <a:pPr algn="ctr"/>
              <a:r>
                <a:rPr lang="en-US" sz="1200" err="1"/>
                <a:t>mí</a:t>
              </a:r>
              <a:r>
                <a:rPr lang="es-ES" sz="1200"/>
                <a:t>n.</a:t>
              </a:r>
            </a:p>
            <a:p>
              <a:pPr algn="ctr"/>
              <a:r>
                <a:rPr lang="es-ES" sz="1200"/>
                <a:t>30 días</a:t>
              </a:r>
            </a:p>
          </p:txBody>
        </p:sp>
      </p:grpSp>
    </p:spTree>
    <p:extLst>
      <p:ext uri="{BB962C8B-B14F-4D97-AF65-F5344CB8AC3E}">
        <p14:creationId xmlns:p14="http://schemas.microsoft.com/office/powerpoint/2010/main" val="191289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980303" y="-214178"/>
            <a:ext cx="10515600" cy="782357"/>
          </a:xfrm>
        </p:spPr>
        <p:txBody>
          <a:bodyPr/>
          <a:lstStyle/>
          <a:p>
            <a:r>
              <a:rPr lang="fr-BE" sz="2800" dirty="0" err="1"/>
              <a:t>Cronología</a:t>
            </a:r>
            <a:r>
              <a:rPr lang="fr-BE" sz="2800" dirty="0"/>
              <a:t> </a:t>
            </a:r>
            <a:r>
              <a:rPr lang="fr-BE" sz="2800" dirty="0" err="1"/>
              <a:t>orientativa</a:t>
            </a:r>
            <a:r>
              <a:rPr lang="fr-BE" sz="2800" dirty="0"/>
              <a:t> de un </a:t>
            </a:r>
            <a:r>
              <a:rPr lang="fr-BE" sz="2800" dirty="0" err="1"/>
              <a:t>procedimiento</a:t>
            </a:r>
            <a:r>
              <a:rPr lang="fr-BE" sz="2800" dirty="0"/>
              <a:t> de </a:t>
            </a:r>
            <a:r>
              <a:rPr lang="fr-BE" sz="2800" dirty="0" err="1"/>
              <a:t>hermanamiento</a:t>
            </a:r>
            <a:endParaRPr lang="en-GB" sz="2800" dirty="0"/>
          </a:p>
        </p:txBody>
      </p:sp>
      <p:sp>
        <p:nvSpPr>
          <p:cNvPr id="4" name="Right Arrow 3"/>
          <p:cNvSpPr/>
          <p:nvPr/>
        </p:nvSpPr>
        <p:spPr>
          <a:xfrm>
            <a:off x="0" y="5037179"/>
            <a:ext cx="12192000" cy="7979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 name="Straight Connector 5"/>
          <p:cNvCxnSpPr/>
          <p:nvPr/>
        </p:nvCxnSpPr>
        <p:spPr>
          <a:xfrm>
            <a:off x="406766" y="5602929"/>
            <a:ext cx="0" cy="38686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rot="16200000">
            <a:off x="-413245" y="2566361"/>
            <a:ext cx="1631515" cy="523220"/>
          </a:xfrm>
          <a:prstGeom prst="rect">
            <a:avLst/>
          </a:prstGeom>
          <a:noFill/>
        </p:spPr>
        <p:txBody>
          <a:bodyPr wrap="square" rtlCol="0">
            <a:spAutoFit/>
          </a:bodyPr>
          <a:lstStyle/>
          <a:p>
            <a:pPr algn="ctr"/>
            <a:r>
              <a:rPr lang="fr-BE" sz="1400" b="1" dirty="0"/>
              <a:t>Ficha de </a:t>
            </a:r>
            <a:r>
              <a:rPr lang="fr-BE" sz="1400" b="1" dirty="0" err="1"/>
              <a:t>hermanamiento</a:t>
            </a:r>
            <a:endParaRPr lang="en-GB" sz="1400" b="1" dirty="0"/>
          </a:p>
        </p:txBody>
      </p:sp>
      <p:sp>
        <p:nvSpPr>
          <p:cNvPr id="13" name="TextBox 12"/>
          <p:cNvSpPr txBox="1"/>
          <p:nvPr/>
        </p:nvSpPr>
        <p:spPr>
          <a:xfrm>
            <a:off x="3062275" y="3898723"/>
            <a:ext cx="1331880" cy="954107"/>
          </a:xfrm>
          <a:prstGeom prst="rect">
            <a:avLst/>
          </a:prstGeom>
          <a:noFill/>
        </p:spPr>
        <p:txBody>
          <a:bodyPr wrap="square" lIns="91440" tIns="45720" rIns="91440" bIns="45720" rtlCol="0" anchor="t">
            <a:spAutoFit/>
          </a:bodyPr>
          <a:lstStyle/>
          <a:p>
            <a:pPr algn="ctr"/>
            <a:r>
              <a:rPr lang="es-ES" sz="1400" b="1" dirty="0">
                <a:solidFill>
                  <a:srgbClr val="FFC000"/>
                </a:solidFill>
              </a:rPr>
              <a:t>Plazo para la presentación por email </a:t>
            </a:r>
            <a:r>
              <a:rPr lang="es-ES" sz="1400" dirty="0">
                <a:solidFill>
                  <a:srgbClr val="FFC000"/>
                </a:solidFill>
              </a:rPr>
              <a:t>por</a:t>
            </a:r>
            <a:r>
              <a:rPr lang="fr-BE" sz="1400" dirty="0">
                <a:solidFill>
                  <a:srgbClr val="FFC000"/>
                </a:solidFill>
              </a:rPr>
              <a:t> MS</a:t>
            </a:r>
            <a:endParaRPr lang="en-GB" sz="1400" dirty="0">
              <a:solidFill>
                <a:srgbClr val="FFC000"/>
              </a:solidFill>
              <a:cs typeface="Arial"/>
            </a:endParaRPr>
          </a:p>
        </p:txBody>
      </p:sp>
      <p:cxnSp>
        <p:nvCxnSpPr>
          <p:cNvPr id="14" name="Straight Connector 13"/>
          <p:cNvCxnSpPr/>
          <p:nvPr/>
        </p:nvCxnSpPr>
        <p:spPr>
          <a:xfrm>
            <a:off x="3728215" y="4854341"/>
            <a:ext cx="0" cy="38686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84909" y="4401286"/>
            <a:ext cx="1802180" cy="830997"/>
          </a:xfrm>
          <a:prstGeom prst="rect">
            <a:avLst/>
          </a:prstGeom>
          <a:noFill/>
        </p:spPr>
        <p:txBody>
          <a:bodyPr wrap="square" rtlCol="0">
            <a:spAutoFit/>
          </a:bodyPr>
          <a:lstStyle/>
          <a:p>
            <a:pPr algn="ctr"/>
            <a:r>
              <a:rPr lang="fr-BE" sz="1600" b="1" dirty="0" err="1"/>
              <a:t>Registro</a:t>
            </a:r>
            <a:r>
              <a:rPr lang="fr-BE" sz="1600" b="1" dirty="0"/>
              <a:t> y </a:t>
            </a:r>
            <a:r>
              <a:rPr lang="fr-BE" sz="1600" b="1" dirty="0" err="1"/>
              <a:t>controles</a:t>
            </a:r>
            <a:r>
              <a:rPr lang="fr-BE" sz="1600" b="1" dirty="0"/>
              <a:t> </a:t>
            </a:r>
            <a:r>
              <a:rPr lang="fr-BE" sz="1600" b="1" dirty="0" err="1"/>
              <a:t>administrativos</a:t>
            </a:r>
            <a:endParaRPr lang="fr-BE" sz="1600" b="1" dirty="0"/>
          </a:p>
        </p:txBody>
      </p:sp>
      <p:cxnSp>
        <p:nvCxnSpPr>
          <p:cNvPr id="18" name="Straight Connector 17"/>
          <p:cNvCxnSpPr/>
          <p:nvPr/>
        </p:nvCxnSpPr>
        <p:spPr>
          <a:xfrm>
            <a:off x="5837997" y="4846739"/>
            <a:ext cx="0" cy="38686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845719" y="4540734"/>
            <a:ext cx="2612167" cy="707886"/>
          </a:xfrm>
          <a:prstGeom prst="rect">
            <a:avLst/>
          </a:prstGeom>
          <a:noFill/>
        </p:spPr>
        <p:txBody>
          <a:bodyPr wrap="square" rtlCol="0">
            <a:spAutoFit/>
          </a:bodyPr>
          <a:lstStyle/>
          <a:p>
            <a:pPr algn="ctr"/>
            <a:r>
              <a:rPr lang="fr-BE" sz="1600" b="1" dirty="0" err="1"/>
              <a:t>Selección</a:t>
            </a:r>
            <a:r>
              <a:rPr lang="fr-BE" sz="1600" b="1" dirty="0"/>
              <a:t> de </a:t>
            </a:r>
            <a:r>
              <a:rPr lang="fr-BE" sz="1600" b="1" dirty="0" err="1"/>
              <a:t>propuestas</a:t>
            </a:r>
            <a:r>
              <a:rPr lang="fr-BE" dirty="0"/>
              <a:t/>
            </a:r>
            <a:br>
              <a:rPr lang="fr-BE" dirty="0"/>
            </a:br>
            <a:r>
              <a:rPr lang="fr-BE" sz="1200" dirty="0"/>
              <a:t>(</a:t>
            </a:r>
            <a:r>
              <a:rPr lang="fr-BE" sz="1200" dirty="0" err="1"/>
              <a:t>incluyendo</a:t>
            </a:r>
            <a:r>
              <a:rPr lang="fr-BE" sz="1200" dirty="0"/>
              <a:t> </a:t>
            </a:r>
            <a:r>
              <a:rPr lang="fr-BE" sz="1200" dirty="0" err="1"/>
              <a:t>presentaciones</a:t>
            </a:r>
            <a:r>
              <a:rPr lang="fr-BE" sz="1200" dirty="0"/>
              <a:t> orales </a:t>
            </a:r>
            <a:r>
              <a:rPr lang="fr-BE" sz="1200" dirty="0" err="1"/>
              <a:t>por</a:t>
            </a:r>
            <a:r>
              <a:rPr lang="fr-BE" sz="1200" dirty="0"/>
              <a:t> parte de los MS)</a:t>
            </a:r>
            <a:endParaRPr lang="en-GB" sz="1200" dirty="0"/>
          </a:p>
        </p:txBody>
      </p:sp>
      <p:cxnSp>
        <p:nvCxnSpPr>
          <p:cNvPr id="20" name="Straight Connector 19"/>
          <p:cNvCxnSpPr>
            <a:stCxn id="21" idx="1"/>
          </p:cNvCxnSpPr>
          <p:nvPr/>
        </p:nvCxnSpPr>
        <p:spPr>
          <a:xfrm>
            <a:off x="8417105" y="4216582"/>
            <a:ext cx="14467" cy="104083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16200000">
            <a:off x="7627961" y="3328529"/>
            <a:ext cx="1556291" cy="677108"/>
          </a:xfrm>
          <a:prstGeom prst="rect">
            <a:avLst/>
          </a:prstGeom>
          <a:noFill/>
        </p:spPr>
        <p:txBody>
          <a:bodyPr wrap="square" rtlCol="0">
            <a:spAutoFit/>
          </a:bodyPr>
          <a:lstStyle/>
          <a:p>
            <a:pPr algn="ctr"/>
            <a:r>
              <a:rPr lang="fr-BE" sz="1400" b="1" dirty="0" err="1"/>
              <a:t>Evaluación</a:t>
            </a:r>
            <a:r>
              <a:rPr lang="fr-BE" sz="1400" b="1" dirty="0"/>
              <a:t> final</a:t>
            </a:r>
          </a:p>
          <a:p>
            <a:pPr algn="ctr"/>
            <a:r>
              <a:rPr lang="fr-BE" sz="1200" dirty="0" err="1"/>
              <a:t>tras</a:t>
            </a:r>
            <a:r>
              <a:rPr lang="fr-BE" sz="1200" dirty="0"/>
              <a:t> la </a:t>
            </a:r>
            <a:r>
              <a:rPr lang="fr-BE" sz="1200" dirty="0" err="1"/>
              <a:t>última</a:t>
            </a:r>
            <a:r>
              <a:rPr lang="fr-BE" sz="1200" dirty="0"/>
              <a:t> </a:t>
            </a:r>
            <a:r>
              <a:rPr lang="fr-BE" sz="1200" dirty="0" err="1"/>
              <a:t>presentación</a:t>
            </a:r>
            <a:r>
              <a:rPr lang="fr-BE" sz="1200" dirty="0"/>
              <a:t> oral</a:t>
            </a:r>
            <a:endParaRPr lang="en-GB" dirty="0"/>
          </a:p>
        </p:txBody>
      </p:sp>
      <p:cxnSp>
        <p:nvCxnSpPr>
          <p:cNvPr id="23" name="Straight Arrow Connector 22"/>
          <p:cNvCxnSpPr/>
          <p:nvPr/>
        </p:nvCxnSpPr>
        <p:spPr>
          <a:xfrm flipH="1">
            <a:off x="397974" y="3542777"/>
            <a:ext cx="8792" cy="1655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342260" y="5948485"/>
            <a:ext cx="1438772" cy="276999"/>
          </a:xfrm>
          <a:prstGeom prst="rect">
            <a:avLst/>
          </a:prstGeom>
          <a:noFill/>
        </p:spPr>
        <p:txBody>
          <a:bodyPr wrap="square" rtlCol="0">
            <a:spAutoFit/>
          </a:bodyPr>
          <a:lstStyle/>
          <a:p>
            <a:r>
              <a:rPr lang="fr-BE" sz="1200" dirty="0" err="1">
                <a:solidFill>
                  <a:schemeClr val="accent1">
                    <a:lumMod val="75000"/>
                  </a:schemeClr>
                </a:solidFill>
              </a:rPr>
              <a:t>Anexo</a:t>
            </a:r>
            <a:r>
              <a:rPr lang="fr-BE" sz="1200" dirty="0">
                <a:solidFill>
                  <a:schemeClr val="accent1">
                    <a:lumMod val="75000"/>
                  </a:schemeClr>
                </a:solidFill>
              </a:rPr>
              <a:t> C1 </a:t>
            </a:r>
            <a:endParaRPr lang="en-GB" sz="1200" dirty="0">
              <a:solidFill>
                <a:schemeClr val="accent1">
                  <a:lumMod val="75000"/>
                </a:schemeClr>
              </a:solidFill>
            </a:endParaRPr>
          </a:p>
        </p:txBody>
      </p:sp>
      <p:sp>
        <p:nvSpPr>
          <p:cNvPr id="30" name="TextBox 29"/>
          <p:cNvSpPr txBox="1"/>
          <p:nvPr/>
        </p:nvSpPr>
        <p:spPr>
          <a:xfrm>
            <a:off x="325315" y="2726196"/>
            <a:ext cx="2435061" cy="954107"/>
          </a:xfrm>
          <a:prstGeom prst="rect">
            <a:avLst/>
          </a:prstGeom>
          <a:noFill/>
        </p:spPr>
        <p:txBody>
          <a:bodyPr wrap="square" rtlCol="0">
            <a:spAutoFit/>
          </a:bodyPr>
          <a:lstStyle/>
          <a:p>
            <a:pPr algn="ctr"/>
            <a:r>
              <a:rPr lang="fr-BE" sz="1400" b="1" dirty="0" err="1">
                <a:solidFill>
                  <a:srgbClr val="FFC000"/>
                </a:solidFill>
              </a:rPr>
              <a:t>Convocatoria</a:t>
            </a:r>
            <a:r>
              <a:rPr lang="fr-BE" sz="1400" b="1" dirty="0">
                <a:solidFill>
                  <a:srgbClr val="FFC000"/>
                </a:solidFill>
              </a:rPr>
              <a:t> de </a:t>
            </a:r>
            <a:r>
              <a:rPr lang="fr-BE" sz="1400" b="1" dirty="0" err="1">
                <a:solidFill>
                  <a:srgbClr val="FFC000"/>
                </a:solidFill>
              </a:rPr>
              <a:t>propuestas</a:t>
            </a:r>
            <a:endParaRPr lang="fr-BE" sz="1400" b="1" dirty="0">
              <a:solidFill>
                <a:srgbClr val="FFC000"/>
              </a:solidFill>
            </a:endParaRPr>
          </a:p>
          <a:p>
            <a:pPr algn="ctr"/>
            <a:r>
              <a:rPr lang="fr-BE" sz="1400" b="1" dirty="0" err="1">
                <a:solidFill>
                  <a:srgbClr val="FFC000"/>
                </a:solidFill>
              </a:rPr>
              <a:t>publicada</a:t>
            </a:r>
            <a:r>
              <a:rPr lang="fr-BE" sz="1400" b="1" dirty="0">
                <a:solidFill>
                  <a:srgbClr val="FFC000"/>
                </a:solidFill>
              </a:rPr>
              <a:t> </a:t>
            </a:r>
            <a:r>
              <a:rPr lang="fr-BE" sz="1400" b="1" dirty="0" err="1">
                <a:solidFill>
                  <a:srgbClr val="FFC000"/>
                </a:solidFill>
              </a:rPr>
              <a:t>por</a:t>
            </a:r>
            <a:r>
              <a:rPr lang="fr-BE" sz="1400" b="1" dirty="0">
                <a:solidFill>
                  <a:srgbClr val="FFC000"/>
                </a:solidFill>
              </a:rPr>
              <a:t> la </a:t>
            </a:r>
            <a:r>
              <a:rPr lang="fr-BE" sz="1400" b="1" dirty="0" err="1">
                <a:solidFill>
                  <a:srgbClr val="FFC000"/>
                </a:solidFill>
              </a:rPr>
              <a:t>delegación</a:t>
            </a:r>
            <a:r>
              <a:rPr lang="fr-BE" sz="1400" b="1" dirty="0">
                <a:solidFill>
                  <a:srgbClr val="FFC000"/>
                </a:solidFill>
              </a:rPr>
              <a:t> de la UE</a:t>
            </a:r>
            <a:endParaRPr lang="en-GB" sz="1400" b="1" dirty="0">
              <a:solidFill>
                <a:srgbClr val="FFC000"/>
              </a:solidFill>
            </a:endParaRPr>
          </a:p>
        </p:txBody>
      </p:sp>
      <p:cxnSp>
        <p:nvCxnSpPr>
          <p:cNvPr id="31" name="Straight Arrow Connector 30"/>
          <p:cNvCxnSpPr/>
          <p:nvPr/>
        </p:nvCxnSpPr>
        <p:spPr>
          <a:xfrm>
            <a:off x="1542845" y="3542777"/>
            <a:ext cx="0" cy="1655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774833" y="698452"/>
            <a:ext cx="6515100" cy="369332"/>
          </a:xfrm>
          <a:prstGeom prst="rect">
            <a:avLst/>
          </a:prstGeom>
          <a:noFill/>
        </p:spPr>
        <p:txBody>
          <a:bodyPr wrap="square" lIns="91440" tIns="45720" rIns="91440" bIns="45720" rtlCol="0" anchor="t">
            <a:spAutoFit/>
          </a:bodyPr>
          <a:lstStyle/>
          <a:p>
            <a:r>
              <a:rPr lang="fr-BE" dirty="0">
                <a:solidFill>
                  <a:schemeClr val="tx2">
                    <a:lumMod val="60000"/>
                    <a:lumOff val="40000"/>
                  </a:schemeClr>
                </a:solidFill>
              </a:rPr>
              <a:t>entre 5 y 9 </a:t>
            </a:r>
            <a:r>
              <a:rPr lang="fr-BE" dirty="0" err="1">
                <a:solidFill>
                  <a:schemeClr val="tx2">
                    <a:lumMod val="60000"/>
                    <a:lumOff val="40000"/>
                  </a:schemeClr>
                </a:solidFill>
              </a:rPr>
              <a:t>meses</a:t>
            </a:r>
            <a:endParaRPr lang="en-GB" dirty="0">
              <a:solidFill>
                <a:schemeClr val="tx2">
                  <a:lumMod val="60000"/>
                  <a:lumOff val="40000"/>
                </a:schemeClr>
              </a:solidFill>
            </a:endParaRPr>
          </a:p>
        </p:txBody>
      </p:sp>
      <p:sp>
        <p:nvSpPr>
          <p:cNvPr id="43" name="TextBox 42"/>
          <p:cNvSpPr txBox="1"/>
          <p:nvPr/>
        </p:nvSpPr>
        <p:spPr>
          <a:xfrm>
            <a:off x="2073567" y="5248620"/>
            <a:ext cx="1204547" cy="307777"/>
          </a:xfrm>
          <a:prstGeom prst="rect">
            <a:avLst/>
          </a:prstGeom>
          <a:noFill/>
        </p:spPr>
        <p:txBody>
          <a:bodyPr wrap="square" rtlCol="0">
            <a:spAutoFit/>
          </a:bodyPr>
          <a:lstStyle/>
          <a:p>
            <a:r>
              <a:rPr lang="fr-BE" sz="1400" dirty="0">
                <a:solidFill>
                  <a:schemeClr val="bg1"/>
                </a:solidFill>
              </a:rPr>
              <a:t>8 </a:t>
            </a:r>
            <a:r>
              <a:rPr lang="fr-BE" sz="1400" dirty="0" err="1">
                <a:solidFill>
                  <a:schemeClr val="bg1"/>
                </a:solidFill>
              </a:rPr>
              <a:t>semanas</a:t>
            </a:r>
            <a:endParaRPr lang="en-GB" sz="1400" dirty="0">
              <a:solidFill>
                <a:schemeClr val="bg1"/>
              </a:solidFill>
            </a:endParaRPr>
          </a:p>
        </p:txBody>
      </p:sp>
      <p:cxnSp>
        <p:nvCxnSpPr>
          <p:cNvPr id="45" name="Straight Connector 44"/>
          <p:cNvCxnSpPr/>
          <p:nvPr/>
        </p:nvCxnSpPr>
        <p:spPr>
          <a:xfrm>
            <a:off x="7934742" y="5588948"/>
            <a:ext cx="0" cy="38686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rot="16200000">
            <a:off x="7189888" y="5788853"/>
            <a:ext cx="1438772" cy="1015663"/>
          </a:xfrm>
          <a:prstGeom prst="rect">
            <a:avLst/>
          </a:prstGeom>
          <a:noFill/>
        </p:spPr>
        <p:txBody>
          <a:bodyPr wrap="square" rtlCol="0">
            <a:spAutoFit/>
          </a:bodyPr>
          <a:lstStyle/>
          <a:p>
            <a:pPr algn="ctr"/>
            <a:r>
              <a:rPr lang="fr-BE" sz="1200" dirty="0" err="1">
                <a:solidFill>
                  <a:schemeClr val="accent1">
                    <a:lumMod val="75000"/>
                  </a:schemeClr>
                </a:solidFill>
              </a:rPr>
              <a:t>Anexo</a:t>
            </a:r>
            <a:r>
              <a:rPr lang="fr-BE" sz="1200" dirty="0">
                <a:solidFill>
                  <a:schemeClr val="accent1">
                    <a:lumMod val="75000"/>
                  </a:schemeClr>
                </a:solidFill>
              </a:rPr>
              <a:t> C7</a:t>
            </a:r>
          </a:p>
          <a:p>
            <a:pPr algn="ctr"/>
            <a:r>
              <a:rPr lang="fr-BE" sz="1200" dirty="0" err="1">
                <a:solidFill>
                  <a:schemeClr val="accent1">
                    <a:lumMod val="75000"/>
                  </a:schemeClr>
                </a:solidFill>
              </a:rPr>
              <a:t>Plantilla</a:t>
            </a:r>
            <a:r>
              <a:rPr lang="fr-BE" sz="1200" dirty="0">
                <a:solidFill>
                  <a:schemeClr val="accent1">
                    <a:lumMod val="75000"/>
                  </a:schemeClr>
                </a:solidFill>
              </a:rPr>
              <a:t> de </a:t>
            </a:r>
            <a:r>
              <a:rPr lang="fr-BE" sz="1200" dirty="0" err="1">
                <a:solidFill>
                  <a:schemeClr val="accent1">
                    <a:lumMod val="75000"/>
                  </a:schemeClr>
                </a:solidFill>
              </a:rPr>
              <a:t>evaluación</a:t>
            </a:r>
            <a:r>
              <a:rPr lang="fr-BE" sz="1200" dirty="0">
                <a:solidFill>
                  <a:schemeClr val="accent1">
                    <a:lumMod val="75000"/>
                  </a:schemeClr>
                </a:solidFill>
              </a:rPr>
              <a:t> </a:t>
            </a:r>
            <a:r>
              <a:rPr lang="fr-BE" sz="1200" dirty="0" err="1">
                <a:solidFill>
                  <a:schemeClr val="accent1">
                    <a:lumMod val="75000"/>
                  </a:schemeClr>
                </a:solidFill>
              </a:rPr>
              <a:t>Hermanamiento</a:t>
            </a:r>
            <a:r>
              <a:rPr lang="fr-BE" sz="1200" dirty="0">
                <a:solidFill>
                  <a:schemeClr val="accent1">
                    <a:lumMod val="75000"/>
                  </a:schemeClr>
                </a:solidFill>
              </a:rPr>
              <a:t> selections  </a:t>
            </a:r>
            <a:endParaRPr lang="en-GB" sz="1200" dirty="0">
              <a:solidFill>
                <a:schemeClr val="accent1">
                  <a:lumMod val="75000"/>
                </a:schemeClr>
              </a:solidFill>
            </a:endParaRPr>
          </a:p>
        </p:txBody>
      </p:sp>
      <p:cxnSp>
        <p:nvCxnSpPr>
          <p:cNvPr id="47" name="Straight Connector 46"/>
          <p:cNvCxnSpPr/>
          <p:nvPr/>
        </p:nvCxnSpPr>
        <p:spPr>
          <a:xfrm>
            <a:off x="8826097" y="2120083"/>
            <a:ext cx="4027" cy="3108823"/>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779812" y="1145022"/>
            <a:ext cx="2092570" cy="954107"/>
          </a:xfrm>
          <a:prstGeom prst="rect">
            <a:avLst/>
          </a:prstGeom>
          <a:noFill/>
        </p:spPr>
        <p:txBody>
          <a:bodyPr wrap="square" rtlCol="0">
            <a:spAutoFit/>
          </a:bodyPr>
          <a:lstStyle/>
          <a:p>
            <a:pPr algn="ctr"/>
            <a:r>
              <a:rPr lang="fr-BE" sz="1400" b="1" dirty="0" err="1"/>
              <a:t>Notificación</a:t>
            </a:r>
            <a:r>
              <a:rPr lang="fr-BE" sz="1400" b="1" dirty="0"/>
              <a:t> de </a:t>
            </a:r>
            <a:r>
              <a:rPr lang="fr-BE" sz="1400" b="1" dirty="0" err="1"/>
              <a:t>selección</a:t>
            </a:r>
            <a:endParaRPr lang="fr-BE" sz="1400" b="1" dirty="0"/>
          </a:p>
          <a:p>
            <a:pPr algn="ctr"/>
            <a:r>
              <a:rPr lang="fr-BE" sz="1400" dirty="0" err="1">
                <a:solidFill>
                  <a:srgbClr val="FFC000"/>
                </a:solidFill>
              </a:rPr>
              <a:t>Publicación</a:t>
            </a:r>
            <a:r>
              <a:rPr lang="fr-BE" sz="1400" dirty="0">
                <a:solidFill>
                  <a:srgbClr val="FFC000"/>
                </a:solidFill>
              </a:rPr>
              <a:t> </a:t>
            </a:r>
            <a:r>
              <a:rPr lang="fr-BE" sz="1400" dirty="0" err="1">
                <a:solidFill>
                  <a:srgbClr val="FFC000"/>
                </a:solidFill>
              </a:rPr>
              <a:t>del</a:t>
            </a:r>
            <a:r>
              <a:rPr lang="fr-BE" sz="1400" dirty="0">
                <a:solidFill>
                  <a:srgbClr val="FFC000"/>
                </a:solidFill>
              </a:rPr>
              <a:t> a</a:t>
            </a:r>
            <a:r>
              <a:rPr lang="es-ES" sz="1400" dirty="0">
                <a:solidFill>
                  <a:srgbClr val="FFC000"/>
                </a:solidFill>
              </a:rPr>
              <a:t>nuncio de adjudicación </a:t>
            </a:r>
            <a:endParaRPr lang="en-GB" sz="1400" dirty="0">
              <a:solidFill>
                <a:srgbClr val="FFC000"/>
              </a:solidFill>
            </a:endParaRPr>
          </a:p>
        </p:txBody>
      </p:sp>
      <p:sp>
        <p:nvSpPr>
          <p:cNvPr id="54" name="TextBox 53"/>
          <p:cNvSpPr txBox="1"/>
          <p:nvPr/>
        </p:nvSpPr>
        <p:spPr>
          <a:xfrm>
            <a:off x="7762920" y="5180839"/>
            <a:ext cx="1739486" cy="523220"/>
          </a:xfrm>
          <a:prstGeom prst="rect">
            <a:avLst/>
          </a:prstGeom>
          <a:noFill/>
        </p:spPr>
        <p:txBody>
          <a:bodyPr wrap="square" rtlCol="0">
            <a:spAutoFit/>
          </a:bodyPr>
          <a:lstStyle/>
          <a:p>
            <a:pPr algn="ctr"/>
            <a:r>
              <a:rPr lang="fr-BE" sz="1400" dirty="0">
                <a:solidFill>
                  <a:schemeClr val="bg1"/>
                </a:solidFill>
              </a:rPr>
              <a:t>2-4 </a:t>
            </a:r>
            <a:br>
              <a:rPr lang="fr-BE" sz="1400" dirty="0">
                <a:solidFill>
                  <a:schemeClr val="bg1"/>
                </a:solidFill>
              </a:rPr>
            </a:br>
            <a:r>
              <a:rPr lang="fr-BE" sz="1400" dirty="0" err="1">
                <a:solidFill>
                  <a:schemeClr val="bg1"/>
                </a:solidFill>
              </a:rPr>
              <a:t>semanas</a:t>
            </a:r>
            <a:endParaRPr lang="en-GB" sz="1400" dirty="0">
              <a:solidFill>
                <a:schemeClr val="bg1"/>
              </a:solidFill>
            </a:endParaRPr>
          </a:p>
        </p:txBody>
      </p:sp>
      <p:cxnSp>
        <p:nvCxnSpPr>
          <p:cNvPr id="56" name="Straight Connector 55"/>
          <p:cNvCxnSpPr/>
          <p:nvPr/>
        </p:nvCxnSpPr>
        <p:spPr>
          <a:xfrm>
            <a:off x="9420968" y="3269728"/>
            <a:ext cx="1" cy="195917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8551225" y="5277551"/>
            <a:ext cx="1739486" cy="307777"/>
          </a:xfrm>
          <a:prstGeom prst="rect">
            <a:avLst/>
          </a:prstGeom>
          <a:noFill/>
        </p:spPr>
        <p:txBody>
          <a:bodyPr wrap="square" rtlCol="0">
            <a:spAutoFit/>
          </a:bodyPr>
          <a:lstStyle/>
          <a:p>
            <a:pPr algn="ctr"/>
            <a:r>
              <a:rPr lang="fr-BE" sz="1400" dirty="0">
                <a:solidFill>
                  <a:schemeClr val="bg1"/>
                </a:solidFill>
              </a:rPr>
              <a:t>1 mes</a:t>
            </a:r>
            <a:endParaRPr lang="en-GB" sz="1400" dirty="0">
              <a:solidFill>
                <a:schemeClr val="bg1"/>
              </a:solidFill>
            </a:endParaRPr>
          </a:p>
        </p:txBody>
      </p:sp>
      <p:sp>
        <p:nvSpPr>
          <p:cNvPr id="61" name="TextBox 60"/>
          <p:cNvSpPr txBox="1"/>
          <p:nvPr/>
        </p:nvSpPr>
        <p:spPr>
          <a:xfrm>
            <a:off x="8644272" y="2290738"/>
            <a:ext cx="1553391" cy="954107"/>
          </a:xfrm>
          <a:prstGeom prst="rect">
            <a:avLst/>
          </a:prstGeom>
          <a:noFill/>
        </p:spPr>
        <p:txBody>
          <a:bodyPr wrap="square" rtlCol="0">
            <a:spAutoFit/>
          </a:bodyPr>
          <a:lstStyle/>
          <a:p>
            <a:pPr algn="ctr"/>
            <a:r>
              <a:rPr lang="fr-BE" sz="1400" b="1" dirty="0" err="1">
                <a:solidFill>
                  <a:schemeClr val="tx1">
                    <a:lumMod val="75000"/>
                  </a:schemeClr>
                </a:solidFill>
              </a:rPr>
              <a:t>Firma</a:t>
            </a:r>
            <a:r>
              <a:rPr lang="fr-BE" sz="1400" b="1" dirty="0">
                <a:solidFill>
                  <a:schemeClr val="tx1">
                    <a:lumMod val="75000"/>
                  </a:schemeClr>
                </a:solidFill>
              </a:rPr>
              <a:t> </a:t>
            </a:r>
          </a:p>
          <a:p>
            <a:pPr algn="ctr"/>
            <a:r>
              <a:rPr lang="fr-BE" sz="1400" dirty="0">
                <a:solidFill>
                  <a:schemeClr val="tx1">
                    <a:lumMod val="75000"/>
                  </a:schemeClr>
                </a:solidFill>
              </a:rPr>
              <a:t>de las </a:t>
            </a:r>
            <a:r>
              <a:rPr lang="fr-BE" sz="1400" dirty="0" err="1">
                <a:solidFill>
                  <a:schemeClr val="tx1">
                    <a:lumMod val="75000"/>
                  </a:schemeClr>
                </a:solidFill>
              </a:rPr>
              <a:t>subvenciones</a:t>
            </a:r>
            <a:r>
              <a:rPr lang="fr-BE" sz="1400" dirty="0">
                <a:solidFill>
                  <a:schemeClr val="tx1">
                    <a:lumMod val="75000"/>
                  </a:schemeClr>
                </a:solidFill>
              </a:rPr>
              <a:t> de </a:t>
            </a:r>
            <a:r>
              <a:rPr lang="fr-BE" sz="1400" dirty="0" err="1">
                <a:solidFill>
                  <a:schemeClr val="tx1">
                    <a:lumMod val="75000"/>
                  </a:schemeClr>
                </a:solidFill>
              </a:rPr>
              <a:t>hermanamiento</a:t>
            </a:r>
            <a:endParaRPr lang="en-GB" dirty="0"/>
          </a:p>
        </p:txBody>
      </p:sp>
      <p:grpSp>
        <p:nvGrpSpPr>
          <p:cNvPr id="2" name="Group 1"/>
          <p:cNvGrpSpPr/>
          <p:nvPr/>
        </p:nvGrpSpPr>
        <p:grpSpPr>
          <a:xfrm>
            <a:off x="37355" y="1075967"/>
            <a:ext cx="12071858" cy="386022"/>
            <a:chOff x="-235601" y="1075967"/>
            <a:chExt cx="12071858" cy="386022"/>
          </a:xfrm>
        </p:grpSpPr>
        <p:cxnSp>
          <p:nvCxnSpPr>
            <p:cNvPr id="69" name="Straight Arrow Connector 68"/>
            <p:cNvCxnSpPr/>
            <p:nvPr/>
          </p:nvCxnSpPr>
          <p:spPr>
            <a:xfrm>
              <a:off x="135998" y="1075967"/>
              <a:ext cx="8793" cy="374188"/>
            </a:xfrm>
            <a:prstGeom prst="straightConnector1">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235601" y="1086376"/>
              <a:ext cx="12071858" cy="10228"/>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10951258" y="1087801"/>
              <a:ext cx="8793" cy="374188"/>
            </a:xfrm>
            <a:prstGeom prst="straightConnector1">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1322717" y="4863412"/>
            <a:ext cx="2612167" cy="338554"/>
          </a:xfrm>
          <a:prstGeom prst="rect">
            <a:avLst/>
          </a:prstGeom>
          <a:noFill/>
        </p:spPr>
        <p:txBody>
          <a:bodyPr wrap="square" lIns="91440" tIns="45720" rIns="91440" bIns="45720" rtlCol="0" anchor="t">
            <a:spAutoFit/>
          </a:bodyPr>
          <a:lstStyle/>
          <a:p>
            <a:pPr algn="ctr"/>
            <a:r>
              <a:rPr lang="fr-BE" sz="1600" b="1" dirty="0" err="1"/>
              <a:t>Presentaciones</a:t>
            </a:r>
            <a:endParaRPr lang="en-GB" sz="1200" dirty="0"/>
          </a:p>
        </p:txBody>
      </p:sp>
      <p:sp>
        <p:nvSpPr>
          <p:cNvPr id="74" name="TextBox 73"/>
          <p:cNvSpPr txBox="1"/>
          <p:nvPr/>
        </p:nvSpPr>
        <p:spPr>
          <a:xfrm>
            <a:off x="5148927" y="5265388"/>
            <a:ext cx="2118396" cy="307777"/>
          </a:xfrm>
          <a:prstGeom prst="rect">
            <a:avLst/>
          </a:prstGeom>
          <a:noFill/>
        </p:spPr>
        <p:txBody>
          <a:bodyPr wrap="square" rtlCol="0">
            <a:spAutoFit/>
          </a:bodyPr>
          <a:lstStyle/>
          <a:p>
            <a:r>
              <a:rPr lang="fr-BE" sz="1400" dirty="0" err="1">
                <a:solidFill>
                  <a:schemeClr val="bg1"/>
                </a:solidFill>
              </a:rPr>
              <a:t>mín</a:t>
            </a:r>
            <a:r>
              <a:rPr lang="fr-BE" sz="1400" dirty="0">
                <a:solidFill>
                  <a:schemeClr val="bg1"/>
                </a:solidFill>
              </a:rPr>
              <a:t>. 2 </a:t>
            </a:r>
            <a:r>
              <a:rPr lang="fr-BE" sz="1400" dirty="0" err="1">
                <a:solidFill>
                  <a:schemeClr val="bg1"/>
                </a:solidFill>
              </a:rPr>
              <a:t>semanas</a:t>
            </a:r>
            <a:endParaRPr lang="en-GB" sz="1400" dirty="0">
              <a:solidFill>
                <a:schemeClr val="bg1"/>
              </a:solidFill>
            </a:endParaRPr>
          </a:p>
        </p:txBody>
      </p:sp>
      <p:cxnSp>
        <p:nvCxnSpPr>
          <p:cNvPr id="75" name="Straight Connector 74"/>
          <p:cNvCxnSpPr/>
          <p:nvPr/>
        </p:nvCxnSpPr>
        <p:spPr>
          <a:xfrm>
            <a:off x="11233007" y="3268009"/>
            <a:ext cx="1" cy="195917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0473351" y="2744789"/>
            <a:ext cx="1501726" cy="523220"/>
          </a:xfrm>
          <a:prstGeom prst="rect">
            <a:avLst/>
          </a:prstGeom>
          <a:noFill/>
        </p:spPr>
        <p:txBody>
          <a:bodyPr wrap="square" rtlCol="0">
            <a:spAutoFit/>
          </a:bodyPr>
          <a:lstStyle/>
          <a:p>
            <a:pPr algn="ctr"/>
            <a:r>
              <a:rPr lang="fr-BE" sz="1400" dirty="0" err="1">
                <a:solidFill>
                  <a:schemeClr val="tx1">
                    <a:lumMod val="75000"/>
                  </a:schemeClr>
                </a:solidFill>
              </a:rPr>
              <a:t>Fecha</a:t>
            </a:r>
            <a:r>
              <a:rPr lang="fr-BE" sz="1400" dirty="0">
                <a:solidFill>
                  <a:schemeClr val="tx1">
                    <a:lumMod val="75000"/>
                  </a:schemeClr>
                </a:solidFill>
              </a:rPr>
              <a:t> de </a:t>
            </a:r>
            <a:r>
              <a:rPr lang="fr-BE" sz="1400" dirty="0" err="1">
                <a:solidFill>
                  <a:schemeClr val="tx1">
                    <a:lumMod val="75000"/>
                  </a:schemeClr>
                </a:solidFill>
              </a:rPr>
              <a:t>inicio</a:t>
            </a:r>
            <a:r>
              <a:rPr lang="fr-BE" sz="1400" dirty="0">
                <a:solidFill>
                  <a:schemeClr val="tx1">
                    <a:lumMod val="75000"/>
                  </a:schemeClr>
                </a:solidFill>
              </a:rPr>
              <a:t> de </a:t>
            </a:r>
            <a:r>
              <a:rPr lang="fr-BE" sz="1400" dirty="0" err="1">
                <a:solidFill>
                  <a:schemeClr val="tx1">
                    <a:lumMod val="75000"/>
                  </a:schemeClr>
                </a:solidFill>
              </a:rPr>
              <a:t>ejecución</a:t>
            </a:r>
            <a:endParaRPr lang="fr-BE" sz="1400" dirty="0">
              <a:solidFill>
                <a:schemeClr val="tx1">
                  <a:lumMod val="75000"/>
                </a:schemeClr>
              </a:solidFill>
            </a:endParaRPr>
          </a:p>
        </p:txBody>
      </p:sp>
      <p:sp>
        <p:nvSpPr>
          <p:cNvPr id="77" name="TextBox 76"/>
          <p:cNvSpPr txBox="1"/>
          <p:nvPr/>
        </p:nvSpPr>
        <p:spPr>
          <a:xfrm>
            <a:off x="10276343" y="5183477"/>
            <a:ext cx="1739486" cy="523220"/>
          </a:xfrm>
          <a:prstGeom prst="rect">
            <a:avLst/>
          </a:prstGeom>
          <a:noFill/>
        </p:spPr>
        <p:txBody>
          <a:bodyPr wrap="square" rtlCol="0">
            <a:spAutoFit/>
          </a:bodyPr>
          <a:lstStyle/>
          <a:p>
            <a:pPr algn="ctr"/>
            <a:r>
              <a:rPr lang="fr-BE" sz="1400" dirty="0">
                <a:solidFill>
                  <a:schemeClr val="bg1"/>
                </a:solidFill>
              </a:rPr>
              <a:t>max. 3 </a:t>
            </a:r>
            <a:r>
              <a:rPr lang="fr-BE" sz="1400" dirty="0" err="1">
                <a:solidFill>
                  <a:schemeClr val="bg1"/>
                </a:solidFill>
              </a:rPr>
              <a:t>meses</a:t>
            </a:r>
            <a:r>
              <a:rPr lang="fr-BE" sz="1400" dirty="0">
                <a:solidFill>
                  <a:schemeClr val="bg1"/>
                </a:solidFill>
              </a:rPr>
              <a:t> a partir de la </a:t>
            </a:r>
            <a:r>
              <a:rPr lang="fr-BE" sz="1400" dirty="0" err="1">
                <a:solidFill>
                  <a:schemeClr val="bg1"/>
                </a:solidFill>
              </a:rPr>
              <a:t>firma</a:t>
            </a:r>
            <a:endParaRPr lang="en-GB" sz="1400" dirty="0">
              <a:solidFill>
                <a:schemeClr val="bg1"/>
              </a:solidFill>
            </a:endParaRPr>
          </a:p>
        </p:txBody>
      </p:sp>
    </p:spTree>
    <p:extLst>
      <p:ext uri="{BB962C8B-B14F-4D97-AF65-F5344CB8AC3E}">
        <p14:creationId xmlns:p14="http://schemas.microsoft.com/office/powerpoint/2010/main" val="15658041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66098532"/>
              </p:ext>
            </p:extLst>
          </p:nvPr>
        </p:nvGraphicFramePr>
        <p:xfrm>
          <a:off x="838200" y="1825625"/>
          <a:ext cx="10908000" cy="3977640"/>
        </p:xfrm>
        <a:graphic>
          <a:graphicData uri="http://schemas.openxmlformats.org/drawingml/2006/table">
            <a:tbl>
              <a:tblPr firstRow="1" bandRow="1">
                <a:tableStyleId>{69012ECD-51FC-41F1-AA8D-1B2483CD663E}</a:tableStyleId>
              </a:tblPr>
              <a:tblGrid>
                <a:gridCol w="3996000">
                  <a:extLst>
                    <a:ext uri="{9D8B030D-6E8A-4147-A177-3AD203B41FA5}">
                      <a16:colId xmlns:a16="http://schemas.microsoft.com/office/drawing/2014/main" val="1085567156"/>
                    </a:ext>
                  </a:extLst>
                </a:gridCol>
                <a:gridCol w="2916000">
                  <a:extLst>
                    <a:ext uri="{9D8B030D-6E8A-4147-A177-3AD203B41FA5}">
                      <a16:colId xmlns:a16="http://schemas.microsoft.com/office/drawing/2014/main" val="2924402651"/>
                    </a:ext>
                  </a:extLst>
                </a:gridCol>
                <a:gridCol w="3996000">
                  <a:extLst>
                    <a:ext uri="{9D8B030D-6E8A-4147-A177-3AD203B41FA5}">
                      <a16:colId xmlns:a16="http://schemas.microsoft.com/office/drawing/2014/main" val="355218351"/>
                    </a:ext>
                  </a:extLst>
                </a:gridCol>
              </a:tblGrid>
              <a:tr h="370840">
                <a:tc>
                  <a:txBody>
                    <a:bodyPr/>
                    <a:lstStyle/>
                    <a:p>
                      <a:pPr algn="ctr"/>
                      <a:r>
                        <a:rPr lang="es-ES" dirty="0"/>
                        <a:t>Adjudicación</a:t>
                      </a:r>
                    </a:p>
                  </a:txBody>
                  <a:tcPr/>
                </a:tc>
                <a:tc>
                  <a:txBody>
                    <a:bodyPr/>
                    <a:lstStyle/>
                    <a:p>
                      <a:pPr algn="ctr"/>
                      <a:endParaRPr lang="en-GB" dirty="0"/>
                    </a:p>
                  </a:txBody>
                  <a:tcPr/>
                </a:tc>
                <a:tc>
                  <a:txBody>
                    <a:bodyPr/>
                    <a:lstStyle/>
                    <a:p>
                      <a:pPr algn="ctr"/>
                      <a:r>
                        <a:rPr lang="es-ES" dirty="0"/>
                        <a:t>Subvención</a:t>
                      </a:r>
                    </a:p>
                  </a:txBody>
                  <a:tcPr/>
                </a:tc>
                <a:extLst>
                  <a:ext uri="{0D108BD9-81ED-4DB2-BD59-A6C34878D82A}">
                    <a16:rowId xmlns:a16="http://schemas.microsoft.com/office/drawing/2014/main" val="3111653799"/>
                  </a:ext>
                </a:extLst>
              </a:tr>
              <a:tr h="370840">
                <a:tc>
                  <a:txBody>
                    <a:bodyPr/>
                    <a:lstStyle/>
                    <a:p>
                      <a:r>
                        <a:rPr lang="es-ES" sz="1600" dirty="0"/>
                        <a:t>Adquisición</a:t>
                      </a:r>
                      <a:r>
                        <a:rPr lang="es-ES" sz="1600" baseline="0" dirty="0"/>
                        <a:t> de servicios, suministros y obras</a:t>
                      </a:r>
                      <a:endParaRPr lang="en-GB" sz="1600" dirty="0"/>
                    </a:p>
                  </a:txBody>
                  <a:tcPr/>
                </a:tc>
                <a:tc>
                  <a:txBody>
                    <a:bodyPr/>
                    <a:lstStyle/>
                    <a:p>
                      <a:pPr algn="ctr"/>
                      <a:r>
                        <a:rPr lang="es-ES" sz="1800" b="1" dirty="0"/>
                        <a:t>Objeto</a:t>
                      </a:r>
                      <a:endParaRPr lang="en-GB" sz="1800" b="1" dirty="0"/>
                    </a:p>
                  </a:txBody>
                  <a:tcPr/>
                </a:tc>
                <a:tc>
                  <a:txBody>
                    <a:bodyPr/>
                    <a:lstStyle/>
                    <a:p>
                      <a:r>
                        <a:rPr lang="es-ES" sz="1600" dirty="0"/>
                        <a:t>Propuestas</a:t>
                      </a:r>
                      <a:r>
                        <a:rPr lang="es-ES" sz="1600" baseline="0" dirty="0"/>
                        <a:t> por parte de un solicitante para contribuir a la consecución de los objetivos políticos financiando:</a:t>
                      </a:r>
                    </a:p>
                    <a:p>
                      <a:pPr marL="285750" indent="-285750">
                        <a:buFont typeface="Arial" panose="020B0604020202020204" pitchFamily="34" charset="0"/>
                        <a:buChar char="•"/>
                      </a:pPr>
                      <a:r>
                        <a:rPr lang="es-ES" sz="1600" baseline="0" dirty="0"/>
                        <a:t>un proyecto (subvención de acción); o</a:t>
                      </a:r>
                    </a:p>
                    <a:p>
                      <a:pPr marL="285750" indent="-285750">
                        <a:buFont typeface="Arial" panose="020B0604020202020204" pitchFamily="34" charset="0"/>
                        <a:buChar char="•"/>
                      </a:pPr>
                      <a:r>
                        <a:rPr lang="es-ES" sz="1600" baseline="0" dirty="0"/>
                        <a:t>los gastos de funcionamiento del solicitante (subvención de explotación).</a:t>
                      </a:r>
                      <a:endParaRPr lang="en-GB" sz="1600" dirty="0"/>
                    </a:p>
                  </a:txBody>
                  <a:tcPr/>
                </a:tc>
                <a:extLst>
                  <a:ext uri="{0D108BD9-81ED-4DB2-BD59-A6C34878D82A}">
                    <a16:rowId xmlns:a16="http://schemas.microsoft.com/office/drawing/2014/main" val="4185030977"/>
                  </a:ext>
                </a:extLst>
              </a:tr>
              <a:tr h="370840">
                <a:tc>
                  <a:txBody>
                    <a:bodyPr/>
                    <a:lstStyle/>
                    <a:p>
                      <a:r>
                        <a:rPr lang="es-ES" sz="1600" dirty="0"/>
                        <a:t>Autoridad Contratante</a:t>
                      </a:r>
                      <a:endParaRPr lang="en-GB" sz="1600" dirty="0"/>
                    </a:p>
                  </a:txBody>
                  <a:tcPr/>
                </a:tc>
                <a:tc>
                  <a:txBody>
                    <a:bodyPr/>
                    <a:lstStyle/>
                    <a:p>
                      <a:pPr algn="ctr"/>
                      <a:r>
                        <a:rPr lang="es-ES" sz="1800" b="1" dirty="0"/>
                        <a:t>Titular</a:t>
                      </a:r>
                      <a:r>
                        <a:rPr lang="es-ES" sz="1800" b="1" baseline="0" dirty="0"/>
                        <a:t> de los resultados</a:t>
                      </a:r>
                      <a:endParaRPr lang="en-GB" sz="1800" b="1" dirty="0"/>
                    </a:p>
                  </a:txBody>
                  <a:tcPr/>
                </a:tc>
                <a:tc>
                  <a:txBody>
                    <a:bodyPr/>
                    <a:lstStyle/>
                    <a:p>
                      <a:r>
                        <a:rPr lang="es-ES" sz="1600" dirty="0"/>
                        <a:t>Beneficiario</a:t>
                      </a:r>
                      <a:r>
                        <a:rPr lang="es-ES" sz="1600" baseline="0" dirty="0"/>
                        <a:t> de la subvención</a:t>
                      </a:r>
                      <a:endParaRPr lang="en-GB" sz="1600" dirty="0"/>
                    </a:p>
                  </a:txBody>
                  <a:tcPr/>
                </a:tc>
                <a:extLst>
                  <a:ext uri="{0D108BD9-81ED-4DB2-BD59-A6C34878D82A}">
                    <a16:rowId xmlns:a16="http://schemas.microsoft.com/office/drawing/2014/main" val="2479358224"/>
                  </a:ext>
                </a:extLst>
              </a:tr>
              <a:tr h="370840">
                <a:tc>
                  <a:txBody>
                    <a:bodyPr/>
                    <a:lstStyle/>
                    <a:p>
                      <a:r>
                        <a:rPr lang="es-ES" sz="1600" dirty="0"/>
                        <a:t>100% del coste</a:t>
                      </a:r>
                      <a:endParaRPr lang="en-GB" sz="1600" dirty="0"/>
                    </a:p>
                  </a:txBody>
                  <a:tcPr/>
                </a:tc>
                <a:tc>
                  <a:txBody>
                    <a:bodyPr/>
                    <a:lstStyle/>
                    <a:p>
                      <a:pPr algn="ctr"/>
                      <a:r>
                        <a:rPr lang="es-ES" sz="1800" b="1" dirty="0"/>
                        <a:t>Contribución financiera</a:t>
                      </a:r>
                      <a:endParaRPr lang="en-GB" sz="1800" b="1" dirty="0"/>
                    </a:p>
                  </a:txBody>
                  <a:tcPr/>
                </a:tc>
                <a:tc>
                  <a:txBody>
                    <a:bodyPr/>
                    <a:lstStyle/>
                    <a:p>
                      <a:r>
                        <a:rPr lang="es-ES" sz="1600" dirty="0"/>
                        <a:t>La UE</a:t>
                      </a:r>
                      <a:r>
                        <a:rPr lang="es-ES" sz="1600" baseline="0" dirty="0"/>
                        <a:t> financia una parte de los costes subvencionables. El beneficiario de la subvención (u otro donante) financia la otra parte.</a:t>
                      </a:r>
                      <a:endParaRPr lang="en-GB" sz="1600" dirty="0"/>
                    </a:p>
                  </a:txBody>
                  <a:tcPr/>
                </a:tc>
                <a:extLst>
                  <a:ext uri="{0D108BD9-81ED-4DB2-BD59-A6C34878D82A}">
                    <a16:rowId xmlns:a16="http://schemas.microsoft.com/office/drawing/2014/main" val="2056850137"/>
                  </a:ext>
                </a:extLst>
              </a:tr>
              <a:tr h="370840">
                <a:tc>
                  <a:txBody>
                    <a:bodyPr/>
                    <a:lstStyle/>
                    <a:p>
                      <a:r>
                        <a:rPr lang="es-ES" sz="1600" dirty="0"/>
                        <a:t>Permitido</a:t>
                      </a:r>
                      <a:endParaRPr lang="en-GB" sz="1600" dirty="0"/>
                    </a:p>
                  </a:txBody>
                  <a:tcPr/>
                </a:tc>
                <a:tc>
                  <a:txBody>
                    <a:bodyPr/>
                    <a:lstStyle/>
                    <a:p>
                      <a:pPr algn="ctr"/>
                      <a:r>
                        <a:rPr lang="es-ES" sz="1800" b="1" dirty="0"/>
                        <a:t>Ánimo</a:t>
                      </a:r>
                      <a:r>
                        <a:rPr lang="es-ES" sz="1800" b="1" baseline="0" dirty="0"/>
                        <a:t> de lucro</a:t>
                      </a:r>
                      <a:endParaRPr lang="en-GB" sz="1800" b="1" dirty="0"/>
                    </a:p>
                  </a:txBody>
                  <a:tcPr/>
                </a:tc>
                <a:tc>
                  <a:txBody>
                    <a:bodyPr/>
                    <a:lstStyle/>
                    <a:p>
                      <a:r>
                        <a:rPr lang="es-ES" sz="1600" dirty="0"/>
                        <a:t>No permitido</a:t>
                      </a:r>
                      <a:endParaRPr lang="en-GB" sz="1600" dirty="0"/>
                    </a:p>
                  </a:txBody>
                  <a:tcPr/>
                </a:tc>
                <a:extLst>
                  <a:ext uri="{0D108BD9-81ED-4DB2-BD59-A6C34878D82A}">
                    <a16:rowId xmlns:a16="http://schemas.microsoft.com/office/drawing/2014/main" val="1466875993"/>
                  </a:ext>
                </a:extLst>
              </a:tr>
            </a:tbl>
          </a:graphicData>
        </a:graphic>
      </p:graphicFrame>
      <p:sp>
        <p:nvSpPr>
          <p:cNvPr id="3" name="Title 2"/>
          <p:cNvSpPr>
            <a:spLocks noGrp="1"/>
          </p:cNvSpPr>
          <p:nvPr>
            <p:ph type="title"/>
          </p:nvPr>
        </p:nvSpPr>
        <p:spPr/>
        <p:txBody>
          <a:bodyPr/>
          <a:lstStyle/>
          <a:p>
            <a:r>
              <a:rPr lang="es-ES" dirty="0"/>
              <a:t>Tipos de contrato</a:t>
            </a:r>
            <a:endParaRPr lang="en-GB" dirty="0"/>
          </a:p>
        </p:txBody>
      </p:sp>
    </p:spTree>
    <p:extLst>
      <p:ext uri="{BB962C8B-B14F-4D97-AF65-F5344CB8AC3E}">
        <p14:creationId xmlns:p14="http://schemas.microsoft.com/office/powerpoint/2010/main" val="319440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Perspectiva </a:t>
            </a:r>
            <a:r>
              <a:rPr lang="es-ES"/>
              <a:t>legal</a:t>
            </a:r>
            <a:endParaRPr lang="en-GB"/>
          </a:p>
        </p:txBody>
      </p:sp>
    </p:spTree>
    <p:extLst>
      <p:ext uri="{BB962C8B-B14F-4D97-AF65-F5344CB8AC3E}">
        <p14:creationId xmlns:p14="http://schemas.microsoft.com/office/powerpoint/2010/main" val="22688357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7B2A27-D224-41BA-8B61-479288E65D37}"/>
              </a:ext>
            </a:extLst>
          </p:cNvPr>
          <p:cNvSpPr>
            <a:spLocks noGrp="1"/>
          </p:cNvSpPr>
          <p:nvPr>
            <p:ph sz="half" idx="1"/>
          </p:nvPr>
        </p:nvSpPr>
        <p:spPr>
          <a:xfrm>
            <a:off x="838197" y="1825625"/>
            <a:ext cx="6741689" cy="3906435"/>
          </a:xfrm>
        </p:spPr>
        <p:txBody>
          <a:bodyPr anchor="ctr" anchorCtr="0">
            <a:normAutofit/>
          </a:bodyPr>
          <a:lstStyle/>
          <a:p>
            <a:pPr>
              <a:spcAft>
                <a:spcPts val="4800"/>
              </a:spcAft>
            </a:pPr>
            <a:r>
              <a:rPr lang="es-ES" sz="2000" dirty="0">
                <a:hlinkClick r:id="rId3"/>
              </a:rPr>
              <a:t>Contratos y subvenciones para las acciones exteriores de la Unión Europea - Guía Práctica (PRAG)</a:t>
            </a:r>
          </a:p>
          <a:p>
            <a:pPr>
              <a:spcAft>
                <a:spcPts val="4800"/>
              </a:spcAft>
            </a:pPr>
            <a:r>
              <a:rPr lang="es-ES" sz="2000" dirty="0">
                <a:hlinkClick r:id="rId4"/>
              </a:rPr>
              <a:t>INTPA Companion</a:t>
            </a:r>
            <a:endParaRPr lang="es-ES" sz="2000" dirty="0"/>
          </a:p>
          <a:p>
            <a:pPr>
              <a:spcAft>
                <a:spcPts val="4800"/>
              </a:spcAft>
            </a:pPr>
            <a:r>
              <a:rPr lang="es-ES" sz="2000" dirty="0">
                <a:hlinkClick r:id="rId5"/>
              </a:rPr>
              <a:t>Manual de acuerdos de contribución</a:t>
            </a:r>
            <a:endParaRPr lang="es-ES" sz="2000" dirty="0"/>
          </a:p>
        </p:txBody>
      </p:sp>
      <p:pic>
        <p:nvPicPr>
          <p:cNvPr id="9" name="Graphic 8" descr="Link">
            <a:extLst>
              <a:ext uri="{FF2B5EF4-FFF2-40B4-BE49-F238E27FC236}">
                <a16:creationId xmlns:a16="http://schemas.microsoft.com/office/drawing/2014/main" id="{749B9299-A544-475B-B978-AD9C870C376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7579887" y="1825625"/>
            <a:ext cx="3906435" cy="3906435"/>
          </a:xfrm>
          <a:prstGeom prst="rect">
            <a:avLst/>
          </a:prstGeom>
        </p:spPr>
      </p:pic>
      <p:sp>
        <p:nvSpPr>
          <p:cNvPr id="3" name="Title 2">
            <a:extLst>
              <a:ext uri="{FF2B5EF4-FFF2-40B4-BE49-F238E27FC236}">
                <a16:creationId xmlns:a16="http://schemas.microsoft.com/office/drawing/2014/main" id="{AC35F4A7-28DE-4470-B3E6-A2CBC8E525F4}"/>
              </a:ext>
            </a:extLst>
          </p:cNvPr>
          <p:cNvSpPr>
            <a:spLocks noGrp="1"/>
          </p:cNvSpPr>
          <p:nvPr>
            <p:ph type="title"/>
          </p:nvPr>
        </p:nvSpPr>
        <p:spPr>
          <a:xfrm>
            <a:off x="970722" y="482860"/>
            <a:ext cx="10515600" cy="782357"/>
          </a:xfrm>
        </p:spPr>
        <p:txBody>
          <a:bodyPr anchor="b">
            <a:normAutofit/>
          </a:bodyPr>
          <a:lstStyle/>
          <a:p>
            <a:r>
              <a:rPr lang="es-ES"/>
              <a:t>Documentación de referencia</a:t>
            </a:r>
          </a:p>
        </p:txBody>
      </p:sp>
    </p:spTree>
    <p:extLst>
      <p:ext uri="{BB962C8B-B14F-4D97-AF65-F5344CB8AC3E}">
        <p14:creationId xmlns:p14="http://schemas.microsoft.com/office/powerpoint/2010/main" val="2009588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DF3F72A-31B8-46FF-A55F-62035122D234}"/>
              </a:ext>
            </a:extLst>
          </p:cNvPr>
          <p:cNvGrpSpPr/>
          <p:nvPr/>
        </p:nvGrpSpPr>
        <p:grpSpPr>
          <a:xfrm>
            <a:off x="5975350" y="1444512"/>
            <a:ext cx="5576888" cy="3739629"/>
            <a:chOff x="5975350" y="1701687"/>
            <a:chExt cx="5576888" cy="3739629"/>
          </a:xfrm>
        </p:grpSpPr>
        <p:pic>
          <p:nvPicPr>
            <p:cNvPr id="14" name="Picture 13">
              <a:extLst>
                <a:ext uri="{FF2B5EF4-FFF2-40B4-BE49-F238E27FC236}">
                  <a16:creationId xmlns:a16="http://schemas.microsoft.com/office/drawing/2014/main" id="{972270E4-73E8-4ABC-9417-1E9483A481D4}"/>
                </a:ext>
              </a:extLst>
            </p:cNvPr>
            <p:cNvPicPr>
              <a:picLocks noChangeAspect="1"/>
            </p:cNvPicPr>
            <p:nvPr/>
          </p:nvPicPr>
          <p:blipFill>
            <a:blip r:embed="rId3"/>
            <a:stretch>
              <a:fillRect/>
            </a:stretch>
          </p:blipFill>
          <p:spPr>
            <a:xfrm>
              <a:off x="5975350" y="1701687"/>
              <a:ext cx="5576888" cy="1681163"/>
            </a:xfrm>
            <a:prstGeom prst="rect">
              <a:avLst/>
            </a:prstGeom>
          </p:spPr>
        </p:pic>
        <p:pic>
          <p:nvPicPr>
            <p:cNvPr id="19" name="Picture 18">
              <a:extLst>
                <a:ext uri="{FF2B5EF4-FFF2-40B4-BE49-F238E27FC236}">
                  <a16:creationId xmlns:a16="http://schemas.microsoft.com/office/drawing/2014/main" id="{C944FA57-4D51-4786-9623-07E810112326}"/>
                </a:ext>
              </a:extLst>
            </p:cNvPr>
            <p:cNvPicPr>
              <a:picLocks noChangeAspect="1"/>
            </p:cNvPicPr>
            <p:nvPr/>
          </p:nvPicPr>
          <p:blipFill>
            <a:blip r:embed="rId4"/>
            <a:stretch>
              <a:fillRect/>
            </a:stretch>
          </p:blipFill>
          <p:spPr>
            <a:xfrm>
              <a:off x="6195184" y="3488538"/>
              <a:ext cx="3036094" cy="194310"/>
            </a:xfrm>
            <a:prstGeom prst="rect">
              <a:avLst/>
            </a:prstGeom>
          </p:spPr>
        </p:pic>
        <p:pic>
          <p:nvPicPr>
            <p:cNvPr id="20" name="Picture 19">
              <a:extLst>
                <a:ext uri="{FF2B5EF4-FFF2-40B4-BE49-F238E27FC236}">
                  <a16:creationId xmlns:a16="http://schemas.microsoft.com/office/drawing/2014/main" id="{614AC8F1-F4EC-4B0A-872D-C9FAB605C00F}"/>
                </a:ext>
              </a:extLst>
            </p:cNvPr>
            <p:cNvPicPr>
              <a:picLocks noChangeAspect="1"/>
            </p:cNvPicPr>
            <p:nvPr/>
          </p:nvPicPr>
          <p:blipFill>
            <a:blip r:embed="rId5"/>
            <a:stretch>
              <a:fillRect/>
            </a:stretch>
          </p:blipFill>
          <p:spPr>
            <a:xfrm>
              <a:off x="6185659" y="3696613"/>
              <a:ext cx="5300663" cy="1744703"/>
            </a:xfrm>
            <a:prstGeom prst="rect">
              <a:avLst/>
            </a:prstGeom>
          </p:spPr>
        </p:pic>
      </p:grpSp>
      <p:sp>
        <p:nvSpPr>
          <p:cNvPr id="5" name="Title 4">
            <a:extLst>
              <a:ext uri="{FF2B5EF4-FFF2-40B4-BE49-F238E27FC236}">
                <a16:creationId xmlns:a16="http://schemas.microsoft.com/office/drawing/2014/main" id="{CE500E67-8CD2-48DD-B4E5-0548426E87AE}"/>
              </a:ext>
            </a:extLst>
          </p:cNvPr>
          <p:cNvSpPr>
            <a:spLocks noGrp="1"/>
          </p:cNvSpPr>
          <p:nvPr>
            <p:ph type="title"/>
          </p:nvPr>
        </p:nvSpPr>
        <p:spPr/>
        <p:txBody>
          <a:bodyPr/>
          <a:lstStyle/>
          <a:p>
            <a:r>
              <a:rPr lang="es-ES" sz="3200"/>
              <a:t>PRAG permanece bajo revisión a lo largo del programa</a:t>
            </a:r>
            <a:r>
              <a:rPr lang="es-ES"/>
              <a:t/>
            </a:r>
            <a:br>
              <a:rPr lang="es-ES"/>
            </a:br>
            <a:r>
              <a:rPr lang="es-ES" sz="2400"/>
              <a:t>Ejemplos de párrafos afectados por revisiones</a:t>
            </a:r>
            <a:endParaRPr lang="es-ES"/>
          </a:p>
        </p:txBody>
      </p:sp>
      <p:grpSp>
        <p:nvGrpSpPr>
          <p:cNvPr id="13" name="Group 12">
            <a:extLst>
              <a:ext uri="{FF2B5EF4-FFF2-40B4-BE49-F238E27FC236}">
                <a16:creationId xmlns:a16="http://schemas.microsoft.com/office/drawing/2014/main" id="{BEFA7F5E-18C6-4812-A8C5-4026222FC448}"/>
              </a:ext>
            </a:extLst>
          </p:cNvPr>
          <p:cNvGrpSpPr/>
          <p:nvPr/>
        </p:nvGrpSpPr>
        <p:grpSpPr>
          <a:xfrm>
            <a:off x="836612" y="1536703"/>
            <a:ext cx="5133975" cy="5060514"/>
            <a:chOff x="836612" y="2505075"/>
            <a:chExt cx="5133975" cy="5060514"/>
          </a:xfrm>
        </p:grpSpPr>
        <p:pic>
          <p:nvPicPr>
            <p:cNvPr id="11" name="Picture 10">
              <a:extLst>
                <a:ext uri="{FF2B5EF4-FFF2-40B4-BE49-F238E27FC236}">
                  <a16:creationId xmlns:a16="http://schemas.microsoft.com/office/drawing/2014/main" id="{B47188F8-2A22-4542-8E9D-10868309718B}"/>
                </a:ext>
              </a:extLst>
            </p:cNvPr>
            <p:cNvPicPr>
              <a:picLocks noChangeAspect="1"/>
            </p:cNvPicPr>
            <p:nvPr/>
          </p:nvPicPr>
          <p:blipFill>
            <a:blip r:embed="rId6"/>
            <a:stretch>
              <a:fillRect/>
            </a:stretch>
          </p:blipFill>
          <p:spPr>
            <a:xfrm>
              <a:off x="836612" y="2505075"/>
              <a:ext cx="5133975" cy="2543175"/>
            </a:xfrm>
            <a:prstGeom prst="rect">
              <a:avLst/>
            </a:prstGeom>
          </p:spPr>
        </p:pic>
        <p:pic>
          <p:nvPicPr>
            <p:cNvPr id="12" name="Picture 11">
              <a:extLst>
                <a:ext uri="{FF2B5EF4-FFF2-40B4-BE49-F238E27FC236}">
                  <a16:creationId xmlns:a16="http://schemas.microsoft.com/office/drawing/2014/main" id="{872B4B4C-CEC8-4566-B2C8-0D5DCCC456A1}"/>
                </a:ext>
              </a:extLst>
            </p:cNvPr>
            <p:cNvPicPr>
              <a:picLocks noChangeAspect="1"/>
            </p:cNvPicPr>
            <p:nvPr/>
          </p:nvPicPr>
          <p:blipFill>
            <a:blip r:embed="rId7"/>
            <a:stretch>
              <a:fillRect/>
            </a:stretch>
          </p:blipFill>
          <p:spPr>
            <a:xfrm>
              <a:off x="1070900" y="5143500"/>
              <a:ext cx="4863175" cy="2422089"/>
            </a:xfrm>
            <a:prstGeom prst="rect">
              <a:avLst/>
            </a:prstGeom>
          </p:spPr>
        </p:pic>
      </p:grpSp>
      <p:sp>
        <p:nvSpPr>
          <p:cNvPr id="22" name="Rectangle 21">
            <a:extLst>
              <a:ext uri="{FF2B5EF4-FFF2-40B4-BE49-F238E27FC236}">
                <a16:creationId xmlns:a16="http://schemas.microsoft.com/office/drawing/2014/main" id="{5E27D9A6-3464-4C1A-BBF3-01AD99C9DD0B}"/>
              </a:ext>
            </a:extLst>
          </p:cNvPr>
          <p:cNvSpPr/>
          <p:nvPr/>
        </p:nvSpPr>
        <p:spPr>
          <a:xfrm>
            <a:off x="1113597" y="4224338"/>
            <a:ext cx="1555200" cy="138112"/>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angle 22">
            <a:extLst>
              <a:ext uri="{FF2B5EF4-FFF2-40B4-BE49-F238E27FC236}">
                <a16:creationId xmlns:a16="http://schemas.microsoft.com/office/drawing/2014/main" id="{476E0D1E-C36A-4216-8833-1F931FE75522}"/>
              </a:ext>
            </a:extLst>
          </p:cNvPr>
          <p:cNvSpPr/>
          <p:nvPr/>
        </p:nvSpPr>
        <p:spPr>
          <a:xfrm>
            <a:off x="6228522" y="3257140"/>
            <a:ext cx="2862000" cy="136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5" name="Straight Connector 24">
            <a:extLst>
              <a:ext uri="{FF2B5EF4-FFF2-40B4-BE49-F238E27FC236}">
                <a16:creationId xmlns:a16="http://schemas.microsoft.com/office/drawing/2014/main" id="{272BB00B-DCFC-4240-8AE2-AA47AA66973B}"/>
              </a:ext>
            </a:extLst>
          </p:cNvPr>
          <p:cNvCxnSpPr>
            <a:cxnSpLocks/>
          </p:cNvCxnSpPr>
          <p:nvPr/>
        </p:nvCxnSpPr>
        <p:spPr>
          <a:xfrm flipV="1">
            <a:off x="6038850" y="1704978"/>
            <a:ext cx="0" cy="4770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8897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300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3500"/>
                            </p:stCondLst>
                            <p:childTnLst>
                              <p:par>
                                <p:cTn id="9" presetID="22" presetClass="entr" presetSubtype="8" fill="hold" grpId="0" nodeType="afterEffect">
                                  <p:stCondLst>
                                    <p:cond delay="150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err="1"/>
              <a:t>Perspectiva</a:t>
            </a:r>
            <a:r>
              <a:rPr lang="en-US"/>
              <a:t> </a:t>
            </a:r>
            <a:r>
              <a:rPr lang="es-ES"/>
              <a:t>técnica</a:t>
            </a:r>
            <a:endParaRPr lang="en-GB"/>
          </a:p>
        </p:txBody>
      </p:sp>
    </p:spTree>
    <p:extLst>
      <p:ext uri="{BB962C8B-B14F-4D97-AF65-F5344CB8AC3E}">
        <p14:creationId xmlns:p14="http://schemas.microsoft.com/office/powerpoint/2010/main" val="838029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a:t>Desde la publicación de la licitación hasta el contrato </a:t>
            </a:r>
            <a:r>
              <a:rPr lang="es-ES" u="sng"/>
              <a:t>hasta el 1 de agosto de 2020</a:t>
            </a:r>
            <a:endParaRPr lang="en-GB" u="sng"/>
          </a:p>
        </p:txBody>
      </p:sp>
      <p:pic>
        <p:nvPicPr>
          <p:cNvPr id="8" name="Picture 9" descr="Man_working_on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001" y="3567551"/>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5"/>
          <p:cNvSpPr txBox="1">
            <a:spLocks noChangeArrowheads="1"/>
          </p:cNvSpPr>
          <p:nvPr/>
        </p:nvSpPr>
        <p:spPr bwMode="auto">
          <a:xfrm>
            <a:off x="5671667" y="4160417"/>
            <a:ext cx="1037927"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solidFill>
                  <a:schemeClr val="tx1"/>
                </a:solidFill>
                <a:latin typeface="Verdana"/>
                <a:ea typeface="Verdana"/>
                <a:cs typeface="Arial"/>
              </a:rPr>
              <a:t>CRIS</a:t>
            </a:r>
          </a:p>
        </p:txBody>
      </p:sp>
      <p:sp>
        <p:nvSpPr>
          <p:cNvPr id="16" name="Text Box 6"/>
          <p:cNvSpPr txBox="1">
            <a:spLocks noChangeArrowheads="1"/>
          </p:cNvSpPr>
          <p:nvPr/>
        </p:nvSpPr>
        <p:spPr bwMode="auto">
          <a:xfrm>
            <a:off x="7379163" y="4026375"/>
            <a:ext cx="165972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solidFill>
                  <a:schemeClr val="tx1"/>
                </a:solidFill>
              </a:rPr>
              <a:t>EuropeAid</a:t>
            </a:r>
          </a:p>
          <a:p>
            <a:pPr algn="ctr" eaLnBrk="1" hangingPunct="1"/>
            <a:r>
              <a:rPr lang="fr-BE" altLang="en-US" sz="2000" b="1">
                <a:solidFill>
                  <a:schemeClr val="tx1"/>
                </a:solidFill>
              </a:rPr>
              <a:t>Website</a:t>
            </a:r>
            <a:endParaRPr lang="en-GB" altLang="en-US" sz="2000" b="1">
              <a:solidFill>
                <a:schemeClr val="tx1"/>
              </a:solidFill>
            </a:endParaRPr>
          </a:p>
        </p:txBody>
      </p:sp>
      <p:sp>
        <p:nvSpPr>
          <p:cNvPr id="17" name="Text Box 5"/>
          <p:cNvSpPr txBox="1">
            <a:spLocks noChangeArrowheads="1"/>
          </p:cNvSpPr>
          <p:nvPr/>
        </p:nvSpPr>
        <p:spPr bwMode="auto">
          <a:xfrm>
            <a:off x="2265050" y="2943609"/>
            <a:ext cx="2813731" cy="2433616"/>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b="1">
                <a:solidFill>
                  <a:schemeClr val="tx1"/>
                </a:solidFill>
              </a:rPr>
              <a:t>Buzones funcionales</a:t>
            </a:r>
          </a:p>
          <a:p>
            <a:pPr algn="ctr" eaLnBrk="1" hangingPunct="1"/>
            <a:endParaRPr lang="es-ES" altLang="en-US" sz="2000" b="1">
              <a:solidFill>
                <a:schemeClr val="tx1"/>
              </a:solidFill>
            </a:endParaRPr>
          </a:p>
          <a:p>
            <a:pPr lvl="1"/>
            <a:r>
              <a:rPr lang="es-ES" altLang="en-US" b="1">
                <a:solidFill>
                  <a:schemeClr val="tx1"/>
                </a:solidFill>
              </a:rPr>
              <a:t>DEVCO ALASIPUB</a:t>
            </a:r>
            <a:endParaRPr lang="es-ES" altLang="en-US">
              <a:solidFill>
                <a:schemeClr val="tx1"/>
              </a:solidFill>
            </a:endParaRPr>
          </a:p>
          <a:p>
            <a:pPr lvl="1"/>
            <a:r>
              <a:rPr lang="es-ES" altLang="en-US" b="1">
                <a:solidFill>
                  <a:schemeClr val="tx1"/>
                </a:solidFill>
              </a:rPr>
              <a:t>DEVCO ACPPUB</a:t>
            </a:r>
            <a:endParaRPr lang="es-ES" altLang="en-US">
              <a:solidFill>
                <a:schemeClr val="tx1"/>
              </a:solidFill>
            </a:endParaRPr>
          </a:p>
          <a:p>
            <a:pPr lvl="1"/>
            <a:r>
              <a:rPr lang="es-ES" altLang="en-US" b="1">
                <a:solidFill>
                  <a:schemeClr val="tx1"/>
                </a:solidFill>
              </a:rPr>
              <a:t>DEVCO NEIGHBOURPUB</a:t>
            </a:r>
            <a:endParaRPr lang="es-ES" altLang="en-US">
              <a:solidFill>
                <a:schemeClr val="tx1"/>
              </a:solidFill>
            </a:endParaRPr>
          </a:p>
          <a:p>
            <a:pPr lvl="1"/>
            <a:r>
              <a:rPr lang="es-ES" altLang="en-US" b="1">
                <a:solidFill>
                  <a:schemeClr val="tx1"/>
                </a:solidFill>
              </a:rPr>
              <a:t>DEVCO IPAPUB</a:t>
            </a:r>
            <a:endParaRPr lang="es-ES" altLang="en-US">
              <a:solidFill>
                <a:schemeClr val="tx1"/>
              </a:solidFill>
            </a:endParaRPr>
          </a:p>
          <a:p>
            <a:pPr lvl="1"/>
            <a:r>
              <a:rPr lang="es-ES" altLang="en-US" b="1">
                <a:solidFill>
                  <a:schemeClr val="tx1"/>
                </a:solidFill>
              </a:rPr>
              <a:t>DEVCO THEMAPUB </a:t>
            </a:r>
          </a:p>
          <a:p>
            <a:pPr lvl="1"/>
            <a:r>
              <a:rPr lang="es-ES" altLang="en-US" b="1">
                <a:solidFill>
                  <a:schemeClr val="tx1"/>
                </a:solidFill>
              </a:rPr>
              <a:t>DEVCO AWPPUB</a:t>
            </a:r>
            <a:endParaRPr lang="es-ES" altLang="en-US">
              <a:solidFill>
                <a:schemeClr val="tx1"/>
              </a:solidFill>
            </a:endParaRPr>
          </a:p>
          <a:p>
            <a:pPr algn="ctr" eaLnBrk="1" hangingPunct="1"/>
            <a:endParaRPr lang="es-ES" altLang="en-US" sz="2000" b="1">
              <a:solidFill>
                <a:schemeClr val="tx1"/>
              </a:solidFill>
            </a:endParaRPr>
          </a:p>
        </p:txBody>
      </p:sp>
      <p:sp>
        <p:nvSpPr>
          <p:cNvPr id="22" name="Text Box 6">
            <a:extLst>
              <a:ext uri="{FF2B5EF4-FFF2-40B4-BE49-F238E27FC236}">
                <a16:creationId xmlns:a16="http://schemas.microsoft.com/office/drawing/2014/main" id="{F04B481E-1BE7-42CA-8C17-E2745C1445E3}"/>
              </a:ext>
            </a:extLst>
          </p:cNvPr>
          <p:cNvSpPr txBox="1">
            <a:spLocks noChangeArrowheads="1"/>
          </p:cNvSpPr>
          <p:nvPr/>
        </p:nvSpPr>
        <p:spPr bwMode="auto">
          <a:xfrm>
            <a:off x="9852860" y="3621809"/>
            <a:ext cx="2082466" cy="1479509"/>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1800" dirty="0">
                <a:solidFill>
                  <a:schemeClr val="tx1"/>
                </a:solidFill>
              </a:rPr>
              <a:t>Presentación mediante correo</a:t>
            </a:r>
          </a:p>
          <a:p>
            <a:pPr algn="ctr" eaLnBrk="1" hangingPunct="1"/>
            <a:r>
              <a:rPr lang="es-ES" altLang="en-US" sz="1800" b="1" dirty="0">
                <a:solidFill>
                  <a:schemeClr val="tx1"/>
                </a:solidFill>
              </a:rPr>
              <a:t>+</a:t>
            </a:r>
          </a:p>
          <a:p>
            <a:pPr algn="ctr" eaLnBrk="1" hangingPunct="1"/>
            <a:r>
              <a:rPr lang="es-ES" altLang="en-US" sz="1800" dirty="0">
                <a:solidFill>
                  <a:schemeClr val="tx1"/>
                </a:solidFill>
              </a:rPr>
              <a:t>contratos 
en </a:t>
            </a:r>
            <a:r>
              <a:rPr lang="es-ES" altLang="en-US" sz="1800" b="1" dirty="0">
                <a:solidFill>
                  <a:schemeClr val="tx1"/>
                </a:solidFill>
              </a:rPr>
              <a:t>CRIS</a:t>
            </a:r>
          </a:p>
        </p:txBody>
      </p:sp>
      <p:cxnSp>
        <p:nvCxnSpPr>
          <p:cNvPr id="20" name="Straight Arrow Connector 19">
            <a:extLst>
              <a:ext uri="{FF2B5EF4-FFF2-40B4-BE49-F238E27FC236}">
                <a16:creationId xmlns:a16="http://schemas.microsoft.com/office/drawing/2014/main" id="{6DE8687D-ED5B-49B8-9E2F-66FF7978E3C2}"/>
              </a:ext>
            </a:extLst>
          </p:cNvPr>
          <p:cNvCxnSpPr>
            <a:cxnSpLocks/>
          </p:cNvCxnSpPr>
          <p:nvPr/>
        </p:nvCxnSpPr>
        <p:spPr>
          <a:xfrm>
            <a:off x="1875540" y="4382902"/>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6B173C3-89EF-40CC-AF85-8BB38A5D8953}"/>
              </a:ext>
            </a:extLst>
          </p:cNvPr>
          <p:cNvCxnSpPr>
            <a:cxnSpLocks/>
          </p:cNvCxnSpPr>
          <p:nvPr/>
        </p:nvCxnSpPr>
        <p:spPr>
          <a:xfrm>
            <a:off x="4983778" y="4371027"/>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217FA02-DFB4-4CBE-BF47-1B0A34A656E5}"/>
              </a:ext>
            </a:extLst>
          </p:cNvPr>
          <p:cNvCxnSpPr>
            <a:cxnSpLocks/>
          </p:cNvCxnSpPr>
          <p:nvPr/>
        </p:nvCxnSpPr>
        <p:spPr>
          <a:xfrm>
            <a:off x="6647045" y="4383810"/>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3B4CE3B-CE3B-442F-BB22-0BC0561BFBBC}"/>
              </a:ext>
            </a:extLst>
          </p:cNvPr>
          <p:cNvCxnSpPr>
            <a:cxnSpLocks/>
          </p:cNvCxnSpPr>
          <p:nvPr/>
        </p:nvCxnSpPr>
        <p:spPr>
          <a:xfrm>
            <a:off x="9079507" y="4381830"/>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6717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Ponentes</a:t>
            </a:r>
            <a:endParaRPr lang="en-GB"/>
          </a:p>
        </p:txBody>
      </p:sp>
      <p:grpSp>
        <p:nvGrpSpPr>
          <p:cNvPr id="17" name="Group 16"/>
          <p:cNvGrpSpPr/>
          <p:nvPr/>
        </p:nvGrpSpPr>
        <p:grpSpPr>
          <a:xfrm>
            <a:off x="1618680" y="2833200"/>
            <a:ext cx="3600000" cy="1200329"/>
            <a:chOff x="839787" y="2505075"/>
            <a:chExt cx="3600000" cy="1200329"/>
          </a:xfrm>
        </p:grpSpPr>
        <p:sp>
          <p:nvSpPr>
            <p:cNvPr id="18" name="TextBox 17"/>
            <p:cNvSpPr txBox="1"/>
            <p:nvPr/>
          </p:nvSpPr>
          <p:spPr>
            <a:xfrm>
              <a:off x="839787" y="2505075"/>
              <a:ext cx="3600000" cy="1200329"/>
            </a:xfrm>
            <a:prstGeom prst="rect">
              <a:avLst/>
            </a:prstGeom>
            <a:noFill/>
          </p:spPr>
          <p:txBody>
            <a:bodyPr wrap="square" rtlCol="0">
              <a:spAutoFit/>
            </a:bodyPr>
            <a:lstStyle/>
            <a:p>
              <a:r>
                <a:rPr lang="en-US" b="1">
                  <a:solidFill>
                    <a:schemeClr val="tx2"/>
                  </a:solidFill>
                  <a:latin typeface="+mj-lt"/>
                  <a:ea typeface="+mj-ea"/>
                  <a:cs typeface="+mj-cs"/>
                </a:rPr>
                <a:t>Juan Sandín García</a:t>
              </a:r>
            </a:p>
            <a:p>
              <a:endParaRPr lang="en-US" b="1">
                <a:solidFill>
                  <a:schemeClr val="tx2"/>
                </a:solidFill>
                <a:latin typeface="+mj-lt"/>
                <a:ea typeface="+mj-ea"/>
                <a:cs typeface="+mj-cs"/>
              </a:endParaRPr>
            </a:p>
            <a:p>
              <a:r>
                <a:rPr lang="en-US"/>
                <a:t>OPSYS Change Management</a:t>
              </a:r>
            </a:p>
            <a:p>
              <a:r>
                <a:rPr lang="en-US"/>
                <a:t>DG INTPA.R.5</a:t>
              </a:r>
              <a:endParaRPr lang="en-GB"/>
            </a:p>
          </p:txBody>
        </p:sp>
        <p:cxnSp>
          <p:nvCxnSpPr>
            <p:cNvPr id="19" name="Straight Connector 18"/>
            <p:cNvCxnSpPr/>
            <p:nvPr/>
          </p:nvCxnSpPr>
          <p:spPr>
            <a:xfrm>
              <a:off x="839787" y="2505075"/>
              <a:ext cx="3600000" cy="0"/>
            </a:xfrm>
            <a:prstGeom prst="line">
              <a:avLst/>
            </a:prstGeom>
            <a:ln w="25400"/>
          </p:spPr>
          <p:style>
            <a:lnRef idx="1">
              <a:schemeClr val="accent5"/>
            </a:lnRef>
            <a:fillRef idx="0">
              <a:schemeClr val="accent5"/>
            </a:fillRef>
            <a:effectRef idx="0">
              <a:schemeClr val="accent5"/>
            </a:effectRef>
            <a:fontRef idx="minor">
              <a:schemeClr val="tx1"/>
            </a:fontRef>
          </p:style>
        </p:cxnSp>
      </p:grpSp>
      <p:grpSp>
        <p:nvGrpSpPr>
          <p:cNvPr id="20" name="Group 19"/>
          <p:cNvGrpSpPr/>
          <p:nvPr/>
        </p:nvGrpSpPr>
        <p:grpSpPr>
          <a:xfrm>
            <a:off x="6951092" y="2833200"/>
            <a:ext cx="3600000" cy="1200329"/>
            <a:chOff x="839787" y="2484001"/>
            <a:chExt cx="3600000" cy="1200329"/>
          </a:xfrm>
        </p:grpSpPr>
        <p:sp>
          <p:nvSpPr>
            <p:cNvPr id="21" name="TextBox 20"/>
            <p:cNvSpPr txBox="1"/>
            <p:nvPr/>
          </p:nvSpPr>
          <p:spPr>
            <a:xfrm>
              <a:off x="839787" y="2484001"/>
              <a:ext cx="3600000" cy="1200329"/>
            </a:xfrm>
            <a:prstGeom prst="rect">
              <a:avLst/>
            </a:prstGeom>
            <a:noFill/>
          </p:spPr>
          <p:txBody>
            <a:bodyPr wrap="square" rtlCol="0">
              <a:spAutoFit/>
            </a:bodyPr>
            <a:lstStyle/>
            <a:p>
              <a:r>
                <a:rPr lang="en-US" b="1">
                  <a:solidFill>
                    <a:schemeClr val="tx2"/>
                  </a:solidFill>
                </a:rPr>
                <a:t>Laura María González Alberti</a:t>
              </a:r>
            </a:p>
            <a:p>
              <a:endParaRPr lang="en-US" b="1">
                <a:solidFill>
                  <a:schemeClr val="tx2"/>
                </a:solidFill>
                <a:latin typeface="+mj-lt"/>
                <a:ea typeface="+mj-ea"/>
                <a:cs typeface="+mj-cs"/>
              </a:endParaRPr>
            </a:p>
            <a:p>
              <a:r>
                <a:rPr lang="en-US"/>
                <a:t>OPSYS Change Management</a:t>
              </a:r>
            </a:p>
            <a:p>
              <a:r>
                <a:rPr lang="en-US"/>
                <a:t>DG INTPA.R.5</a:t>
              </a:r>
              <a:endParaRPr lang="en-GB"/>
            </a:p>
          </p:txBody>
        </p:sp>
        <p:cxnSp>
          <p:nvCxnSpPr>
            <p:cNvPr id="22" name="Straight Connector 21"/>
            <p:cNvCxnSpPr/>
            <p:nvPr/>
          </p:nvCxnSpPr>
          <p:spPr>
            <a:xfrm>
              <a:off x="839787" y="2505075"/>
              <a:ext cx="3600000" cy="0"/>
            </a:xfrm>
            <a:prstGeom prst="line">
              <a:avLst/>
            </a:prstGeom>
            <a:ln w="25400"/>
          </p:spPr>
          <p:style>
            <a:lnRef idx="1">
              <a:schemeClr val="accent5"/>
            </a:lnRef>
            <a:fillRef idx="0">
              <a:schemeClr val="accent5"/>
            </a:fillRef>
            <a:effectRef idx="0">
              <a:schemeClr val="accent5"/>
            </a:effectRef>
            <a:fontRef idx="minor">
              <a:schemeClr val="tx1"/>
            </a:fontRef>
          </p:style>
        </p:cxnSp>
      </p:grpSp>
    </p:spTree>
    <p:extLst>
      <p:ext uri="{BB962C8B-B14F-4D97-AF65-F5344CB8AC3E}">
        <p14:creationId xmlns:p14="http://schemas.microsoft.com/office/powerpoint/2010/main" val="9823557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a:t>Desde la publicación de la licitación hasta el Contrato </a:t>
            </a:r>
            <a:r>
              <a:rPr lang="es-ES" u="sng"/>
              <a:t>en la actualidad</a:t>
            </a:r>
            <a:endParaRPr lang="fr-BE" u="sng">
              <a:cs typeface="Arial"/>
            </a:endParaRPr>
          </a:p>
        </p:txBody>
      </p:sp>
      <p:grpSp>
        <p:nvGrpSpPr>
          <p:cNvPr id="5" name="Group 4">
            <a:extLst>
              <a:ext uri="{FF2B5EF4-FFF2-40B4-BE49-F238E27FC236}">
                <a16:creationId xmlns:a16="http://schemas.microsoft.com/office/drawing/2014/main" id="{4BF6EDAB-3D62-4194-9A0F-B8FC5E133284}"/>
              </a:ext>
            </a:extLst>
          </p:cNvPr>
          <p:cNvGrpSpPr/>
          <p:nvPr/>
        </p:nvGrpSpPr>
        <p:grpSpPr>
          <a:xfrm>
            <a:off x="970722" y="2887026"/>
            <a:ext cx="2584621" cy="2269648"/>
            <a:chOff x="235748" y="3257357"/>
            <a:chExt cx="2584621" cy="2269648"/>
          </a:xfrm>
        </p:grpSpPr>
        <p:pic>
          <p:nvPicPr>
            <p:cNvPr id="17" name="Picture 9" descr="Man_working_on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748" y="3964960"/>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5"/>
            <p:cNvSpPr txBox="1">
              <a:spLocks noChangeArrowheads="1"/>
            </p:cNvSpPr>
            <p:nvPr/>
          </p:nvSpPr>
          <p:spPr bwMode="auto">
            <a:xfrm>
              <a:off x="1773999" y="3257357"/>
              <a:ext cx="1026275"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solidFill>
                    <a:schemeClr val="accent6">
                      <a:lumMod val="75000"/>
                    </a:schemeClr>
                  </a:solidFill>
                </a:rPr>
                <a:t>PPMT</a:t>
              </a:r>
              <a:endParaRPr lang="en-GB" altLang="en-US" sz="2000" b="1">
                <a:solidFill>
                  <a:schemeClr val="accent6">
                    <a:lumMod val="75000"/>
                  </a:schemeClr>
                </a:solidFill>
              </a:endParaRPr>
            </a:p>
          </p:txBody>
        </p:sp>
        <p:sp>
          <p:nvSpPr>
            <p:cNvPr id="2" name="Rounded Rectangle 1"/>
            <p:cNvSpPr/>
            <p:nvPr/>
          </p:nvSpPr>
          <p:spPr>
            <a:xfrm rot="16200000">
              <a:off x="1022734"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a:solidFill>
                    <a:schemeClr val="accent6">
                      <a:lumMod val="75000"/>
                    </a:schemeClr>
                  </a:solidFill>
                </a:rPr>
                <a:t>eTendering</a:t>
              </a:r>
              <a:endParaRPr lang="en-GB" b="1">
                <a:solidFill>
                  <a:schemeClr val="accent6">
                    <a:lumMod val="75000"/>
                  </a:schemeClr>
                </a:solidFill>
              </a:endParaRPr>
            </a:p>
          </p:txBody>
        </p:sp>
        <p:sp>
          <p:nvSpPr>
            <p:cNvPr id="28" name="Rounded Rectangle 27"/>
            <p:cNvSpPr/>
            <p:nvPr/>
          </p:nvSpPr>
          <p:spPr>
            <a:xfrm rot="16200000">
              <a:off x="1383925"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a:solidFill>
                    <a:schemeClr val="accent6">
                      <a:lumMod val="75000"/>
                    </a:schemeClr>
                  </a:solidFill>
                </a:rPr>
                <a:t>eNotices</a:t>
              </a:r>
              <a:endParaRPr lang="en-GB" b="1">
                <a:solidFill>
                  <a:schemeClr val="accent6">
                    <a:lumMod val="75000"/>
                  </a:schemeClr>
                </a:solidFill>
              </a:endParaRPr>
            </a:p>
          </p:txBody>
        </p:sp>
        <p:sp>
          <p:nvSpPr>
            <p:cNvPr id="29" name="Rounded Rectangle 28"/>
            <p:cNvSpPr/>
            <p:nvPr/>
          </p:nvSpPr>
          <p:spPr>
            <a:xfrm rot="16200000">
              <a:off x="1747709"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a:solidFill>
                    <a:schemeClr val="accent6">
                      <a:lumMod val="75000"/>
                    </a:schemeClr>
                  </a:solidFill>
                </a:rPr>
                <a:t>ARES</a:t>
              </a:r>
              <a:endParaRPr lang="en-GB" b="1">
                <a:solidFill>
                  <a:schemeClr val="accent6">
                    <a:lumMod val="75000"/>
                  </a:schemeClr>
                </a:solidFill>
              </a:endParaRPr>
            </a:p>
          </p:txBody>
        </p:sp>
      </p:grpSp>
      <p:sp>
        <p:nvSpPr>
          <p:cNvPr id="15" name="Text Box 6"/>
          <p:cNvSpPr txBox="1">
            <a:spLocks noChangeArrowheads="1"/>
          </p:cNvSpPr>
          <p:nvPr/>
        </p:nvSpPr>
        <p:spPr bwMode="auto">
          <a:xfrm>
            <a:off x="9556533" y="3392222"/>
            <a:ext cx="2266499"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dirty="0">
                <a:solidFill>
                  <a:schemeClr val="tx1"/>
                </a:solidFill>
              </a:rPr>
              <a:t>Presentación mediante correo</a:t>
            </a:r>
          </a:p>
          <a:p>
            <a:pPr algn="ctr" eaLnBrk="1" hangingPunct="1"/>
            <a:r>
              <a:rPr lang="es-ES" altLang="en-US" sz="2000" dirty="0">
                <a:solidFill>
                  <a:schemeClr val="tx1"/>
                </a:solidFill>
              </a:rPr>
              <a:t>+</a:t>
            </a:r>
          </a:p>
          <a:p>
            <a:pPr algn="ctr" eaLnBrk="1" hangingPunct="1"/>
            <a:r>
              <a:rPr lang="es-ES" altLang="en-US" sz="2000" dirty="0">
                <a:solidFill>
                  <a:schemeClr val="tx1"/>
                </a:solidFill>
              </a:rPr>
              <a:t>contratos 
en </a:t>
            </a:r>
            <a:r>
              <a:rPr lang="es-ES" altLang="en-US" sz="2000" b="1" dirty="0">
                <a:solidFill>
                  <a:schemeClr val="tx1"/>
                </a:solidFill>
              </a:rPr>
              <a:t>CRIS</a:t>
            </a:r>
          </a:p>
        </p:txBody>
      </p:sp>
      <p:sp>
        <p:nvSpPr>
          <p:cNvPr id="21" name="Text Box 6">
            <a:extLst>
              <a:ext uri="{FF2B5EF4-FFF2-40B4-BE49-F238E27FC236}">
                <a16:creationId xmlns:a16="http://schemas.microsoft.com/office/drawing/2014/main" id="{15ABC356-A5C1-4B4F-92D6-EF534DEA95BD}"/>
              </a:ext>
            </a:extLst>
          </p:cNvPr>
          <p:cNvSpPr txBox="1">
            <a:spLocks noChangeArrowheads="1"/>
          </p:cNvSpPr>
          <p:nvPr/>
        </p:nvSpPr>
        <p:spPr bwMode="auto">
          <a:xfrm>
            <a:off x="4945275" y="3392222"/>
            <a:ext cx="3347689"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dirty="0">
                <a:solidFill>
                  <a:schemeClr val="accent6">
                    <a:lumMod val="75000"/>
                  </a:schemeClr>
                </a:solidFill>
              </a:rPr>
              <a:t>Suplemento electrónico</a:t>
            </a:r>
          </a:p>
          <a:p>
            <a:pPr algn="ctr" eaLnBrk="1" hangingPunct="1"/>
            <a:r>
              <a:rPr lang="es-ES" altLang="en-US" sz="2000" dirty="0">
                <a:solidFill>
                  <a:schemeClr val="accent6">
                    <a:lumMod val="75000"/>
                  </a:schemeClr>
                </a:solidFill>
              </a:rPr>
              <a:t>del Diario Oficial en </a:t>
            </a:r>
            <a:r>
              <a:rPr lang="es-ES" altLang="en-US" sz="2000" b="1" dirty="0">
                <a:solidFill>
                  <a:schemeClr val="accent6">
                    <a:lumMod val="75000"/>
                  </a:schemeClr>
                </a:solidFill>
              </a:rPr>
              <a:t>TED</a:t>
            </a:r>
          </a:p>
          <a:p>
            <a:pPr algn="ctr" eaLnBrk="1" hangingPunct="1"/>
            <a:r>
              <a:rPr lang="es-ES" altLang="en-US" sz="2000" dirty="0">
                <a:solidFill>
                  <a:schemeClr val="accent6">
                    <a:lumMod val="75000"/>
                  </a:schemeClr>
                </a:solidFill>
              </a:rPr>
              <a:t>+</a:t>
            </a:r>
          </a:p>
          <a:p>
            <a:pPr algn="ctr" eaLnBrk="1" hangingPunct="1"/>
            <a:r>
              <a:rPr lang="es-ES" altLang="en-US" sz="2000" b="1" dirty="0" err="1">
                <a:solidFill>
                  <a:schemeClr val="accent6">
                    <a:lumMod val="75000"/>
                  </a:schemeClr>
                </a:solidFill>
                <a:latin typeface="Verdana"/>
                <a:ea typeface="Verdana"/>
                <a:cs typeface="Arial"/>
              </a:rPr>
              <a:t>Funding</a:t>
            </a:r>
            <a:r>
              <a:rPr lang="es-ES" altLang="en-US" sz="2000" b="1" dirty="0">
                <a:solidFill>
                  <a:schemeClr val="accent6">
                    <a:lumMod val="75000"/>
                  </a:schemeClr>
                </a:solidFill>
                <a:latin typeface="Verdana"/>
                <a:ea typeface="Verdana"/>
                <a:cs typeface="Arial"/>
              </a:rPr>
              <a:t> &amp; </a:t>
            </a:r>
            <a:r>
              <a:rPr lang="es-ES" altLang="en-US" sz="2000" b="1" dirty="0" err="1">
                <a:solidFill>
                  <a:schemeClr val="accent6">
                    <a:lumMod val="75000"/>
                  </a:schemeClr>
                </a:solidFill>
                <a:latin typeface="Verdana"/>
                <a:ea typeface="Verdana"/>
                <a:cs typeface="Arial"/>
              </a:rPr>
              <a:t>Tendering</a:t>
            </a:r>
            <a:endParaRPr lang="es-ES" altLang="en-US" sz="2000" b="1" dirty="0">
              <a:solidFill>
                <a:schemeClr val="accent6">
                  <a:lumMod val="75000"/>
                </a:schemeClr>
              </a:solidFill>
              <a:ea typeface="Verdana"/>
            </a:endParaRPr>
          </a:p>
          <a:p>
            <a:pPr algn="ctr" eaLnBrk="1" hangingPunct="1"/>
            <a:r>
              <a:rPr lang="es-ES" altLang="en-US" sz="2000" b="1" dirty="0" err="1">
                <a:solidFill>
                  <a:schemeClr val="accent6">
                    <a:lumMod val="75000"/>
                  </a:schemeClr>
                </a:solidFill>
              </a:rPr>
              <a:t>Opportunities</a:t>
            </a:r>
            <a:r>
              <a:rPr lang="es-ES" altLang="en-US" sz="2000" b="1" dirty="0">
                <a:solidFill>
                  <a:schemeClr val="accent6">
                    <a:lumMod val="75000"/>
                  </a:schemeClr>
                </a:solidFill>
              </a:rPr>
              <a:t> Portal</a:t>
            </a:r>
          </a:p>
        </p:txBody>
      </p:sp>
      <p:cxnSp>
        <p:nvCxnSpPr>
          <p:cNvPr id="23" name="Straight Arrow Connector 22">
            <a:extLst>
              <a:ext uri="{FF2B5EF4-FFF2-40B4-BE49-F238E27FC236}">
                <a16:creationId xmlns:a16="http://schemas.microsoft.com/office/drawing/2014/main" id="{B8A6CF89-F94B-480E-8972-CFCE99222874}"/>
              </a:ext>
            </a:extLst>
          </p:cNvPr>
          <p:cNvCxnSpPr>
            <a:cxnSpLocks/>
          </p:cNvCxnSpPr>
          <p:nvPr/>
        </p:nvCxnSpPr>
        <p:spPr>
          <a:xfrm>
            <a:off x="3942149"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3610373-BD87-46B2-9D26-3298BD427C5B}"/>
              </a:ext>
            </a:extLst>
          </p:cNvPr>
          <p:cNvCxnSpPr>
            <a:cxnSpLocks/>
          </p:cNvCxnSpPr>
          <p:nvPr/>
        </p:nvCxnSpPr>
        <p:spPr>
          <a:xfrm>
            <a:off x="8642396"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2458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482860"/>
            <a:ext cx="10515600" cy="1335024"/>
          </a:xfrm>
        </p:spPr>
        <p:txBody>
          <a:bodyPr/>
          <a:lstStyle/>
          <a:p>
            <a:r>
              <a:rPr lang="es-ES"/>
              <a:t>Desde la publicación de la licitación hasta el contrato a partir de la </a:t>
            </a:r>
            <a:r>
              <a:rPr lang="es-ES" u="sng"/>
              <a:t>próxima versión de eProcurement</a:t>
            </a:r>
            <a:r>
              <a:rPr lang="es-ES"/>
              <a:t> (finales de 2021)</a:t>
            </a:r>
            <a:endParaRPr lang="en-GB"/>
          </a:p>
        </p:txBody>
      </p:sp>
      <p:grpSp>
        <p:nvGrpSpPr>
          <p:cNvPr id="30" name="Group 29">
            <a:extLst>
              <a:ext uri="{FF2B5EF4-FFF2-40B4-BE49-F238E27FC236}">
                <a16:creationId xmlns:a16="http://schemas.microsoft.com/office/drawing/2014/main" id="{73D0F5E8-40BA-46F4-9D6E-CBF428445784}"/>
              </a:ext>
            </a:extLst>
          </p:cNvPr>
          <p:cNvGrpSpPr/>
          <p:nvPr/>
        </p:nvGrpSpPr>
        <p:grpSpPr>
          <a:xfrm>
            <a:off x="970722" y="2887026"/>
            <a:ext cx="2584621" cy="2269648"/>
            <a:chOff x="235748" y="3257357"/>
            <a:chExt cx="2584621" cy="2269648"/>
          </a:xfrm>
        </p:grpSpPr>
        <p:pic>
          <p:nvPicPr>
            <p:cNvPr id="31" name="Picture 9" descr="Man_working_on_computer">
              <a:extLst>
                <a:ext uri="{FF2B5EF4-FFF2-40B4-BE49-F238E27FC236}">
                  <a16:creationId xmlns:a16="http://schemas.microsoft.com/office/drawing/2014/main" id="{9E59BE8D-1654-404C-A649-38B3F1B1A4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748" y="3964960"/>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5">
              <a:extLst>
                <a:ext uri="{FF2B5EF4-FFF2-40B4-BE49-F238E27FC236}">
                  <a16:creationId xmlns:a16="http://schemas.microsoft.com/office/drawing/2014/main" id="{02557D06-A9E3-4737-BE28-34930268E5B5}"/>
                </a:ext>
              </a:extLst>
            </p:cNvPr>
            <p:cNvSpPr txBox="1">
              <a:spLocks noChangeArrowheads="1"/>
            </p:cNvSpPr>
            <p:nvPr/>
          </p:nvSpPr>
          <p:spPr bwMode="auto">
            <a:xfrm>
              <a:off x="1773999" y="3257357"/>
              <a:ext cx="1026275"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t>PPMT</a:t>
              </a:r>
              <a:endParaRPr lang="en-GB" altLang="en-US" sz="2000" b="1"/>
            </a:p>
          </p:txBody>
        </p:sp>
        <p:sp>
          <p:nvSpPr>
            <p:cNvPr id="33" name="Rounded Rectangle 1">
              <a:extLst>
                <a:ext uri="{FF2B5EF4-FFF2-40B4-BE49-F238E27FC236}">
                  <a16:creationId xmlns:a16="http://schemas.microsoft.com/office/drawing/2014/main" id="{8261AD2C-6EF6-472C-88EA-E82D7EF38E8C}"/>
                </a:ext>
              </a:extLst>
            </p:cNvPr>
            <p:cNvSpPr/>
            <p:nvPr/>
          </p:nvSpPr>
          <p:spPr>
            <a:xfrm rot="16200000">
              <a:off x="1022734"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eTendering</a:t>
              </a:r>
              <a:endParaRPr lang="en-GB"/>
            </a:p>
          </p:txBody>
        </p:sp>
        <p:sp>
          <p:nvSpPr>
            <p:cNvPr id="34" name="Rounded Rectangle 27">
              <a:extLst>
                <a:ext uri="{FF2B5EF4-FFF2-40B4-BE49-F238E27FC236}">
                  <a16:creationId xmlns:a16="http://schemas.microsoft.com/office/drawing/2014/main" id="{948711DF-DE4A-43B6-9FE4-AC0B51AB075F}"/>
                </a:ext>
              </a:extLst>
            </p:cNvPr>
            <p:cNvSpPr/>
            <p:nvPr/>
          </p:nvSpPr>
          <p:spPr>
            <a:xfrm rot="16200000">
              <a:off x="1383925"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eNotices</a:t>
              </a:r>
              <a:endParaRPr lang="en-GB"/>
            </a:p>
          </p:txBody>
        </p:sp>
        <p:sp>
          <p:nvSpPr>
            <p:cNvPr id="35" name="Rounded Rectangle 28">
              <a:extLst>
                <a:ext uri="{FF2B5EF4-FFF2-40B4-BE49-F238E27FC236}">
                  <a16:creationId xmlns:a16="http://schemas.microsoft.com/office/drawing/2014/main" id="{C9ABEADB-23A6-4FF1-9517-EF23FD335FC4}"/>
                </a:ext>
              </a:extLst>
            </p:cNvPr>
            <p:cNvSpPr/>
            <p:nvPr/>
          </p:nvSpPr>
          <p:spPr>
            <a:xfrm rot="16200000">
              <a:off x="1747709"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ARES</a:t>
              </a:r>
              <a:endParaRPr lang="en-GB"/>
            </a:p>
          </p:txBody>
        </p:sp>
      </p:grpSp>
      <p:sp>
        <p:nvSpPr>
          <p:cNvPr id="42" name="Text Box 6">
            <a:extLst>
              <a:ext uri="{FF2B5EF4-FFF2-40B4-BE49-F238E27FC236}">
                <a16:creationId xmlns:a16="http://schemas.microsoft.com/office/drawing/2014/main" id="{41F03289-EBE1-4857-830D-F89418A66A18}"/>
              </a:ext>
            </a:extLst>
          </p:cNvPr>
          <p:cNvSpPr txBox="1">
            <a:spLocks noChangeArrowheads="1"/>
          </p:cNvSpPr>
          <p:nvPr/>
        </p:nvSpPr>
        <p:spPr bwMode="auto">
          <a:xfrm>
            <a:off x="9561794" y="3392222"/>
            <a:ext cx="1924528"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a:solidFill>
                  <a:schemeClr val="accent6">
                    <a:lumMod val="75000"/>
                  </a:schemeClr>
                </a:solidFill>
              </a:rPr>
              <a:t>eSubmission en </a:t>
            </a:r>
            <a:r>
              <a:rPr lang="es-ES" altLang="en-US" sz="2000" b="1">
                <a:solidFill>
                  <a:schemeClr val="accent6">
                    <a:lumMod val="75000"/>
                  </a:schemeClr>
                </a:solidFill>
              </a:rPr>
              <a:t>OPSYS</a:t>
            </a:r>
          </a:p>
          <a:p>
            <a:pPr algn="ctr" eaLnBrk="1" hangingPunct="1"/>
            <a:r>
              <a:rPr lang="es-ES" altLang="en-US" sz="2000">
                <a:solidFill>
                  <a:schemeClr val="tx1"/>
                </a:solidFill>
              </a:rPr>
              <a:t>+</a:t>
            </a:r>
          </a:p>
          <a:p>
            <a:pPr algn="ctr" eaLnBrk="1" hangingPunct="1"/>
            <a:r>
              <a:rPr lang="es-ES" altLang="en-US" sz="2000">
                <a:solidFill>
                  <a:schemeClr val="tx1"/>
                </a:solidFill>
              </a:rPr>
              <a:t>contratos
en </a:t>
            </a:r>
            <a:r>
              <a:rPr lang="es-ES" altLang="en-US" sz="2000" b="1">
                <a:solidFill>
                  <a:schemeClr val="tx1"/>
                </a:solidFill>
              </a:rPr>
              <a:t>CRIS</a:t>
            </a:r>
          </a:p>
        </p:txBody>
      </p:sp>
      <p:sp>
        <p:nvSpPr>
          <p:cNvPr id="46" name="Text Box 6">
            <a:extLst>
              <a:ext uri="{FF2B5EF4-FFF2-40B4-BE49-F238E27FC236}">
                <a16:creationId xmlns:a16="http://schemas.microsoft.com/office/drawing/2014/main" id="{C9A57BC4-17B5-4EF7-B0B4-F50928893B66}"/>
              </a:ext>
            </a:extLst>
          </p:cNvPr>
          <p:cNvSpPr txBox="1">
            <a:spLocks noChangeArrowheads="1"/>
          </p:cNvSpPr>
          <p:nvPr/>
        </p:nvSpPr>
        <p:spPr bwMode="auto">
          <a:xfrm>
            <a:off x="4945275" y="3392222"/>
            <a:ext cx="3347689"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a:solidFill>
                  <a:schemeClr val="tx1"/>
                </a:solidFill>
              </a:rPr>
              <a:t>Suplemento electrónico</a:t>
            </a:r>
          </a:p>
          <a:p>
            <a:pPr algn="ctr" eaLnBrk="1" hangingPunct="1"/>
            <a:r>
              <a:rPr lang="es-ES" altLang="en-US" sz="2000">
                <a:solidFill>
                  <a:schemeClr val="tx1"/>
                </a:solidFill>
              </a:rPr>
              <a:t>del Diario Oficial en </a:t>
            </a:r>
            <a:r>
              <a:rPr lang="es-ES" altLang="en-US" sz="2000" b="1">
                <a:solidFill>
                  <a:schemeClr val="tx1"/>
                </a:solidFill>
              </a:rPr>
              <a:t>TED</a:t>
            </a:r>
          </a:p>
          <a:p>
            <a:pPr algn="ctr" eaLnBrk="1" hangingPunct="1"/>
            <a:r>
              <a:rPr lang="es-ES" altLang="en-US" sz="2000">
                <a:solidFill>
                  <a:schemeClr val="tx1"/>
                </a:solidFill>
              </a:rPr>
              <a:t>+</a:t>
            </a:r>
          </a:p>
          <a:p>
            <a:pPr algn="ctr" eaLnBrk="1" hangingPunct="1"/>
            <a:r>
              <a:rPr lang="es-ES" altLang="en-US" sz="2000" b="1">
                <a:solidFill>
                  <a:schemeClr val="tx1"/>
                </a:solidFill>
                <a:latin typeface="Verdana"/>
                <a:ea typeface="Verdana"/>
                <a:cs typeface="Arial"/>
              </a:rPr>
              <a:t>Funding &amp; Tendering</a:t>
            </a:r>
            <a:endParaRPr lang="es-ES" altLang="en-US" sz="2000" b="1">
              <a:solidFill>
                <a:schemeClr val="tx1"/>
              </a:solidFill>
              <a:ea typeface="Verdana"/>
            </a:endParaRPr>
          </a:p>
          <a:p>
            <a:pPr algn="ctr" eaLnBrk="1" hangingPunct="1"/>
            <a:r>
              <a:rPr lang="es-ES" altLang="en-US" sz="2000" b="1">
                <a:solidFill>
                  <a:schemeClr val="tx1"/>
                </a:solidFill>
              </a:rPr>
              <a:t>Opportunities Portal</a:t>
            </a:r>
          </a:p>
        </p:txBody>
      </p:sp>
      <p:cxnSp>
        <p:nvCxnSpPr>
          <p:cNvPr id="17" name="Straight Arrow Connector 16">
            <a:extLst>
              <a:ext uri="{FF2B5EF4-FFF2-40B4-BE49-F238E27FC236}">
                <a16:creationId xmlns:a16="http://schemas.microsoft.com/office/drawing/2014/main" id="{F6C05CC3-D20A-45E6-9963-153F911E6FF6}"/>
              </a:ext>
            </a:extLst>
          </p:cNvPr>
          <p:cNvCxnSpPr>
            <a:cxnSpLocks/>
          </p:cNvCxnSpPr>
          <p:nvPr/>
        </p:nvCxnSpPr>
        <p:spPr>
          <a:xfrm>
            <a:off x="3942149"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A50A994-3D1B-4C08-8F8B-52512CADDA54}"/>
              </a:ext>
            </a:extLst>
          </p:cNvPr>
          <p:cNvCxnSpPr>
            <a:cxnSpLocks/>
          </p:cNvCxnSpPr>
          <p:nvPr/>
        </p:nvCxnSpPr>
        <p:spPr>
          <a:xfrm>
            <a:off x="8642396"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627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482859"/>
            <a:ext cx="10515600" cy="1335024"/>
          </a:xfrm>
        </p:spPr>
        <p:txBody>
          <a:bodyPr/>
          <a:lstStyle/>
          <a:p>
            <a:r>
              <a:rPr lang="es-ES"/>
              <a:t>Desde la publicación de la licitación hasta el contrato a partir de la </a:t>
            </a:r>
            <a:r>
              <a:rPr lang="es-ES" u="sng"/>
              <a:t>siguiente versión de eProcurement (2022)</a:t>
            </a:r>
            <a:endParaRPr lang="en-GB" u="sng"/>
          </a:p>
        </p:txBody>
      </p:sp>
      <p:grpSp>
        <p:nvGrpSpPr>
          <p:cNvPr id="39" name="Group 38">
            <a:extLst>
              <a:ext uri="{FF2B5EF4-FFF2-40B4-BE49-F238E27FC236}">
                <a16:creationId xmlns:a16="http://schemas.microsoft.com/office/drawing/2014/main" id="{376D4B21-94BC-4936-AF79-D0D9F18A8C08}"/>
              </a:ext>
            </a:extLst>
          </p:cNvPr>
          <p:cNvGrpSpPr/>
          <p:nvPr/>
        </p:nvGrpSpPr>
        <p:grpSpPr>
          <a:xfrm>
            <a:off x="970722" y="2887026"/>
            <a:ext cx="2584621" cy="2269648"/>
            <a:chOff x="235748" y="3257357"/>
            <a:chExt cx="2584621" cy="2269648"/>
          </a:xfrm>
        </p:grpSpPr>
        <p:pic>
          <p:nvPicPr>
            <p:cNvPr id="40" name="Picture 9" descr="Man_working_on_computer">
              <a:extLst>
                <a:ext uri="{FF2B5EF4-FFF2-40B4-BE49-F238E27FC236}">
                  <a16:creationId xmlns:a16="http://schemas.microsoft.com/office/drawing/2014/main" id="{C66694D9-4656-41DD-9037-174AAE3A65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748" y="3964960"/>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 Box 5">
              <a:extLst>
                <a:ext uri="{FF2B5EF4-FFF2-40B4-BE49-F238E27FC236}">
                  <a16:creationId xmlns:a16="http://schemas.microsoft.com/office/drawing/2014/main" id="{98C2D838-73B9-47F8-8B3F-8E7D15BA9888}"/>
                </a:ext>
              </a:extLst>
            </p:cNvPr>
            <p:cNvSpPr txBox="1">
              <a:spLocks noChangeArrowheads="1"/>
            </p:cNvSpPr>
            <p:nvPr/>
          </p:nvSpPr>
          <p:spPr bwMode="auto">
            <a:xfrm>
              <a:off x="1773999" y="3257357"/>
              <a:ext cx="1026275"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t>PPMT</a:t>
              </a:r>
              <a:endParaRPr lang="en-GB" altLang="en-US" sz="2000" b="1"/>
            </a:p>
          </p:txBody>
        </p:sp>
        <p:sp>
          <p:nvSpPr>
            <p:cNvPr id="42" name="Rounded Rectangle 1">
              <a:extLst>
                <a:ext uri="{FF2B5EF4-FFF2-40B4-BE49-F238E27FC236}">
                  <a16:creationId xmlns:a16="http://schemas.microsoft.com/office/drawing/2014/main" id="{9852D3D9-D19C-469C-BB86-105CC271A6E7}"/>
                </a:ext>
              </a:extLst>
            </p:cNvPr>
            <p:cNvSpPr/>
            <p:nvPr/>
          </p:nvSpPr>
          <p:spPr>
            <a:xfrm rot="16200000">
              <a:off x="1022734"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eTendering</a:t>
              </a:r>
              <a:endParaRPr lang="en-GB"/>
            </a:p>
          </p:txBody>
        </p:sp>
        <p:sp>
          <p:nvSpPr>
            <p:cNvPr id="43" name="Rounded Rectangle 27">
              <a:extLst>
                <a:ext uri="{FF2B5EF4-FFF2-40B4-BE49-F238E27FC236}">
                  <a16:creationId xmlns:a16="http://schemas.microsoft.com/office/drawing/2014/main" id="{61913EBC-E0D5-49D0-A950-CB80E452746D}"/>
                </a:ext>
              </a:extLst>
            </p:cNvPr>
            <p:cNvSpPr/>
            <p:nvPr/>
          </p:nvSpPr>
          <p:spPr>
            <a:xfrm rot="16200000">
              <a:off x="1383925"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eNotices</a:t>
              </a:r>
              <a:endParaRPr lang="en-GB"/>
            </a:p>
          </p:txBody>
        </p:sp>
        <p:sp>
          <p:nvSpPr>
            <p:cNvPr id="44" name="Rounded Rectangle 28">
              <a:extLst>
                <a:ext uri="{FF2B5EF4-FFF2-40B4-BE49-F238E27FC236}">
                  <a16:creationId xmlns:a16="http://schemas.microsoft.com/office/drawing/2014/main" id="{C3CFFE91-DD5D-400C-9A36-C2C8CDD987D4}"/>
                </a:ext>
              </a:extLst>
            </p:cNvPr>
            <p:cNvSpPr/>
            <p:nvPr/>
          </p:nvSpPr>
          <p:spPr>
            <a:xfrm rot="16200000">
              <a:off x="1747709" y="4454345"/>
              <a:ext cx="1823926" cy="32139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ARES</a:t>
              </a:r>
              <a:endParaRPr lang="en-GB"/>
            </a:p>
          </p:txBody>
        </p:sp>
      </p:grpSp>
      <p:sp>
        <p:nvSpPr>
          <p:cNvPr id="49" name="Text Box 6">
            <a:extLst>
              <a:ext uri="{FF2B5EF4-FFF2-40B4-BE49-F238E27FC236}">
                <a16:creationId xmlns:a16="http://schemas.microsoft.com/office/drawing/2014/main" id="{D18644E4-44C3-46CA-A02C-2ADE75D095FC}"/>
              </a:ext>
            </a:extLst>
          </p:cNvPr>
          <p:cNvSpPr txBox="1">
            <a:spLocks noChangeArrowheads="1"/>
          </p:cNvSpPr>
          <p:nvPr/>
        </p:nvSpPr>
        <p:spPr bwMode="auto">
          <a:xfrm>
            <a:off x="9561794" y="3392222"/>
            <a:ext cx="1924528"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a:solidFill>
                  <a:schemeClr val="tx1"/>
                </a:solidFill>
              </a:rPr>
              <a:t>eSubmission en </a:t>
            </a:r>
            <a:r>
              <a:rPr lang="fr-BE" altLang="en-US" sz="2000" b="1">
                <a:solidFill>
                  <a:schemeClr val="tx1"/>
                </a:solidFill>
              </a:rPr>
              <a:t>OPSYS</a:t>
            </a:r>
          </a:p>
          <a:p>
            <a:pPr algn="ctr" eaLnBrk="1" hangingPunct="1"/>
            <a:r>
              <a:rPr lang="fr-BE" altLang="en-US" sz="2000">
                <a:solidFill>
                  <a:schemeClr val="tx1"/>
                </a:solidFill>
              </a:rPr>
              <a:t>+</a:t>
            </a:r>
          </a:p>
          <a:p>
            <a:pPr algn="ctr" eaLnBrk="1" hangingPunct="1"/>
            <a:r>
              <a:rPr lang="es-ES" altLang="en-US" sz="2000">
                <a:solidFill>
                  <a:schemeClr val="accent6">
                    <a:lumMod val="75000"/>
                  </a:schemeClr>
                </a:solidFill>
              </a:rPr>
              <a:t>contratos</a:t>
            </a:r>
          </a:p>
          <a:p>
            <a:pPr algn="ctr" eaLnBrk="1" hangingPunct="1"/>
            <a:r>
              <a:rPr lang="es-ES" altLang="en-US" sz="2000">
                <a:solidFill>
                  <a:schemeClr val="accent6">
                    <a:lumMod val="75000"/>
                  </a:schemeClr>
                </a:solidFill>
              </a:rPr>
              <a:t>en </a:t>
            </a:r>
            <a:r>
              <a:rPr lang="es-ES" altLang="en-US" sz="2000" b="1">
                <a:solidFill>
                  <a:schemeClr val="accent6">
                    <a:lumMod val="75000"/>
                  </a:schemeClr>
                </a:solidFill>
              </a:rPr>
              <a:t>OPSYS</a:t>
            </a:r>
          </a:p>
        </p:txBody>
      </p:sp>
      <p:sp>
        <p:nvSpPr>
          <p:cNvPr id="50" name="Text Box 6">
            <a:extLst>
              <a:ext uri="{FF2B5EF4-FFF2-40B4-BE49-F238E27FC236}">
                <a16:creationId xmlns:a16="http://schemas.microsoft.com/office/drawing/2014/main" id="{E500FF38-E9F0-4C93-8759-FEEB80D36B37}"/>
              </a:ext>
            </a:extLst>
          </p:cNvPr>
          <p:cNvSpPr txBox="1">
            <a:spLocks noChangeArrowheads="1"/>
          </p:cNvSpPr>
          <p:nvPr/>
        </p:nvSpPr>
        <p:spPr bwMode="auto">
          <a:xfrm>
            <a:off x="4945275" y="3392222"/>
            <a:ext cx="3347689" cy="163339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a:solidFill>
                  <a:schemeClr val="tx1"/>
                </a:solidFill>
              </a:rPr>
              <a:t>Suplemento electrónico</a:t>
            </a:r>
          </a:p>
          <a:p>
            <a:pPr algn="ctr" eaLnBrk="1" hangingPunct="1"/>
            <a:r>
              <a:rPr lang="es-ES" altLang="en-US" sz="2000">
                <a:solidFill>
                  <a:schemeClr val="tx1"/>
                </a:solidFill>
              </a:rPr>
              <a:t>del Diario Oficial en </a:t>
            </a:r>
            <a:r>
              <a:rPr lang="es-ES" altLang="en-US" sz="2000" b="1">
                <a:solidFill>
                  <a:schemeClr val="tx1"/>
                </a:solidFill>
              </a:rPr>
              <a:t>TED</a:t>
            </a:r>
          </a:p>
          <a:p>
            <a:pPr algn="ctr" eaLnBrk="1" hangingPunct="1"/>
            <a:r>
              <a:rPr lang="es-ES" altLang="en-US" sz="2000">
                <a:solidFill>
                  <a:schemeClr val="tx1"/>
                </a:solidFill>
              </a:rPr>
              <a:t>+</a:t>
            </a:r>
          </a:p>
          <a:p>
            <a:pPr algn="ctr" eaLnBrk="1" hangingPunct="1"/>
            <a:r>
              <a:rPr lang="es-ES" altLang="en-US" sz="2000" b="1">
                <a:solidFill>
                  <a:schemeClr val="tx1"/>
                </a:solidFill>
                <a:latin typeface="Verdana"/>
                <a:ea typeface="Verdana"/>
                <a:cs typeface="Arial"/>
              </a:rPr>
              <a:t>Funding &amp; Tendering</a:t>
            </a:r>
            <a:endParaRPr lang="es-ES" altLang="en-US" sz="2000" b="1">
              <a:solidFill>
                <a:schemeClr val="tx1"/>
              </a:solidFill>
              <a:ea typeface="Verdana"/>
            </a:endParaRPr>
          </a:p>
          <a:p>
            <a:pPr algn="ctr" eaLnBrk="1" hangingPunct="1"/>
            <a:r>
              <a:rPr lang="es-ES" altLang="en-US" sz="2000" b="1">
                <a:solidFill>
                  <a:schemeClr val="tx1"/>
                </a:solidFill>
              </a:rPr>
              <a:t>Opportunities Portal</a:t>
            </a:r>
          </a:p>
        </p:txBody>
      </p:sp>
      <p:cxnSp>
        <p:nvCxnSpPr>
          <p:cNvPr id="13" name="Straight Arrow Connector 12">
            <a:extLst>
              <a:ext uri="{FF2B5EF4-FFF2-40B4-BE49-F238E27FC236}">
                <a16:creationId xmlns:a16="http://schemas.microsoft.com/office/drawing/2014/main" id="{2CBB8782-9241-4DF4-B1FE-7F8E1DBC4F7B}"/>
              </a:ext>
            </a:extLst>
          </p:cNvPr>
          <p:cNvCxnSpPr>
            <a:cxnSpLocks/>
          </p:cNvCxnSpPr>
          <p:nvPr/>
        </p:nvCxnSpPr>
        <p:spPr>
          <a:xfrm>
            <a:off x="3942149"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5ED2D82-A66B-409A-B7B2-439E81580A72}"/>
              </a:ext>
            </a:extLst>
          </p:cNvPr>
          <p:cNvCxnSpPr>
            <a:cxnSpLocks/>
          </p:cNvCxnSpPr>
          <p:nvPr/>
        </p:nvCxnSpPr>
        <p:spPr>
          <a:xfrm>
            <a:off x="8642396" y="4240399"/>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1455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8655472" y="2387681"/>
            <a:ext cx="2834640" cy="224942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ltLang="en-US" sz="2000">
                <a:solidFill>
                  <a:schemeClr val="tx1"/>
                </a:solidFill>
              </a:rPr>
              <a:t>Preparación, gestión y ejecución de contratos en</a:t>
            </a:r>
            <a:r>
              <a:rPr lang="es-ES" altLang="en-US" sz="2000" b="1">
                <a:solidFill>
                  <a:schemeClr val="tx1"/>
                </a:solidFill>
              </a:rPr>
              <a:t> CRIS</a:t>
            </a:r>
          </a:p>
        </p:txBody>
      </p:sp>
      <p:sp>
        <p:nvSpPr>
          <p:cNvPr id="4" name="Rounded Rectangle 3"/>
          <p:cNvSpPr/>
          <p:nvPr/>
        </p:nvSpPr>
        <p:spPr>
          <a:xfrm>
            <a:off x="795528" y="2412196"/>
            <a:ext cx="4517293" cy="224942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Box 5"/>
          <p:cNvSpPr txBox="1">
            <a:spLocks noChangeArrowheads="1"/>
          </p:cNvSpPr>
          <p:nvPr/>
        </p:nvSpPr>
        <p:spPr bwMode="auto">
          <a:xfrm>
            <a:off x="2129248" y="3221728"/>
            <a:ext cx="2796289"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solidFill>
                  <a:schemeClr val="tx1"/>
                </a:solidFill>
              </a:rPr>
              <a:t>E-Calls PROSPECT</a:t>
            </a:r>
            <a:endParaRPr lang="en-GB" altLang="en-US" sz="2000" b="1">
              <a:solidFill>
                <a:schemeClr val="tx1"/>
              </a:solidFill>
            </a:endParaRPr>
          </a:p>
        </p:txBody>
      </p:sp>
      <p:sp>
        <p:nvSpPr>
          <p:cNvPr id="18" name="Text Box 6"/>
          <p:cNvSpPr txBox="1">
            <a:spLocks noChangeArrowheads="1"/>
          </p:cNvSpPr>
          <p:nvPr/>
        </p:nvSpPr>
        <p:spPr bwMode="auto">
          <a:xfrm>
            <a:off x="5839293" y="2699703"/>
            <a:ext cx="228970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r>
              <a:rPr lang="es-ES" altLang="en-US" sz="2000" b="1">
                <a:solidFill>
                  <a:schemeClr val="tx1"/>
                </a:solidFill>
              </a:rPr>
              <a:t>Página web de</a:t>
            </a:r>
          </a:p>
          <a:p>
            <a:pPr algn="ctr"/>
            <a:r>
              <a:rPr lang="es-ES" altLang="en-US" sz="2000" b="1">
                <a:solidFill>
                  <a:schemeClr val="tx1"/>
                </a:solidFill>
                <a:latin typeface="Verdana"/>
                <a:ea typeface="Verdana"/>
                <a:cs typeface="Arial"/>
              </a:rPr>
              <a:t>INTPA</a:t>
            </a:r>
            <a:endParaRPr lang="es-ES">
              <a:solidFill>
                <a:schemeClr val="tx1"/>
              </a:solidFill>
            </a:endParaRPr>
          </a:p>
        </p:txBody>
      </p:sp>
      <p:sp>
        <p:nvSpPr>
          <p:cNvPr id="31" name="TextBox 30"/>
          <p:cNvSpPr txBox="1"/>
          <p:nvPr/>
        </p:nvSpPr>
        <p:spPr>
          <a:xfrm rot="16200000">
            <a:off x="-642535" y="3332320"/>
            <a:ext cx="2249426" cy="369332"/>
          </a:xfrm>
          <a:prstGeom prst="rect">
            <a:avLst/>
          </a:prstGeom>
          <a:noFill/>
        </p:spPr>
        <p:txBody>
          <a:bodyPr wrap="square" rtlCol="0">
            <a:spAutoFit/>
          </a:bodyPr>
          <a:lstStyle/>
          <a:p>
            <a:pPr algn="ctr"/>
            <a:r>
              <a:rPr lang="es-ES" b="1">
                <a:solidFill>
                  <a:srgbClr val="024EA2"/>
                </a:solidFill>
              </a:rPr>
              <a:t>Por el momento</a:t>
            </a:r>
          </a:p>
        </p:txBody>
      </p:sp>
      <p:sp>
        <p:nvSpPr>
          <p:cNvPr id="2" name="Title 1">
            <a:extLst>
              <a:ext uri="{FF2B5EF4-FFF2-40B4-BE49-F238E27FC236}">
                <a16:creationId xmlns:a16="http://schemas.microsoft.com/office/drawing/2014/main" id="{AE78A421-E506-4753-80B2-AAF591A03B5B}"/>
              </a:ext>
            </a:extLst>
          </p:cNvPr>
          <p:cNvSpPr>
            <a:spLocks noGrp="1"/>
          </p:cNvSpPr>
          <p:nvPr>
            <p:ph type="title"/>
          </p:nvPr>
        </p:nvSpPr>
        <p:spPr/>
        <p:txBody>
          <a:bodyPr/>
          <a:lstStyle/>
          <a:p>
            <a:r>
              <a:rPr lang="es-ES">
                <a:solidFill>
                  <a:srgbClr val="024B9C"/>
                </a:solidFill>
              </a:rPr>
              <a:t>Desde la publicación de la Convocatoria de Propuestas hasta el Contrato </a:t>
            </a:r>
            <a:r>
              <a:rPr lang="es-ES" u="sng">
                <a:solidFill>
                  <a:srgbClr val="024B9C"/>
                </a:solidFill>
              </a:rPr>
              <a:t>en la actualidad</a:t>
            </a:r>
            <a:endParaRPr lang="es-ES"/>
          </a:p>
        </p:txBody>
      </p:sp>
      <p:pic>
        <p:nvPicPr>
          <p:cNvPr id="21" name="Picture 20">
            <a:extLst>
              <a:ext uri="{FF2B5EF4-FFF2-40B4-BE49-F238E27FC236}">
                <a16:creationId xmlns:a16="http://schemas.microsoft.com/office/drawing/2014/main" id="{70EC8E83-237C-47AC-918F-B6BE37F0B14B}"/>
              </a:ext>
            </a:extLst>
          </p:cNvPr>
          <p:cNvPicPr>
            <a:picLocks noChangeAspect="1"/>
          </p:cNvPicPr>
          <p:nvPr/>
        </p:nvPicPr>
        <p:blipFill>
          <a:blip r:embed="rId3"/>
          <a:stretch>
            <a:fillRect/>
          </a:stretch>
        </p:blipFill>
        <p:spPr>
          <a:xfrm>
            <a:off x="868692" y="2816003"/>
            <a:ext cx="1304925" cy="1304925"/>
          </a:xfrm>
          <a:prstGeom prst="rect">
            <a:avLst/>
          </a:prstGeom>
        </p:spPr>
      </p:pic>
      <p:cxnSp>
        <p:nvCxnSpPr>
          <p:cNvPr id="36" name="Straight Arrow Connector 35">
            <a:extLst>
              <a:ext uri="{FF2B5EF4-FFF2-40B4-BE49-F238E27FC236}">
                <a16:creationId xmlns:a16="http://schemas.microsoft.com/office/drawing/2014/main" id="{00BCDF46-CF08-49BA-B222-F9560816325C}"/>
              </a:ext>
            </a:extLst>
          </p:cNvPr>
          <p:cNvCxnSpPr>
            <a:cxnSpLocks/>
          </p:cNvCxnSpPr>
          <p:nvPr/>
        </p:nvCxnSpPr>
        <p:spPr>
          <a:xfrm>
            <a:off x="4979853" y="3064742"/>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3FD3D72-4150-4184-A7AC-C3BC3BAE5256}"/>
              </a:ext>
            </a:extLst>
          </p:cNvPr>
          <p:cNvCxnSpPr>
            <a:cxnSpLocks/>
          </p:cNvCxnSpPr>
          <p:nvPr/>
        </p:nvCxnSpPr>
        <p:spPr>
          <a:xfrm>
            <a:off x="4981570" y="4097368"/>
            <a:ext cx="4067427"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764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a:xfrm>
            <a:off x="8901065" y="3771311"/>
            <a:ext cx="2834640" cy="2249424"/>
          </a:xfrm>
          <a:prstGeom prst="roundRect">
            <a:avLst/>
          </a:prstGeom>
          <a:gradFill flip="none" rotWithShape="1">
            <a:gsLst>
              <a:gs pos="0">
                <a:srgbClr val="FFFFCC"/>
              </a:gs>
              <a:gs pos="40000">
                <a:srgbClr val="FFFFCC"/>
              </a:gs>
              <a:gs pos="60000">
                <a:schemeClr val="bg2"/>
              </a:gs>
              <a:gs pos="100000">
                <a:schemeClr val="bg2"/>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solidFill>
                  <a:schemeClr val="accent6">
                    <a:lumMod val="75000"/>
                  </a:schemeClr>
                </a:solidFill>
              </a:rPr>
              <a:t>Preparación, gestión y ejecución de contratos en </a:t>
            </a:r>
            <a:r>
              <a:rPr lang="es-ES" sz="2000" b="1">
                <a:solidFill>
                  <a:schemeClr val="accent6">
                    <a:lumMod val="75000"/>
                  </a:schemeClr>
                </a:solidFill>
              </a:rPr>
              <a:t>OPSYS</a:t>
            </a:r>
            <a:r>
              <a:rPr lang="es-ES" sz="2000">
                <a:solidFill>
                  <a:schemeClr val="accent6">
                    <a:lumMod val="75000"/>
                  </a:schemeClr>
                </a:solidFill>
              </a:rPr>
              <a:t>; comunicación con contratistas a través del portal</a:t>
            </a:r>
            <a:endParaRPr lang="en-US" sz="2000">
              <a:solidFill>
                <a:schemeClr val="accent6">
                  <a:lumMod val="75000"/>
                </a:schemeClr>
              </a:solidFill>
            </a:endParaRPr>
          </a:p>
        </p:txBody>
      </p:sp>
      <p:sp>
        <p:nvSpPr>
          <p:cNvPr id="43" name="Rounded Rectangle 42"/>
          <p:cNvSpPr/>
          <p:nvPr/>
        </p:nvSpPr>
        <p:spPr>
          <a:xfrm>
            <a:off x="5801035" y="3775605"/>
            <a:ext cx="2834640" cy="2249127"/>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ounded Rectangle 41"/>
          <p:cNvSpPr/>
          <p:nvPr/>
        </p:nvSpPr>
        <p:spPr>
          <a:xfrm>
            <a:off x="8901065" y="1372449"/>
            <a:ext cx="2834640" cy="224942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ltLang="en-US" sz="2000">
                <a:solidFill>
                  <a:schemeClr val="tx1"/>
                </a:solidFill>
              </a:rPr>
              <a:t>Preparación, gestión y ejecución de contratos en</a:t>
            </a:r>
            <a:r>
              <a:rPr lang="es-ES" altLang="en-US" sz="2000" b="1">
                <a:solidFill>
                  <a:schemeClr val="tx1"/>
                </a:solidFill>
              </a:rPr>
              <a:t> CRIS</a:t>
            </a:r>
          </a:p>
        </p:txBody>
      </p:sp>
      <p:sp>
        <p:nvSpPr>
          <p:cNvPr id="4" name="Rectangle 3"/>
          <p:cNvSpPr/>
          <p:nvPr/>
        </p:nvSpPr>
        <p:spPr>
          <a:xfrm>
            <a:off x="3048000" y="729569"/>
            <a:ext cx="6096000" cy="369332"/>
          </a:xfrm>
          <a:prstGeom prst="rect">
            <a:avLst/>
          </a:prstGeom>
        </p:spPr>
        <p:txBody>
          <a:bodyPr>
            <a:spAutoFit/>
          </a:bodyPr>
          <a:lstStyle/>
          <a:p>
            <a:endParaRPr lang="en-US" b="0" i="0">
              <a:solidFill>
                <a:srgbClr val="172B4D"/>
              </a:solidFill>
              <a:effectLst/>
              <a:latin typeface="-apple-system"/>
            </a:endParaRPr>
          </a:p>
        </p:txBody>
      </p:sp>
      <p:sp>
        <p:nvSpPr>
          <p:cNvPr id="10" name="Text Box 5"/>
          <p:cNvSpPr txBox="1">
            <a:spLocks noChangeArrowheads="1"/>
          </p:cNvSpPr>
          <p:nvPr/>
        </p:nvSpPr>
        <p:spPr bwMode="auto">
          <a:xfrm>
            <a:off x="2411676" y="2395171"/>
            <a:ext cx="3129981"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t>e-Calls PROSPECT</a:t>
            </a:r>
            <a:endParaRPr lang="en-GB" altLang="en-US" sz="2000" b="1"/>
          </a:p>
        </p:txBody>
      </p:sp>
      <p:sp>
        <p:nvSpPr>
          <p:cNvPr id="15" name="Text Box 6"/>
          <p:cNvSpPr txBox="1">
            <a:spLocks noChangeArrowheads="1"/>
          </p:cNvSpPr>
          <p:nvPr/>
        </p:nvSpPr>
        <p:spPr bwMode="auto">
          <a:xfrm>
            <a:off x="5796417" y="1629050"/>
            <a:ext cx="2898848"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n-GB" altLang="en-US" sz="2000" b="1" dirty="0">
                <a:solidFill>
                  <a:schemeClr val="accent6">
                    <a:lumMod val="75000"/>
                  </a:schemeClr>
                </a:solidFill>
              </a:rPr>
              <a:t>Funding &amp; Tenders</a:t>
            </a:r>
          </a:p>
          <a:p>
            <a:pPr algn="ctr" eaLnBrk="1" hangingPunct="1"/>
            <a:r>
              <a:rPr lang="en-GB" altLang="en-US" sz="2000" b="1" dirty="0">
                <a:solidFill>
                  <a:schemeClr val="accent6">
                    <a:lumMod val="75000"/>
                  </a:schemeClr>
                </a:solidFill>
              </a:rPr>
              <a:t>Portal</a:t>
            </a:r>
          </a:p>
        </p:txBody>
      </p:sp>
      <p:sp>
        <p:nvSpPr>
          <p:cNvPr id="18" name="TextBox 17"/>
          <p:cNvSpPr txBox="1"/>
          <p:nvPr/>
        </p:nvSpPr>
        <p:spPr>
          <a:xfrm rot="16200000">
            <a:off x="-268670" y="2035645"/>
            <a:ext cx="2249128" cy="923330"/>
          </a:xfrm>
          <a:prstGeom prst="rect">
            <a:avLst/>
          </a:prstGeom>
          <a:noFill/>
        </p:spPr>
        <p:txBody>
          <a:bodyPr wrap="square" rtlCol="0">
            <a:spAutoFit/>
          </a:bodyPr>
          <a:lstStyle/>
          <a:p>
            <a:pPr algn="ctr"/>
            <a:r>
              <a:rPr lang="es-ES" b="1">
                <a:solidFill>
                  <a:srgbClr val="024EA2"/>
                </a:solidFill>
              </a:rPr>
              <a:t>Más adelante</a:t>
            </a:r>
          </a:p>
          <a:p>
            <a:pPr algn="ctr"/>
            <a:r>
              <a:rPr lang="es-ES" b="1">
                <a:solidFill>
                  <a:srgbClr val="024EA2"/>
                </a:solidFill>
              </a:rPr>
              <a:t>en 2021
</a:t>
            </a:r>
            <a:endParaRPr lang="en-GB" b="1">
              <a:solidFill>
                <a:srgbClr val="024EA2"/>
              </a:solidFill>
            </a:endParaRPr>
          </a:p>
        </p:txBody>
      </p:sp>
      <p:sp>
        <p:nvSpPr>
          <p:cNvPr id="22" name="Title 2"/>
          <p:cNvSpPr>
            <a:spLocks noGrp="1"/>
          </p:cNvSpPr>
          <p:nvPr>
            <p:ph type="title"/>
          </p:nvPr>
        </p:nvSpPr>
        <p:spPr/>
        <p:txBody>
          <a:bodyPr/>
          <a:lstStyle/>
          <a:p>
            <a:r>
              <a:rPr lang="es-ES">
                <a:solidFill>
                  <a:srgbClr val="024B9C"/>
                </a:solidFill>
              </a:rPr>
              <a:t>Desde la publicación de la Convocatoria de Propuestas hasta el Contrato</a:t>
            </a:r>
            <a:endParaRPr lang="en-GB" sz="5400" u="sng">
              <a:solidFill>
                <a:srgbClr val="024B9C"/>
              </a:solidFill>
              <a:cs typeface="Arial"/>
            </a:endParaRPr>
          </a:p>
        </p:txBody>
      </p:sp>
      <p:sp>
        <p:nvSpPr>
          <p:cNvPr id="25" name="Rounded Rectangle 24"/>
          <p:cNvSpPr/>
          <p:nvPr/>
        </p:nvSpPr>
        <p:spPr>
          <a:xfrm>
            <a:off x="1042372" y="3771609"/>
            <a:ext cx="4499285" cy="2249127"/>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Box 5"/>
          <p:cNvSpPr txBox="1">
            <a:spLocks noChangeArrowheads="1"/>
          </p:cNvSpPr>
          <p:nvPr/>
        </p:nvSpPr>
        <p:spPr bwMode="auto">
          <a:xfrm>
            <a:off x="2462173" y="4540989"/>
            <a:ext cx="2721281"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s-ES" altLang="en-US" sz="2000" b="1">
                <a:solidFill>
                  <a:schemeClr val="accent6">
                    <a:lumMod val="75000"/>
                  </a:schemeClr>
                </a:solidFill>
              </a:rPr>
              <a:t>OPSYS basado en</a:t>
            </a:r>
          </a:p>
          <a:p>
            <a:pPr algn="ctr" eaLnBrk="1" hangingPunct="1"/>
            <a:r>
              <a:rPr lang="es-ES" altLang="en-US" sz="2000" b="1">
                <a:solidFill>
                  <a:schemeClr val="accent6">
                    <a:lumMod val="75000"/>
                  </a:schemeClr>
                </a:solidFill>
              </a:rPr>
              <a:t>eGrants </a:t>
            </a:r>
          </a:p>
        </p:txBody>
      </p:sp>
      <p:sp>
        <p:nvSpPr>
          <p:cNvPr id="32" name="Text Box 6"/>
          <p:cNvSpPr txBox="1">
            <a:spLocks noChangeArrowheads="1"/>
          </p:cNvSpPr>
          <p:nvPr/>
        </p:nvSpPr>
        <p:spPr bwMode="auto">
          <a:xfrm>
            <a:off x="5935604" y="4566129"/>
            <a:ext cx="2571515"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en-GB" altLang="en-US" sz="2000">
                <a:solidFill>
                  <a:schemeClr val="tx1"/>
                </a:solidFill>
              </a:rPr>
              <a:t>Funding &amp; Tenders</a:t>
            </a:r>
          </a:p>
          <a:p>
            <a:pPr algn="ctr" eaLnBrk="1" hangingPunct="1"/>
            <a:r>
              <a:rPr lang="en-GB" altLang="en-US" sz="2000">
                <a:solidFill>
                  <a:schemeClr val="tx1"/>
                </a:solidFill>
              </a:rPr>
              <a:t>Portal</a:t>
            </a:r>
          </a:p>
        </p:txBody>
      </p:sp>
      <p:sp>
        <p:nvSpPr>
          <p:cNvPr id="35" name="TextBox 34"/>
          <p:cNvSpPr txBox="1"/>
          <p:nvPr/>
        </p:nvSpPr>
        <p:spPr>
          <a:xfrm rot="16200000">
            <a:off x="-277225" y="4573007"/>
            <a:ext cx="2249128" cy="646331"/>
          </a:xfrm>
          <a:prstGeom prst="rect">
            <a:avLst/>
          </a:prstGeom>
          <a:noFill/>
        </p:spPr>
        <p:txBody>
          <a:bodyPr wrap="square" rtlCol="0">
            <a:spAutoFit/>
          </a:bodyPr>
          <a:lstStyle/>
          <a:p>
            <a:pPr algn="ctr"/>
            <a:r>
              <a:rPr lang="fr-BE" b="1">
                <a:solidFill>
                  <a:srgbClr val="024EA2"/>
                </a:solidFill>
              </a:rPr>
              <a:t>En 2022
</a:t>
            </a:r>
            <a:endParaRPr lang="en-GB" b="1">
              <a:solidFill>
                <a:srgbClr val="024EA2"/>
              </a:solidFill>
            </a:endParaRPr>
          </a:p>
        </p:txBody>
      </p:sp>
      <p:sp>
        <p:nvSpPr>
          <p:cNvPr id="7" name="Rounded Rectangle 6"/>
          <p:cNvSpPr/>
          <p:nvPr/>
        </p:nvSpPr>
        <p:spPr>
          <a:xfrm>
            <a:off x="1042372" y="1372746"/>
            <a:ext cx="4517293" cy="2249127"/>
          </a:xfrm>
          <a:prstGeom prst="roundRect">
            <a:avLst/>
          </a:prstGeom>
          <a:solidFill>
            <a:srgbClr val="D3E8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1027A877-AB0B-4DC4-8E57-826324EA1B7C}"/>
              </a:ext>
            </a:extLst>
          </p:cNvPr>
          <p:cNvPicPr>
            <a:picLocks noChangeAspect="1"/>
          </p:cNvPicPr>
          <p:nvPr/>
        </p:nvPicPr>
        <p:blipFill>
          <a:blip r:embed="rId3"/>
          <a:stretch>
            <a:fillRect/>
          </a:stretch>
        </p:blipFill>
        <p:spPr>
          <a:xfrm>
            <a:off x="1097681" y="1862728"/>
            <a:ext cx="1304925" cy="1304925"/>
          </a:xfrm>
          <a:prstGeom prst="rect">
            <a:avLst/>
          </a:prstGeom>
        </p:spPr>
      </p:pic>
      <p:pic>
        <p:nvPicPr>
          <p:cNvPr id="45" name="Picture 44">
            <a:extLst>
              <a:ext uri="{FF2B5EF4-FFF2-40B4-BE49-F238E27FC236}">
                <a16:creationId xmlns:a16="http://schemas.microsoft.com/office/drawing/2014/main" id="{34EFD536-0D9B-4980-9820-80890A7C1BD2}"/>
              </a:ext>
            </a:extLst>
          </p:cNvPr>
          <p:cNvPicPr>
            <a:picLocks noChangeAspect="1"/>
          </p:cNvPicPr>
          <p:nvPr/>
        </p:nvPicPr>
        <p:blipFill>
          <a:blip r:embed="rId3"/>
          <a:stretch>
            <a:fillRect/>
          </a:stretch>
        </p:blipFill>
        <p:spPr>
          <a:xfrm>
            <a:off x="1099810" y="4309669"/>
            <a:ext cx="1304925" cy="1304925"/>
          </a:xfrm>
          <a:prstGeom prst="rect">
            <a:avLst/>
          </a:prstGeom>
        </p:spPr>
      </p:pic>
      <p:sp>
        <p:nvSpPr>
          <p:cNvPr id="73" name="Text Box 5">
            <a:extLst>
              <a:ext uri="{FF2B5EF4-FFF2-40B4-BE49-F238E27FC236}">
                <a16:creationId xmlns:a16="http://schemas.microsoft.com/office/drawing/2014/main" id="{AF5A6842-5D5E-4CFE-899C-7D1F6F183DA0}"/>
              </a:ext>
            </a:extLst>
          </p:cNvPr>
          <p:cNvSpPr txBox="1">
            <a:spLocks noChangeArrowheads="1"/>
          </p:cNvSpPr>
          <p:nvPr/>
        </p:nvSpPr>
        <p:spPr bwMode="auto">
          <a:xfrm>
            <a:off x="2387165" y="2287642"/>
            <a:ext cx="2796289"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a:solidFill>
                  <a:schemeClr val="tx1"/>
                </a:solidFill>
              </a:rPr>
              <a:t>E-Calls PROSPECT</a:t>
            </a:r>
            <a:endParaRPr lang="en-GB" altLang="en-US" sz="2000" b="1">
              <a:solidFill>
                <a:schemeClr val="tx1"/>
              </a:solidFill>
            </a:endParaRPr>
          </a:p>
        </p:txBody>
      </p:sp>
      <p:sp>
        <p:nvSpPr>
          <p:cNvPr id="74" name="TextBox 73">
            <a:extLst>
              <a:ext uri="{FF2B5EF4-FFF2-40B4-BE49-F238E27FC236}">
                <a16:creationId xmlns:a16="http://schemas.microsoft.com/office/drawing/2014/main" id="{C852113C-48EA-4143-8038-3E72FC8FCAD4}"/>
              </a:ext>
            </a:extLst>
          </p:cNvPr>
          <p:cNvSpPr txBox="1"/>
          <p:nvPr/>
        </p:nvSpPr>
        <p:spPr>
          <a:xfrm>
            <a:off x="361741" y="6257447"/>
            <a:ext cx="1600200" cy="276999"/>
          </a:xfrm>
          <a:prstGeom prst="rect">
            <a:avLst/>
          </a:prstGeom>
          <a:noFill/>
        </p:spPr>
        <p:txBody>
          <a:bodyPr wrap="square" rtlCol="0">
            <a:spAutoFit/>
          </a:bodyPr>
          <a:lstStyle/>
          <a:p>
            <a:r>
              <a:rPr lang="fr-BE" sz="1200">
                <a:latin typeface="Verdana" panose="020B0604030504040204" pitchFamily="34" charset="0"/>
                <a:ea typeface="Verdana" panose="020B0604030504040204" pitchFamily="34" charset="0"/>
              </a:rPr>
              <a:t>Legend: </a:t>
            </a:r>
            <a:endParaRPr lang="en-GB" sz="1200">
              <a:latin typeface="Verdana" panose="020B0604030504040204" pitchFamily="34" charset="0"/>
              <a:ea typeface="Verdana" panose="020B0604030504040204" pitchFamily="34" charset="0"/>
            </a:endParaRPr>
          </a:p>
        </p:txBody>
      </p:sp>
      <p:sp>
        <p:nvSpPr>
          <p:cNvPr id="75" name="Rounded Rectangle 13">
            <a:extLst>
              <a:ext uri="{FF2B5EF4-FFF2-40B4-BE49-F238E27FC236}">
                <a16:creationId xmlns:a16="http://schemas.microsoft.com/office/drawing/2014/main" id="{01690E82-9968-4AA8-B05D-34BD054ED5AA}"/>
              </a:ext>
            </a:extLst>
          </p:cNvPr>
          <p:cNvSpPr/>
          <p:nvPr/>
        </p:nvSpPr>
        <p:spPr>
          <a:xfrm>
            <a:off x="1248460" y="6257754"/>
            <a:ext cx="2103120" cy="27699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ltLang="en-US">
                <a:solidFill>
                  <a:schemeClr val="tx2"/>
                </a:solidFill>
              </a:rPr>
              <a:t>Comisión Europea</a:t>
            </a:r>
            <a:endParaRPr lang="es-ES">
              <a:solidFill>
                <a:schemeClr val="tx2"/>
              </a:solidFill>
            </a:endParaRPr>
          </a:p>
        </p:txBody>
      </p:sp>
      <p:sp>
        <p:nvSpPr>
          <p:cNvPr id="76" name="Rounded Rectangle 42">
            <a:extLst>
              <a:ext uri="{FF2B5EF4-FFF2-40B4-BE49-F238E27FC236}">
                <a16:creationId xmlns:a16="http://schemas.microsoft.com/office/drawing/2014/main" id="{BDF761D6-0B9D-46CA-83F2-9740D16A5DC3}"/>
              </a:ext>
            </a:extLst>
          </p:cNvPr>
          <p:cNvSpPr/>
          <p:nvPr/>
        </p:nvSpPr>
        <p:spPr>
          <a:xfrm>
            <a:off x="3563574" y="6257753"/>
            <a:ext cx="2103120" cy="276999"/>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solidFill>
                  <a:schemeClr val="tx2"/>
                </a:solidFill>
              </a:rPr>
              <a:t>Socio externo</a:t>
            </a:r>
          </a:p>
        </p:txBody>
      </p:sp>
      <p:cxnSp>
        <p:nvCxnSpPr>
          <p:cNvPr id="54" name="Straight Arrow Connector 53">
            <a:extLst>
              <a:ext uri="{FF2B5EF4-FFF2-40B4-BE49-F238E27FC236}">
                <a16:creationId xmlns:a16="http://schemas.microsoft.com/office/drawing/2014/main" id="{01B4F843-C912-42DB-B953-0F819DD8BB69}"/>
              </a:ext>
            </a:extLst>
          </p:cNvPr>
          <p:cNvCxnSpPr>
            <a:cxnSpLocks/>
          </p:cNvCxnSpPr>
          <p:nvPr/>
        </p:nvCxnSpPr>
        <p:spPr>
          <a:xfrm>
            <a:off x="5205484" y="1995963"/>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FC932579-7713-447D-83CE-C58E392FC2FA}"/>
              </a:ext>
            </a:extLst>
          </p:cNvPr>
          <p:cNvCxnSpPr>
            <a:cxnSpLocks/>
          </p:cNvCxnSpPr>
          <p:nvPr/>
        </p:nvCxnSpPr>
        <p:spPr>
          <a:xfrm>
            <a:off x="5207201" y="3028589"/>
            <a:ext cx="4067427"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15032368-94C1-49FB-88A1-F59E5269F291}"/>
              </a:ext>
            </a:extLst>
          </p:cNvPr>
          <p:cNvCxnSpPr>
            <a:cxnSpLocks/>
          </p:cNvCxnSpPr>
          <p:nvPr/>
        </p:nvCxnSpPr>
        <p:spPr>
          <a:xfrm>
            <a:off x="5205484" y="4927187"/>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12E5A103-26A5-4321-B1A2-F2B0E6733B33}"/>
              </a:ext>
            </a:extLst>
          </p:cNvPr>
          <p:cNvCxnSpPr>
            <a:cxnSpLocks/>
          </p:cNvCxnSpPr>
          <p:nvPr/>
        </p:nvCxnSpPr>
        <p:spPr>
          <a:xfrm>
            <a:off x="8421717" y="4925211"/>
            <a:ext cx="731520" cy="0"/>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8971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BCD22-49C2-41B5-B1BF-ED16DAAA156E}"/>
              </a:ext>
            </a:extLst>
          </p:cNvPr>
          <p:cNvSpPr>
            <a:spLocks noGrp="1"/>
          </p:cNvSpPr>
          <p:nvPr>
            <p:ph type="ctrTitle"/>
          </p:nvPr>
        </p:nvSpPr>
        <p:spPr/>
        <p:txBody>
          <a:bodyPr/>
          <a:lstStyle/>
          <a:p>
            <a:pPr marL="1143000" indent="-1143000">
              <a:buFont typeface="+mj-lt"/>
              <a:buAutoNum type="arabicPeriod" startAt="2"/>
            </a:pPr>
            <a:r>
              <a:rPr lang="en-US"/>
              <a:t>Funding &amp; Tender Opportunities Portal</a:t>
            </a:r>
          </a:p>
        </p:txBody>
      </p:sp>
    </p:spTree>
    <p:extLst>
      <p:ext uri="{BB962C8B-B14F-4D97-AF65-F5344CB8AC3E}">
        <p14:creationId xmlns:p14="http://schemas.microsoft.com/office/powerpoint/2010/main" val="4223843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r>
              <a:rPr lang="es-ES">
                <a:solidFill>
                  <a:srgbClr val="024B9C"/>
                </a:solidFill>
              </a:rPr>
              <a:t>Funding &amp; Tender Opportunities Portal</a:t>
            </a:r>
            <a:r>
              <a:rPr lang="es-ES" sz="5400">
                <a:solidFill>
                  <a:srgbClr val="024B9C"/>
                </a:solidFill>
              </a:rPr>
              <a:t/>
            </a:r>
            <a:br>
              <a:rPr lang="es-ES" sz="5400">
                <a:solidFill>
                  <a:srgbClr val="024B9C"/>
                </a:solidFill>
              </a:rPr>
            </a:br>
            <a:r>
              <a:rPr lang="es-ES" sz="2400">
                <a:solidFill>
                  <a:srgbClr val="024B9C"/>
                </a:solidFill>
              </a:rPr>
              <a:t>P</a:t>
            </a:r>
            <a:r>
              <a:rPr lang="es-ES" sz="2400">
                <a:solidFill>
                  <a:srgbClr val="024B9C"/>
                </a:solidFill>
                <a:cs typeface="Arial"/>
              </a:rPr>
              <a:t>unto de entrada al ecosistema OPSYS para socios externos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125" y="4392462"/>
            <a:ext cx="742836" cy="816224"/>
          </a:xfrm>
          <a:prstGeom prst="rect">
            <a:avLst/>
          </a:prstGeom>
        </p:spPr>
      </p:pic>
      <p:sp>
        <p:nvSpPr>
          <p:cNvPr id="16" name="TextBox 15"/>
          <p:cNvSpPr txBox="1"/>
          <p:nvPr/>
        </p:nvSpPr>
        <p:spPr>
          <a:xfrm flipH="1">
            <a:off x="2055922" y="4180349"/>
            <a:ext cx="9635188" cy="487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hangingPunct="0"/>
            <a:r>
              <a:rPr lang="es-ES" sz="2500" b="1">
                <a:solidFill>
                  <a:schemeClr val="tx2"/>
                </a:solidFill>
              </a:rPr>
              <a:t>Documentación útil</a:t>
            </a:r>
            <a:endParaRPr kumimoji="0" lang="es-ES" sz="2500" b="1" i="0" u="none" strike="noStrike" cap="none" spc="0" normalizeH="0" baseline="0">
              <a:ln>
                <a:noFill/>
              </a:ln>
              <a:solidFill>
                <a:schemeClr val="tx2"/>
              </a:solidFill>
              <a:effectLst/>
              <a:uFillTx/>
              <a:sym typeface="Helvetica"/>
            </a:endParaRPr>
          </a:p>
        </p:txBody>
      </p:sp>
      <p:sp>
        <p:nvSpPr>
          <p:cNvPr id="17" name="TextBox 16"/>
          <p:cNvSpPr txBox="1"/>
          <p:nvPr/>
        </p:nvSpPr>
        <p:spPr>
          <a:xfrm flipH="1">
            <a:off x="2055985" y="4620945"/>
            <a:ext cx="943033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hangingPunct="0"/>
            <a:r>
              <a:rPr kumimoji="0" lang="es-ES" b="0" i="0" u="none" strike="noStrike" cap="none" spc="0" normalizeH="0" baseline="0">
                <a:ln>
                  <a:noFill/>
                </a:ln>
                <a:effectLst/>
                <a:uFillTx/>
                <a:latin typeface="+mn-lt"/>
                <a:ea typeface="+mn-ea"/>
                <a:cs typeface="+mn-cs"/>
                <a:sym typeface="Helvetica"/>
              </a:rPr>
              <a:t>EXACT Wiki</a:t>
            </a:r>
            <a:r>
              <a:rPr lang="es-ES">
                <a:sym typeface="Helvetica"/>
              </a:rPr>
              <a:t> (guías técnicas + vídeo tutorial) </a:t>
            </a:r>
            <a:r>
              <a:rPr kumimoji="0" lang="es-ES" b="0" i="0" u="none" strike="noStrike" cap="none" spc="0" normalizeH="0" baseline="0">
                <a:ln>
                  <a:noFill/>
                </a:ln>
                <a:effectLst/>
                <a:uFillTx/>
                <a:latin typeface="+mn-lt"/>
                <a:ea typeface="+mn-ea"/>
                <a:cs typeface="+mn-cs"/>
                <a:sym typeface="Helvetica"/>
              </a:rPr>
              <a:t>| </a:t>
            </a:r>
            <a:r>
              <a:rPr kumimoji="0" lang="es-ES" b="0" i="0" u="none" strike="noStrike" cap="none" spc="0" normalizeH="0" baseline="0">
                <a:ln>
                  <a:noFill/>
                </a:ln>
                <a:effectLst/>
                <a:uFillTx/>
                <a:latin typeface="+mn-lt"/>
                <a:ea typeface="+mn-ea"/>
                <a:cs typeface="+mn-cs"/>
                <a:sym typeface="Helvetica"/>
                <a:hlinkClick r:id="rId4"/>
              </a:rPr>
              <a:t>Link</a:t>
            </a:r>
            <a:endParaRPr lang="es-ES"/>
          </a:p>
        </p:txBody>
      </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7395" y="3234988"/>
            <a:ext cx="696580" cy="763720"/>
          </a:xfrm>
          <a:prstGeom prst="rect">
            <a:avLst/>
          </a:prstGeom>
        </p:spPr>
      </p:pic>
      <p:sp>
        <p:nvSpPr>
          <p:cNvPr id="19" name="TextBox 18"/>
          <p:cNvSpPr txBox="1"/>
          <p:nvPr/>
        </p:nvSpPr>
        <p:spPr>
          <a:xfrm flipH="1">
            <a:off x="2055921" y="3165328"/>
            <a:ext cx="9635189" cy="487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800100" rtl="0" fontAlgn="auto" latinLnBrk="0" hangingPunct="0">
              <a:lnSpc>
                <a:spcPct val="100000"/>
              </a:lnSpc>
              <a:spcBef>
                <a:spcPts val="0"/>
              </a:spcBef>
              <a:spcAft>
                <a:spcPts val="0"/>
              </a:spcAft>
              <a:buClrTx/>
              <a:buSzTx/>
              <a:buFontTx/>
              <a:buNone/>
              <a:tabLst/>
            </a:pPr>
            <a:r>
              <a:rPr lang="es-ES" sz="2500" b="1">
                <a:solidFill>
                  <a:schemeClr val="tx2"/>
                </a:solidFill>
              </a:rPr>
              <a:t>Funding &amp; Tender Opportunities Portal </a:t>
            </a:r>
            <a:endParaRPr kumimoji="0" lang="es-ES" sz="2500" b="1" i="0" u="none" strike="noStrike" cap="none" spc="0" normalizeH="0" baseline="0">
              <a:ln>
                <a:noFill/>
              </a:ln>
              <a:solidFill>
                <a:schemeClr val="tx2"/>
              </a:solidFill>
              <a:effectLst/>
              <a:uFillTx/>
              <a:sym typeface="Helvetica"/>
            </a:endParaRPr>
          </a:p>
        </p:txBody>
      </p:sp>
      <p:sp>
        <p:nvSpPr>
          <p:cNvPr id="20" name="TextBox 19"/>
          <p:cNvSpPr txBox="1"/>
          <p:nvPr/>
        </p:nvSpPr>
        <p:spPr>
          <a:xfrm flipH="1">
            <a:off x="2055925" y="3644377"/>
            <a:ext cx="9635187"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a:r>
              <a:rPr lang="es-ES"/>
              <a:t>También llamado </a:t>
            </a:r>
            <a:r>
              <a:rPr lang="es-ES" b="1" i="1"/>
              <a:t>Funding &amp; Tenders Portal</a:t>
            </a:r>
            <a:r>
              <a:rPr lang="es-ES"/>
              <a:t> | </a:t>
            </a:r>
            <a:r>
              <a:rPr lang="es-ES">
                <a:hlinkClick r:id="rId6"/>
              </a:rPr>
              <a:t>Link</a:t>
            </a:r>
            <a:r>
              <a:rPr lang="es-ES">
                <a:sym typeface="Helvetica"/>
              </a:rPr>
              <a:t> | </a:t>
            </a:r>
            <a:r>
              <a:rPr lang="es-ES">
                <a:solidFill>
                  <a:srgbClr val="00B0F0"/>
                </a:solidFill>
                <a:sym typeface="Helvetica"/>
              </a:rPr>
              <a:t>Por favor, utilice Chrome o Firefox </a:t>
            </a:r>
            <a:endParaRPr lang="es-ES" i="0" u="none" strike="noStrike" cap="none" spc="0" normalizeH="0" baseline="0">
              <a:ln>
                <a:noFill/>
              </a:ln>
              <a:solidFill>
                <a:srgbClr val="FF0000"/>
              </a:solidFill>
              <a:effectLst/>
              <a:uFillTx/>
              <a:cs typeface="Arial"/>
            </a:endParaRPr>
          </a:p>
        </p:txBody>
      </p:sp>
      <p:sp>
        <p:nvSpPr>
          <p:cNvPr id="11" name="TextBox 10">
            <a:extLst>
              <a:ext uri="{FF2B5EF4-FFF2-40B4-BE49-F238E27FC236}">
                <a16:creationId xmlns:a16="http://schemas.microsoft.com/office/drawing/2014/main" id="{718E8D53-EDBA-4685-ACAE-680C4CB3FF15}"/>
              </a:ext>
            </a:extLst>
          </p:cNvPr>
          <p:cNvSpPr txBox="1"/>
          <p:nvPr/>
        </p:nvSpPr>
        <p:spPr>
          <a:xfrm flipH="1">
            <a:off x="2055985" y="5001944"/>
            <a:ext cx="943033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hangingPunct="0"/>
            <a:r>
              <a:rPr lang="en-US">
                <a:sym typeface="Helvetica"/>
              </a:rPr>
              <a:t>EU International Partnerships Academy </a:t>
            </a:r>
            <a:r>
              <a:rPr lang="es-ES">
                <a:sym typeface="Helvetica"/>
              </a:rPr>
              <a:t>(e-learning) </a:t>
            </a:r>
            <a:r>
              <a:rPr kumimoji="0" lang="es-ES" b="0" i="0" u="none" strike="noStrike" cap="none" spc="0" normalizeH="0" baseline="0">
                <a:ln>
                  <a:noFill/>
                </a:ln>
                <a:effectLst/>
                <a:uFillTx/>
                <a:latin typeface="+mn-lt"/>
                <a:ea typeface="+mn-ea"/>
                <a:cs typeface="+mn-cs"/>
                <a:sym typeface="Helvetica"/>
              </a:rPr>
              <a:t>| </a:t>
            </a:r>
            <a:r>
              <a:rPr lang="es-ES">
                <a:sym typeface="Helvetica"/>
                <a:hlinkClick r:id="rId7"/>
              </a:rPr>
              <a:t>Link</a:t>
            </a:r>
            <a:endParaRPr kumimoji="0" lang="es-ES" b="0" i="0" u="none" strike="noStrike" cap="none" spc="0" normalizeH="0" baseline="0">
              <a:ln>
                <a:noFill/>
              </a:ln>
              <a:effectLst/>
              <a:uFillTx/>
              <a:latin typeface="+mn-lt"/>
              <a:ea typeface="+mn-ea"/>
              <a:cs typeface="+mn-cs"/>
              <a:sym typeface="Helvetica"/>
              <a:hlinkClick r:id="rId7">
                <a:extLst>
                  <a:ext uri="{A12FA001-AC4F-418D-AE19-62706E023703}">
                    <ahyp:hlinkClr xmlns:ahyp="http://schemas.microsoft.com/office/drawing/2018/hyperlinkcolor" xmlns="" val="tx"/>
                  </a:ext>
                </a:extLst>
              </a:hlinkClick>
            </a:endParaRPr>
          </a:p>
        </p:txBody>
      </p:sp>
      <p:sp>
        <p:nvSpPr>
          <p:cNvPr id="2" name="Rectangle 1">
            <a:extLst>
              <a:ext uri="{FF2B5EF4-FFF2-40B4-BE49-F238E27FC236}">
                <a16:creationId xmlns:a16="http://schemas.microsoft.com/office/drawing/2014/main" id="{26A2CA47-78BD-4482-B9E0-BBAD3F578B65}"/>
              </a:ext>
            </a:extLst>
          </p:cNvPr>
          <p:cNvSpPr/>
          <p:nvPr/>
        </p:nvSpPr>
        <p:spPr>
          <a:xfrm>
            <a:off x="970721" y="2243193"/>
            <a:ext cx="10515600" cy="707886"/>
          </a:xfrm>
          <a:prstGeom prst="rect">
            <a:avLst/>
          </a:prstGeom>
        </p:spPr>
        <p:txBody>
          <a:bodyPr wrap="square">
            <a:spAutoFit/>
          </a:bodyPr>
          <a:lstStyle/>
          <a:p>
            <a:r>
              <a:rPr lang="es-ES" sz="4000" b="1"/>
              <a:t>Enlaces</a:t>
            </a:r>
            <a:endParaRPr lang="es-ES" sz="4000"/>
          </a:p>
        </p:txBody>
      </p:sp>
      <p:pic>
        <p:nvPicPr>
          <p:cNvPr id="4" name="Graphic 3" descr="Link">
            <a:extLst>
              <a:ext uri="{FF2B5EF4-FFF2-40B4-BE49-F238E27FC236}">
                <a16:creationId xmlns:a16="http://schemas.microsoft.com/office/drawing/2014/main" id="{DFB85551-44DE-46C0-A14D-3E7FC916B18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3076469" y="2254236"/>
            <a:ext cx="685800" cy="685800"/>
          </a:xfrm>
          <a:prstGeom prst="rect">
            <a:avLst/>
          </a:prstGeom>
        </p:spPr>
      </p:pic>
    </p:spTree>
    <p:extLst>
      <p:ext uri="{BB962C8B-B14F-4D97-AF65-F5344CB8AC3E}">
        <p14:creationId xmlns:p14="http://schemas.microsoft.com/office/powerpoint/2010/main" val="34630912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37</a:t>
            </a:fld>
            <a:endParaRPr lang="en-GB"/>
          </a:p>
        </p:txBody>
      </p:sp>
      <p:sp>
        <p:nvSpPr>
          <p:cNvPr id="2" name="Title 1">
            <a:extLst>
              <a:ext uri="{FF2B5EF4-FFF2-40B4-BE49-F238E27FC236}">
                <a16:creationId xmlns:a16="http://schemas.microsoft.com/office/drawing/2014/main" id="{306A350B-13CA-4465-849A-26131BA2DF18}"/>
              </a:ext>
            </a:extLst>
          </p:cNvPr>
          <p:cNvSpPr>
            <a:spLocks noGrp="1"/>
          </p:cNvSpPr>
          <p:nvPr>
            <p:ph type="title"/>
          </p:nvPr>
        </p:nvSpPr>
        <p:spPr/>
        <p:txBody>
          <a:bodyPr/>
          <a:lstStyle/>
          <a:p>
            <a:r>
              <a:rPr lang="en-IE">
                <a:solidFill>
                  <a:srgbClr val="024B9C"/>
                </a:solidFill>
              </a:rPr>
              <a:t>Funding &amp; Tender Opportunities Portal</a:t>
            </a:r>
            <a:r>
              <a:rPr lang="en-IE" sz="8000">
                <a:solidFill>
                  <a:srgbClr val="024B9C"/>
                </a:solidFill>
              </a:rPr>
              <a:t/>
            </a:r>
            <a:br>
              <a:rPr lang="en-IE" sz="8000">
                <a:solidFill>
                  <a:srgbClr val="024B9C"/>
                </a:solidFill>
              </a:rPr>
            </a:br>
            <a:r>
              <a:rPr lang="en-IE" sz="2400">
                <a:solidFill>
                  <a:srgbClr val="024B9C"/>
                </a:solidFill>
              </a:rPr>
              <a:t>P</a:t>
            </a:r>
            <a:r>
              <a:rPr lang="es-ES" sz="2400">
                <a:solidFill>
                  <a:srgbClr val="024B9C"/>
                </a:solidFill>
                <a:cs typeface="Arial"/>
              </a:rPr>
              <a:t>unto de entrada al ecosistema OPSYS para socios externos</a:t>
            </a:r>
            <a:endParaRPr lang="en-US" sz="2400"/>
          </a:p>
        </p:txBody>
      </p:sp>
      <p:pic>
        <p:nvPicPr>
          <p:cNvPr id="7" name="Picture 6"/>
          <p:cNvPicPr>
            <a:picLocks noChangeAspect="1"/>
          </p:cNvPicPr>
          <p:nvPr/>
        </p:nvPicPr>
        <p:blipFill>
          <a:blip r:embed="rId3"/>
          <a:stretch>
            <a:fillRect/>
          </a:stretch>
        </p:blipFill>
        <p:spPr>
          <a:xfrm>
            <a:off x="622664" y="1614219"/>
            <a:ext cx="11211716" cy="5048514"/>
          </a:xfrm>
          <a:prstGeom prst="rect">
            <a:avLst/>
          </a:prstGeom>
          <a:noFill/>
          <a:ln w="9525">
            <a:solidFill>
              <a:schemeClr val="accent2"/>
            </a:solidFill>
            <a:miter lim="800000"/>
            <a:headEnd/>
            <a:tailEnd/>
          </a:ln>
        </p:spPr>
      </p:pic>
      <p:sp>
        <p:nvSpPr>
          <p:cNvPr id="9" name="Content Placeholder 1"/>
          <p:cNvSpPr>
            <a:spLocks/>
          </p:cNvSpPr>
          <p:nvPr/>
        </p:nvSpPr>
        <p:spPr bwMode="auto">
          <a:xfrm>
            <a:off x="9965385" y="3565456"/>
            <a:ext cx="1472840" cy="326243"/>
          </a:xfrm>
          <a:prstGeom prst="rect">
            <a:avLst/>
          </a:prstGeom>
          <a:solidFill>
            <a:schemeClr val="bg1"/>
          </a:solidFill>
          <a:ln w="28575" algn="ctr">
            <a:solidFill>
              <a:schemeClr val="accent5"/>
            </a:solidFill>
            <a:miter lim="800000"/>
            <a:headEnd/>
            <a:tailEnd/>
          </a:ln>
          <a:effectLst>
            <a:outerShdw blurRad="50800" dist="38100" dir="2700000" algn="tl" rotWithShape="0">
              <a:prstClr val="black">
                <a:alpha val="40000"/>
              </a:prstClr>
            </a:outerShdw>
          </a:effectLst>
        </p:spPr>
        <p:txBody>
          <a:bodyPr wrap="square">
            <a:spAutoFit/>
          </a:bodyPr>
          <a:lstStyle/>
          <a:p>
            <a:pPr algn="ctr" eaLnBrk="0" hangingPunct="0">
              <a:lnSpc>
                <a:spcPct val="95000"/>
              </a:lnSpc>
              <a:spcBef>
                <a:spcPct val="75000"/>
              </a:spcBef>
              <a:buClr>
                <a:srgbClr val="000000"/>
              </a:buClr>
              <a:defRPr/>
            </a:pPr>
            <a:r>
              <a:rPr lang="en-US" sz="1600" b="1"/>
              <a:t>EU Login</a:t>
            </a:r>
            <a:endParaRPr lang="el-GR" sz="1600" b="1"/>
          </a:p>
        </p:txBody>
      </p:sp>
      <p:sp>
        <p:nvSpPr>
          <p:cNvPr id="13" name="Content Placeholder 1"/>
          <p:cNvSpPr>
            <a:spLocks/>
          </p:cNvSpPr>
          <p:nvPr/>
        </p:nvSpPr>
        <p:spPr bwMode="auto">
          <a:xfrm>
            <a:off x="3897560" y="3569612"/>
            <a:ext cx="1944216" cy="326243"/>
          </a:xfrm>
          <a:prstGeom prst="rect">
            <a:avLst/>
          </a:prstGeom>
          <a:solidFill>
            <a:schemeClr val="bg1"/>
          </a:solidFill>
          <a:ln w="28575" algn="ctr">
            <a:solidFill>
              <a:schemeClr val="accent5"/>
            </a:solidFill>
            <a:miter lim="800000"/>
            <a:headEnd/>
            <a:tailEnd/>
          </a:ln>
          <a:effectLst>
            <a:outerShdw blurRad="50800" dist="38100" dir="2700000" algn="tl" rotWithShape="0">
              <a:prstClr val="black">
                <a:alpha val="40000"/>
              </a:prstClr>
            </a:outerShdw>
          </a:effectLst>
        </p:spPr>
        <p:txBody>
          <a:bodyPr wrap="square">
            <a:spAutoFit/>
          </a:bodyPr>
          <a:lstStyle/>
          <a:p>
            <a:pPr algn="ctr" eaLnBrk="0" hangingPunct="0">
              <a:lnSpc>
                <a:spcPct val="95000"/>
              </a:lnSpc>
              <a:spcBef>
                <a:spcPct val="75000"/>
              </a:spcBef>
              <a:buClr>
                <a:srgbClr val="000000"/>
              </a:buClr>
              <a:defRPr/>
            </a:pPr>
            <a:r>
              <a:rPr lang="es-ES" sz="1600" b="1"/>
              <a:t>Acceso público</a:t>
            </a:r>
          </a:p>
        </p:txBody>
      </p:sp>
      <p:cxnSp>
        <p:nvCxnSpPr>
          <p:cNvPr id="14" name="AutoShape 15"/>
          <p:cNvCxnSpPr>
            <a:cxnSpLocks noChangeShapeType="1"/>
            <a:stCxn id="13" idx="0"/>
            <a:endCxn id="15" idx="2"/>
          </p:cNvCxnSpPr>
          <p:nvPr/>
        </p:nvCxnSpPr>
        <p:spPr bwMode="auto">
          <a:xfrm flipH="1" flipV="1">
            <a:off x="3948135" y="2436370"/>
            <a:ext cx="921533" cy="1133242"/>
          </a:xfrm>
          <a:prstGeom prst="straightConnector1">
            <a:avLst/>
          </a:prstGeom>
          <a:noFill/>
          <a:ln w="57150">
            <a:solidFill>
              <a:schemeClr val="accent5"/>
            </a:solidFill>
            <a:round/>
            <a:headEnd/>
            <a:tailEnd type="triangle" w="lg" len="lg"/>
          </a:ln>
        </p:spPr>
      </p:cxnSp>
      <p:sp>
        <p:nvSpPr>
          <p:cNvPr id="15" name="Rounded Rectangle 14"/>
          <p:cNvSpPr/>
          <p:nvPr/>
        </p:nvSpPr>
        <p:spPr>
          <a:xfrm>
            <a:off x="1067775" y="2162050"/>
            <a:ext cx="5760720" cy="274320"/>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cxnSp>
        <p:nvCxnSpPr>
          <p:cNvPr id="10" name="AutoShape 15"/>
          <p:cNvCxnSpPr>
            <a:cxnSpLocks noChangeShapeType="1"/>
            <a:stCxn id="9" idx="0"/>
          </p:cNvCxnSpPr>
          <p:nvPr/>
        </p:nvCxnSpPr>
        <p:spPr bwMode="auto">
          <a:xfrm flipV="1">
            <a:off x="10701805" y="2162050"/>
            <a:ext cx="801270" cy="1403406"/>
          </a:xfrm>
          <a:prstGeom prst="straightConnector1">
            <a:avLst/>
          </a:prstGeom>
          <a:noFill/>
          <a:ln w="57150">
            <a:solidFill>
              <a:schemeClr val="accent5"/>
            </a:solidFill>
            <a:round/>
            <a:headEnd/>
            <a:tailEnd type="triangle" w="lg" len="lg"/>
          </a:ln>
        </p:spPr>
      </p:cxnSp>
    </p:spTree>
    <p:extLst>
      <p:ext uri="{BB962C8B-B14F-4D97-AF65-F5344CB8AC3E}">
        <p14:creationId xmlns:p14="http://schemas.microsoft.com/office/powerpoint/2010/main" val="139409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rotWithShape="1">
          <a:blip r:embed="rId3"/>
          <a:srcRect b="367"/>
          <a:stretch/>
        </p:blipFill>
        <p:spPr>
          <a:xfrm>
            <a:off x="762857" y="1401158"/>
            <a:ext cx="10666286" cy="4585691"/>
          </a:xfrm>
          <a:prstGeom prst="rect">
            <a:avLst/>
          </a:prstGeom>
        </p:spPr>
      </p:pic>
      <p:sp>
        <p:nvSpPr>
          <p:cNvPr id="21" name="Rounded Rectangle 20"/>
          <p:cNvSpPr/>
          <p:nvPr/>
        </p:nvSpPr>
        <p:spPr>
          <a:xfrm>
            <a:off x="2042160" y="1740191"/>
            <a:ext cx="810536" cy="265176"/>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sp>
        <p:nvSpPr>
          <p:cNvPr id="23" name="TextBox 22"/>
          <p:cNvSpPr txBox="1"/>
          <p:nvPr/>
        </p:nvSpPr>
        <p:spPr>
          <a:xfrm>
            <a:off x="3625740" y="2220954"/>
            <a:ext cx="8191968" cy="86177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ES" b="1" dirty="0"/>
              <a:t>Prepárese para una nueva forma de gestionar y ejecutar contratos:</a:t>
            </a:r>
          </a:p>
          <a:p>
            <a:pPr marL="285750" indent="-285750">
              <a:buFont typeface="Arial" panose="020B0604020202020204" pitchFamily="34" charset="0"/>
              <a:buChar char="•"/>
            </a:pPr>
            <a:r>
              <a:rPr lang="es-ES" sz="1600" dirty="0"/>
              <a:t>los contratos en curso que se migrarán de CRIS a OPSYS bajo anteriores </a:t>
            </a:r>
            <a:r>
              <a:rPr lang="es-ES" sz="1600" dirty="0" err="1"/>
              <a:t>MFPs</a:t>
            </a:r>
            <a:r>
              <a:rPr lang="es-ES" sz="1600" dirty="0"/>
              <a:t>;</a:t>
            </a:r>
          </a:p>
          <a:p>
            <a:pPr marL="285750" indent="-285750">
              <a:buFont typeface="Arial" panose="020B0604020202020204" pitchFamily="34" charset="0"/>
              <a:buChar char="•"/>
            </a:pPr>
            <a:r>
              <a:rPr lang="es-ES" sz="1600" dirty="0"/>
              <a:t>los nuevos contratos se iniciarán directamente en OPSYS bajo el actual MFP.</a:t>
            </a:r>
          </a:p>
        </p:txBody>
      </p:sp>
      <p:sp>
        <p:nvSpPr>
          <p:cNvPr id="26" name="Rounded Rectangle 25"/>
          <p:cNvSpPr/>
          <p:nvPr/>
        </p:nvSpPr>
        <p:spPr>
          <a:xfrm>
            <a:off x="894916" y="2321408"/>
            <a:ext cx="1280160" cy="18288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p:cNvSpPr/>
          <p:nvPr/>
        </p:nvSpPr>
        <p:spPr>
          <a:xfrm>
            <a:off x="894916" y="3145312"/>
            <a:ext cx="1280160" cy="18288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ounded Rectangle 27"/>
          <p:cNvSpPr/>
          <p:nvPr/>
        </p:nvSpPr>
        <p:spPr>
          <a:xfrm>
            <a:off x="894916" y="3939895"/>
            <a:ext cx="1280160" cy="18288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ounded Rectangle 28"/>
          <p:cNvSpPr/>
          <p:nvPr/>
        </p:nvSpPr>
        <p:spPr>
          <a:xfrm>
            <a:off x="894916" y="5598433"/>
            <a:ext cx="1280160" cy="18288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ounded Rectangle 29"/>
          <p:cNvSpPr/>
          <p:nvPr/>
        </p:nvSpPr>
        <p:spPr>
          <a:xfrm>
            <a:off x="894916" y="4801832"/>
            <a:ext cx="1280160" cy="18288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a:extLst>
              <a:ext uri="{FF2B5EF4-FFF2-40B4-BE49-F238E27FC236}">
                <a16:creationId xmlns:a16="http://schemas.microsoft.com/office/drawing/2014/main" id="{5978CA04-DD3E-4DC8-B8FD-C094F9CC3BC4}"/>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n-IE" sz="2400">
                <a:solidFill>
                  <a:srgbClr val="024B9C"/>
                </a:solidFill>
                <a:cs typeface="Arial"/>
              </a:rPr>
              <a:t>¿</a:t>
            </a:r>
            <a:r>
              <a:rPr lang="es-ES" sz="2400">
                <a:solidFill>
                  <a:srgbClr val="024B9C"/>
                </a:solidFill>
                <a:cs typeface="Arial"/>
              </a:rPr>
              <a:t>Cuál es su propósito a día de hoy?</a:t>
            </a:r>
            <a:endParaRPr lang="es-ES"/>
          </a:p>
        </p:txBody>
      </p:sp>
      <p:cxnSp>
        <p:nvCxnSpPr>
          <p:cNvPr id="22" name="Straight Arrow Connector 21"/>
          <p:cNvCxnSpPr>
            <a:cxnSpLocks/>
          </p:cNvCxnSpPr>
          <p:nvPr/>
        </p:nvCxnSpPr>
        <p:spPr>
          <a:xfrm flipH="1" flipV="1">
            <a:off x="2852696" y="2005367"/>
            <a:ext cx="855704" cy="547334"/>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100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2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3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GB" b="1" u="sng" dirty="0"/>
              <a:t>¿</a:t>
            </a:r>
            <a:r>
              <a:rPr lang="en-GB" b="1" u="sng" dirty="0" err="1"/>
              <a:t>Cómo</a:t>
            </a:r>
            <a:r>
              <a:rPr lang="en-GB" b="1" u="sng" dirty="0"/>
              <a:t> </a:t>
            </a:r>
            <a:r>
              <a:rPr lang="en-GB" b="1" u="sng" dirty="0" err="1"/>
              <a:t>prepararse</a:t>
            </a:r>
            <a:r>
              <a:rPr lang="en-GB" b="1" u="sng" dirty="0"/>
              <a:t>?</a:t>
            </a:r>
          </a:p>
          <a:p>
            <a:pPr marL="0" indent="0">
              <a:buNone/>
            </a:pPr>
            <a:r>
              <a:rPr lang="es-ES" dirty="0"/>
              <a:t>Registrando un nuevo perfil de organización obtendrá un Código de identificación de Participante (PIC).</a:t>
            </a:r>
          </a:p>
          <a:p>
            <a:pPr marL="0" indent="0">
              <a:buNone/>
            </a:pPr>
            <a:r>
              <a:rPr lang="es-ES" dirty="0"/>
              <a:t>Seleccione el </a:t>
            </a:r>
            <a:r>
              <a:rPr lang="es-ES" b="1" i="1" dirty="0" err="1"/>
              <a:t>How</a:t>
            </a:r>
            <a:r>
              <a:rPr lang="es-ES" b="1" i="1" dirty="0"/>
              <a:t> to </a:t>
            </a:r>
            <a:r>
              <a:rPr lang="es-ES" b="1" i="1" dirty="0" err="1"/>
              <a:t>participate</a:t>
            </a:r>
            <a:r>
              <a:rPr lang="es-ES" b="1" i="1" dirty="0"/>
              <a:t> </a:t>
            </a:r>
            <a:r>
              <a:rPr lang="es-ES" dirty="0"/>
              <a:t>menú y haga clic en </a:t>
            </a:r>
            <a:r>
              <a:rPr lang="es-ES" b="1" i="1" dirty="0" err="1"/>
              <a:t>Participant</a:t>
            </a:r>
            <a:r>
              <a:rPr lang="es-ES" b="1" i="1" dirty="0"/>
              <a:t> </a:t>
            </a:r>
            <a:r>
              <a:rPr lang="es-ES" b="1" i="1" dirty="0" err="1"/>
              <a:t>register</a:t>
            </a:r>
            <a:r>
              <a:rPr lang="es-ES" dirty="0"/>
              <a:t> para iniciar el registro.</a:t>
            </a:r>
          </a:p>
          <a:p>
            <a:pPr marL="0" indent="0">
              <a:buNone/>
            </a:pPr>
            <a:endParaRPr lang="en-GB" dirty="0"/>
          </a:p>
        </p:txBody>
      </p:sp>
      <p:pic>
        <p:nvPicPr>
          <p:cNvPr id="2" name="Picture 1"/>
          <p:cNvPicPr>
            <a:picLocks noChangeAspect="1"/>
          </p:cNvPicPr>
          <p:nvPr/>
        </p:nvPicPr>
        <p:blipFill>
          <a:blip r:embed="rId3"/>
          <a:stretch>
            <a:fillRect/>
          </a:stretch>
        </p:blipFill>
        <p:spPr>
          <a:xfrm>
            <a:off x="838200" y="4362932"/>
            <a:ext cx="10795635" cy="1543050"/>
          </a:xfrm>
          <a:prstGeom prst="rect">
            <a:avLst/>
          </a:prstGeom>
        </p:spPr>
      </p:pic>
      <p:sp>
        <p:nvSpPr>
          <p:cNvPr id="21" name="Rounded Rectangle 20"/>
          <p:cNvSpPr/>
          <p:nvPr/>
        </p:nvSpPr>
        <p:spPr>
          <a:xfrm>
            <a:off x="2539036" y="5434874"/>
            <a:ext cx="1572768" cy="274320"/>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sp>
        <p:nvSpPr>
          <p:cNvPr id="4" name="Title 3">
            <a:extLst>
              <a:ext uri="{FF2B5EF4-FFF2-40B4-BE49-F238E27FC236}">
                <a16:creationId xmlns:a16="http://schemas.microsoft.com/office/drawing/2014/main" id="{3D1302CB-5E27-41FD-A693-1499CC0B07B9}"/>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n-IE" sz="2400">
                <a:solidFill>
                  <a:srgbClr val="024B9C"/>
                </a:solidFill>
                <a:cs typeface="Arial"/>
              </a:rPr>
              <a:t>¿</a:t>
            </a:r>
            <a:r>
              <a:rPr lang="es-ES" sz="2400">
                <a:solidFill>
                  <a:srgbClr val="024B9C"/>
                </a:solidFill>
                <a:cs typeface="Arial"/>
              </a:rPr>
              <a:t>Cuál es su propósito a día de hoy?</a:t>
            </a:r>
            <a:endParaRPr lang="es-ES"/>
          </a:p>
        </p:txBody>
      </p:sp>
      <p:sp>
        <p:nvSpPr>
          <p:cNvPr id="15" name="Flowchart: Connector 14">
            <a:extLst>
              <a:ext uri="{FF2B5EF4-FFF2-40B4-BE49-F238E27FC236}">
                <a16:creationId xmlns:a16="http://schemas.microsoft.com/office/drawing/2014/main" id="{93B2CB79-992B-49EC-9114-233ACEE61318}"/>
              </a:ext>
            </a:extLst>
          </p:cNvPr>
          <p:cNvSpPr/>
          <p:nvPr/>
        </p:nvSpPr>
        <p:spPr>
          <a:xfrm>
            <a:off x="2013781" y="5343434"/>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1</a:t>
            </a:r>
          </a:p>
        </p:txBody>
      </p:sp>
      <p:sp>
        <p:nvSpPr>
          <p:cNvPr id="17" name="Flowchart: Connector 16">
            <a:extLst>
              <a:ext uri="{FF2B5EF4-FFF2-40B4-BE49-F238E27FC236}">
                <a16:creationId xmlns:a16="http://schemas.microsoft.com/office/drawing/2014/main" id="{47298A04-B675-4F2C-9B5D-825D9F15A4C0}"/>
              </a:ext>
            </a:extLst>
          </p:cNvPr>
          <p:cNvSpPr/>
          <p:nvPr/>
        </p:nvSpPr>
        <p:spPr>
          <a:xfrm>
            <a:off x="360210" y="3391569"/>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1</a:t>
            </a:r>
          </a:p>
        </p:txBody>
      </p:sp>
    </p:spTree>
    <p:extLst>
      <p:ext uri="{BB962C8B-B14F-4D97-AF65-F5344CB8AC3E}">
        <p14:creationId xmlns:p14="http://schemas.microsoft.com/office/powerpoint/2010/main" val="2788039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1143000" indent="-1143000">
              <a:buFont typeface="+mj-lt"/>
              <a:buAutoNum type="arabicPeriod"/>
            </a:pPr>
            <a:r>
              <a:rPr lang="en-US"/>
              <a:t>Situaci</a:t>
            </a:r>
            <a:r>
              <a:rPr lang="es-ES"/>
              <a:t>ó</a:t>
            </a:r>
            <a:r>
              <a:rPr lang="en-US"/>
              <a:t>n actual del ecosistema OPSYS</a:t>
            </a:r>
            <a:endParaRPr lang="en-GB"/>
          </a:p>
        </p:txBody>
      </p:sp>
      <p:sp>
        <p:nvSpPr>
          <p:cNvPr id="3" name="Subtitle 2"/>
          <p:cNvSpPr>
            <a:spLocks noGrp="1"/>
          </p:cNvSpPr>
          <p:nvPr>
            <p:ph type="subTitle" idx="1"/>
          </p:nvPr>
        </p:nvSpPr>
        <p:spPr/>
        <p:txBody>
          <a:bodyPr/>
          <a:lstStyle/>
          <a:p>
            <a:r>
              <a:rPr lang="en-US"/>
              <a:t>Evolución del panorama informático y cambios esperados dentro el marco de la </a:t>
            </a:r>
            <a:r>
              <a:rPr lang="es-ES"/>
              <a:t>acción exterior</a:t>
            </a:r>
            <a:r>
              <a:rPr lang="en-US"/>
              <a:t> de la UE.</a:t>
            </a:r>
            <a:endParaRPr lang="en-GB"/>
          </a:p>
        </p:txBody>
      </p:sp>
    </p:spTree>
    <p:extLst>
      <p:ext uri="{BB962C8B-B14F-4D97-AF65-F5344CB8AC3E}">
        <p14:creationId xmlns:p14="http://schemas.microsoft.com/office/powerpoint/2010/main" val="41855360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40</a:t>
            </a:fld>
            <a:endParaRPr lang="en-GB"/>
          </a:p>
        </p:txBody>
      </p:sp>
      <p:sp>
        <p:nvSpPr>
          <p:cNvPr id="2" name="Title 1">
            <a:extLst>
              <a:ext uri="{FF2B5EF4-FFF2-40B4-BE49-F238E27FC236}">
                <a16:creationId xmlns:a16="http://schemas.microsoft.com/office/drawing/2014/main" id="{3249E4AD-3F6D-48B9-BD99-F6CD86E0BDEA}"/>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¿Cómo registrar su organización?</a:t>
            </a:r>
            <a:endParaRPr lang="es-ES"/>
          </a:p>
        </p:txBody>
      </p:sp>
      <p:pic>
        <p:nvPicPr>
          <p:cNvPr id="7" name="Picture 6"/>
          <p:cNvPicPr>
            <a:picLocks noChangeAspect="1"/>
          </p:cNvPicPr>
          <p:nvPr/>
        </p:nvPicPr>
        <p:blipFill>
          <a:blip r:embed="rId2"/>
          <a:stretch>
            <a:fillRect/>
          </a:stretch>
        </p:blipFill>
        <p:spPr>
          <a:xfrm>
            <a:off x="351692" y="1623109"/>
            <a:ext cx="11713984" cy="4873302"/>
          </a:xfrm>
          <a:prstGeom prst="rect">
            <a:avLst/>
          </a:prstGeom>
        </p:spPr>
      </p:pic>
      <p:sp>
        <p:nvSpPr>
          <p:cNvPr id="11" name="Rounded Rectangle 10"/>
          <p:cNvSpPr/>
          <p:nvPr/>
        </p:nvSpPr>
        <p:spPr>
          <a:xfrm>
            <a:off x="8598875" y="4999526"/>
            <a:ext cx="950976" cy="292608"/>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sp>
        <p:nvSpPr>
          <p:cNvPr id="12" name="Rectangle 11"/>
          <p:cNvSpPr/>
          <p:nvPr/>
        </p:nvSpPr>
        <p:spPr>
          <a:xfrm>
            <a:off x="67407" y="6496411"/>
            <a:ext cx="10922977" cy="276999"/>
          </a:xfrm>
          <a:prstGeom prst="rect">
            <a:avLst/>
          </a:prstGeom>
        </p:spPr>
        <p:txBody>
          <a:bodyPr wrap="square">
            <a:spAutoFit/>
          </a:bodyPr>
          <a:lstStyle/>
          <a:p>
            <a:pPr marL="2114550" lvl="4" indent="-285750">
              <a:buFont typeface="Wingdings" panose="05000000000000000000" pitchFamily="2" charset="2"/>
              <a:buChar char="Ø"/>
            </a:pPr>
            <a:r>
              <a:rPr lang="en-GB" sz="1200" u="sng">
                <a:solidFill>
                  <a:srgbClr val="024EA2"/>
                </a:solidFill>
                <a:hlinkClick r:id="rId3"/>
              </a:rPr>
              <a:t>https://ec.europa.eu/info/funding-tenders/opportunities/portal/screen/how-to-participate/participant-register</a:t>
            </a:r>
            <a:endParaRPr lang="en-GB" sz="1200" u="sng">
              <a:solidFill>
                <a:srgbClr val="024EA2"/>
              </a:solidFill>
            </a:endParaRPr>
          </a:p>
        </p:txBody>
      </p:sp>
      <p:sp>
        <p:nvSpPr>
          <p:cNvPr id="13" name="Flowchart: Connector 12">
            <a:extLst>
              <a:ext uri="{FF2B5EF4-FFF2-40B4-BE49-F238E27FC236}">
                <a16:creationId xmlns:a16="http://schemas.microsoft.com/office/drawing/2014/main" id="{DA0EED87-33C8-4E84-B20E-64683069475B}"/>
              </a:ext>
            </a:extLst>
          </p:cNvPr>
          <p:cNvSpPr/>
          <p:nvPr/>
        </p:nvSpPr>
        <p:spPr>
          <a:xfrm>
            <a:off x="8069871" y="4917230"/>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2</a:t>
            </a:r>
          </a:p>
        </p:txBody>
      </p:sp>
    </p:spTree>
    <p:extLst>
      <p:ext uri="{BB962C8B-B14F-4D97-AF65-F5344CB8AC3E}">
        <p14:creationId xmlns:p14="http://schemas.microsoft.com/office/powerpoint/2010/main" val="381235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F7240-E66A-4B61-A470-0AF7C449DA24}"/>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¿Cómo registrar su organización?</a:t>
            </a:r>
            <a:endParaRPr lang="es-ES"/>
          </a:p>
        </p:txBody>
      </p:sp>
      <p:pic>
        <p:nvPicPr>
          <p:cNvPr id="9" name="Content Placeholder 8">
            <a:extLst>
              <a:ext uri="{FF2B5EF4-FFF2-40B4-BE49-F238E27FC236}">
                <a16:creationId xmlns:a16="http://schemas.microsoft.com/office/drawing/2014/main" id="{815C3255-F776-4872-A2D8-C46D1376A957}"/>
              </a:ext>
            </a:extLst>
          </p:cNvPr>
          <p:cNvPicPr>
            <a:picLocks noGrp="1" noChangeAspect="1"/>
          </p:cNvPicPr>
          <p:nvPr>
            <p:ph idx="1"/>
          </p:nvPr>
        </p:nvPicPr>
        <p:blipFill>
          <a:blip r:embed="rId3"/>
          <a:stretch>
            <a:fillRect/>
          </a:stretch>
        </p:blipFill>
        <p:spPr>
          <a:xfrm>
            <a:off x="3040761" y="1481240"/>
            <a:ext cx="6110478" cy="5013198"/>
          </a:xfrm>
          <a:prstGeom prst="rect">
            <a:avLst/>
          </a:prstGeom>
        </p:spPr>
      </p:pic>
      <p:sp>
        <p:nvSpPr>
          <p:cNvPr id="12" name="Rounded Rectangle 11"/>
          <p:cNvSpPr/>
          <p:nvPr/>
        </p:nvSpPr>
        <p:spPr>
          <a:xfrm>
            <a:off x="3992240" y="2350408"/>
            <a:ext cx="4160019" cy="188170"/>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sp>
        <p:nvSpPr>
          <p:cNvPr id="8" name="Flowchart: Connector 7"/>
          <p:cNvSpPr/>
          <p:nvPr/>
        </p:nvSpPr>
        <p:spPr>
          <a:xfrm>
            <a:off x="3466482" y="2215893"/>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3</a:t>
            </a:r>
          </a:p>
        </p:txBody>
      </p:sp>
    </p:spTree>
    <p:extLst>
      <p:ext uri="{BB962C8B-B14F-4D97-AF65-F5344CB8AC3E}">
        <p14:creationId xmlns:p14="http://schemas.microsoft.com/office/powerpoint/2010/main" val="110614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807112-CAEF-4443-981B-275FC30C4EED}"/>
              </a:ext>
            </a:extLst>
          </p:cNvPr>
          <p:cNvSpPr>
            <a:spLocks noGrp="1"/>
          </p:cNvSpPr>
          <p:nvPr>
            <p:ph sz="half" idx="1"/>
          </p:nvPr>
        </p:nvSpPr>
        <p:spPr/>
        <p:txBody>
          <a:bodyPr/>
          <a:lstStyle/>
          <a:p>
            <a:pPr marL="0" indent="0">
              <a:buNone/>
            </a:pPr>
            <a:r>
              <a:rPr lang="es-ES" sz="2000"/>
              <a:t>Durante el proceso registro, el </a:t>
            </a:r>
            <a:r>
              <a:rPr lang="es-ES" sz="2000" b="1">
                <a:solidFill>
                  <a:srgbClr val="024B9C"/>
                </a:solidFill>
              </a:rPr>
              <a:t>Funding &amp; Tender Opportunities Portal</a:t>
            </a:r>
            <a:r>
              <a:rPr lang="es-ES" sz="2000"/>
              <a:t>:</a:t>
            </a:r>
          </a:p>
          <a:p>
            <a:r>
              <a:rPr lang="es-ES" sz="2000"/>
              <a:t>otorga el rol de </a:t>
            </a:r>
            <a:r>
              <a:rPr lang="es-ES" sz="2000" b="1" i="1"/>
              <a:t>Self-Registrant</a:t>
            </a:r>
            <a:r>
              <a:rPr lang="es-ES" sz="2000" b="1"/>
              <a:t> </a:t>
            </a:r>
            <a:r>
              <a:rPr lang="es-ES" sz="2000"/>
              <a:t>a la persona que complete el formulario;</a:t>
            </a:r>
          </a:p>
          <a:p>
            <a:r>
              <a:rPr lang="es-ES" sz="2000"/>
              <a:t>usa los datos de contacto para el envío de las notificaciones automáticas pertinentes por correo electrónico; y</a:t>
            </a:r>
          </a:p>
          <a:p>
            <a:r>
              <a:rPr lang="es-ES" sz="2000"/>
              <a:t>rellena automáticamente los datos de contacto.</a:t>
            </a:r>
          </a:p>
        </p:txBody>
      </p:sp>
      <p:sp>
        <p:nvSpPr>
          <p:cNvPr id="2" name="Title 1">
            <a:extLst>
              <a:ext uri="{FF2B5EF4-FFF2-40B4-BE49-F238E27FC236}">
                <a16:creationId xmlns:a16="http://schemas.microsoft.com/office/drawing/2014/main" id="{91287A3A-9101-40C8-8441-7A4AEB403ACE}"/>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¿Cómo registrar su organización?</a:t>
            </a:r>
            <a:endParaRPr lang="es-ES"/>
          </a:p>
        </p:txBody>
      </p:sp>
      <p:pic>
        <p:nvPicPr>
          <p:cNvPr id="11" name="Content Placeholder 10">
            <a:extLst>
              <a:ext uri="{FF2B5EF4-FFF2-40B4-BE49-F238E27FC236}">
                <a16:creationId xmlns:a16="http://schemas.microsoft.com/office/drawing/2014/main" id="{2E21E5BE-A8D9-4437-96AB-792C2D2B3F52}"/>
              </a:ext>
            </a:extLst>
          </p:cNvPr>
          <p:cNvPicPr>
            <a:picLocks noGrp="1" noChangeAspect="1"/>
          </p:cNvPicPr>
          <p:nvPr>
            <p:ph sz="half" idx="2"/>
          </p:nvPr>
        </p:nvPicPr>
        <p:blipFill>
          <a:blip r:embed="rId3"/>
          <a:stretch>
            <a:fillRect/>
          </a:stretch>
        </p:blipFill>
        <p:spPr>
          <a:xfrm>
            <a:off x="6458721" y="1825625"/>
            <a:ext cx="5214983" cy="3906838"/>
          </a:xfrm>
          <a:prstGeom prst="rect">
            <a:avLst/>
          </a:prstGeom>
        </p:spPr>
      </p:pic>
      <p:sp>
        <p:nvSpPr>
          <p:cNvPr id="13" name="Flowchart: Connector 12"/>
          <p:cNvSpPr/>
          <p:nvPr/>
        </p:nvSpPr>
        <p:spPr>
          <a:xfrm>
            <a:off x="8611749" y="2441086"/>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4</a:t>
            </a:r>
          </a:p>
        </p:txBody>
      </p:sp>
      <p:sp>
        <p:nvSpPr>
          <p:cNvPr id="16" name="Rounded Rectangle 15"/>
          <p:cNvSpPr/>
          <p:nvPr/>
        </p:nvSpPr>
        <p:spPr>
          <a:xfrm>
            <a:off x="9155053" y="2569102"/>
            <a:ext cx="668215" cy="201168"/>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FF0000"/>
                </a:solidFill>
              </a:ln>
              <a:noFill/>
            </a:endParaRPr>
          </a:p>
        </p:txBody>
      </p:sp>
    </p:spTree>
    <p:extLst>
      <p:ext uri="{BB962C8B-B14F-4D97-AF65-F5344CB8AC3E}">
        <p14:creationId xmlns:p14="http://schemas.microsoft.com/office/powerpoint/2010/main" val="68111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7E63545-06FA-4568-B1B9-036C88D32B4B}"/>
              </a:ext>
            </a:extLst>
          </p:cNvPr>
          <p:cNvSpPr>
            <a:spLocks noGrp="1"/>
          </p:cNvSpPr>
          <p:nvPr>
            <p:ph sz="half" idx="1"/>
          </p:nvPr>
        </p:nvSpPr>
        <p:spPr>
          <a:xfrm>
            <a:off x="838198" y="1825625"/>
            <a:ext cx="4747955" cy="3906435"/>
          </a:xfrm>
        </p:spPr>
        <p:txBody>
          <a:bodyPr/>
          <a:lstStyle/>
          <a:p>
            <a:pPr marL="0" indent="0">
              <a:buNone/>
            </a:pPr>
            <a:r>
              <a:rPr lang="es-ES" sz="1800"/>
              <a:t>En un correo electrónico dirigido a </a:t>
            </a:r>
            <a:r>
              <a:rPr lang="es-ES" sz="1800">
                <a:hlinkClick r:id="rId2"/>
              </a:rPr>
              <a:t>INTPA-PIC-MANAGEMENT@ec.europa.eu</a:t>
            </a:r>
            <a:r>
              <a:rPr lang="es-ES" sz="1800"/>
              <a:t> indique ‘Procurement' o ‘Grant' en la caja de asunto.</a:t>
            </a:r>
          </a:p>
          <a:p>
            <a:pPr marL="0" indent="0">
              <a:buNone/>
            </a:pPr>
            <a:r>
              <a:rPr lang="es-ES" sz="1800"/>
              <a:t>Notifique su registro al equipo INTPA PIC MANAGEMENT y añada la siguiente información:</a:t>
            </a:r>
          </a:p>
          <a:p>
            <a:pPr marL="342900" indent="-342900">
              <a:buFont typeface="+mj-lt"/>
              <a:buAutoNum type="arabicPeriod"/>
            </a:pPr>
            <a:r>
              <a:rPr lang="es-ES" sz="1800"/>
              <a:t>Su </a:t>
            </a:r>
            <a:r>
              <a:rPr lang="es-ES" sz="1800" b="1"/>
              <a:t>PIC</a:t>
            </a:r>
            <a:r>
              <a:rPr lang="es-ES" sz="1800"/>
              <a:t>;</a:t>
            </a:r>
          </a:p>
          <a:p>
            <a:pPr marL="342900" indent="-342900">
              <a:buFont typeface="+mj-lt"/>
              <a:buAutoNum type="arabicPeriod"/>
            </a:pPr>
            <a:r>
              <a:rPr lang="es-ES" sz="1800"/>
              <a:t>Para aquellos de ustedes que tengan subvenciones en curso, el </a:t>
            </a:r>
            <a:r>
              <a:rPr lang="es-ES" sz="1800" b="1"/>
              <a:t>PCoCo</a:t>
            </a:r>
            <a:r>
              <a:rPr lang="es-ES" sz="1800"/>
              <a:t> para cada uno de sus Contratos. De lo contrario, la persona que realice el registro será considerado PCoCo por defecto.</a:t>
            </a:r>
          </a:p>
        </p:txBody>
      </p:sp>
      <p:sp>
        <p:nvSpPr>
          <p:cNvPr id="2" name="Title 1">
            <a:extLst>
              <a:ext uri="{FF2B5EF4-FFF2-40B4-BE49-F238E27FC236}">
                <a16:creationId xmlns:a16="http://schemas.microsoft.com/office/drawing/2014/main" id="{F4701A60-B4C3-4996-9F00-C802ED437A81}"/>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¿Cómo registrar su organización?</a:t>
            </a:r>
            <a:endParaRPr lang="es-ES"/>
          </a:p>
        </p:txBody>
      </p:sp>
      <p:sp>
        <p:nvSpPr>
          <p:cNvPr id="7" name="Flowchart: Connector 6"/>
          <p:cNvSpPr/>
          <p:nvPr/>
        </p:nvSpPr>
        <p:spPr>
          <a:xfrm>
            <a:off x="380998" y="1782075"/>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5</a:t>
            </a:r>
          </a:p>
        </p:txBody>
      </p:sp>
      <p:pic>
        <p:nvPicPr>
          <p:cNvPr id="11" name="Content Placeholder 10">
            <a:extLst>
              <a:ext uri="{FF2B5EF4-FFF2-40B4-BE49-F238E27FC236}">
                <a16:creationId xmlns:a16="http://schemas.microsoft.com/office/drawing/2014/main" id="{DECA75FC-0EFA-4C85-89BC-2333C2717EF2}"/>
              </a:ext>
            </a:extLst>
          </p:cNvPr>
          <p:cNvPicPr>
            <a:picLocks noGrp="1" noChangeAspect="1"/>
          </p:cNvPicPr>
          <p:nvPr>
            <p:ph sz="half" idx="2"/>
          </p:nvPr>
        </p:nvPicPr>
        <p:blipFill>
          <a:blip r:embed="rId3"/>
          <a:stretch>
            <a:fillRect/>
          </a:stretch>
        </p:blipFill>
        <p:spPr>
          <a:xfrm>
            <a:off x="5586153" y="1675534"/>
            <a:ext cx="5977631" cy="4249316"/>
          </a:xfrm>
          <a:prstGeom prst="rect">
            <a:avLst/>
          </a:prstGeom>
        </p:spPr>
      </p:pic>
      <p:cxnSp>
        <p:nvCxnSpPr>
          <p:cNvPr id="12" name="Straight Arrow Connector 11"/>
          <p:cNvCxnSpPr>
            <a:cxnSpLocks/>
          </p:cNvCxnSpPr>
          <p:nvPr/>
        </p:nvCxnSpPr>
        <p:spPr>
          <a:xfrm flipH="1">
            <a:off x="2138289" y="4139737"/>
            <a:ext cx="3559126" cy="0"/>
          </a:xfrm>
          <a:prstGeom prst="straightConnector1">
            <a:avLst/>
          </a:prstGeom>
          <a:ln w="38100">
            <a:solidFill>
              <a:srgbClr val="5CB85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00472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Connector 5"/>
          <p:cNvSpPr/>
          <p:nvPr/>
        </p:nvSpPr>
        <p:spPr>
          <a:xfrm>
            <a:off x="380998" y="1832967"/>
            <a:ext cx="457200" cy="457200"/>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6</a:t>
            </a:r>
          </a:p>
        </p:txBody>
      </p:sp>
      <p:sp>
        <p:nvSpPr>
          <p:cNvPr id="5" name="Content Placeholder 4">
            <a:extLst>
              <a:ext uri="{FF2B5EF4-FFF2-40B4-BE49-F238E27FC236}">
                <a16:creationId xmlns:a16="http://schemas.microsoft.com/office/drawing/2014/main" id="{A71938A0-0FA7-4210-A2D9-82D5597D1F73}"/>
              </a:ext>
            </a:extLst>
          </p:cNvPr>
          <p:cNvSpPr>
            <a:spLocks noGrp="1"/>
          </p:cNvSpPr>
          <p:nvPr>
            <p:ph idx="1"/>
          </p:nvPr>
        </p:nvSpPr>
        <p:spPr/>
        <p:txBody>
          <a:bodyPr/>
          <a:lstStyle/>
          <a:p>
            <a:pPr marL="0" indent="0">
              <a:buNone/>
            </a:pPr>
            <a:r>
              <a:rPr lang="es-ES"/>
              <a:t>El equipo INTPA PIC MANAGEMENT se encarga de lanzar el </a:t>
            </a:r>
            <a:r>
              <a:rPr lang="es-ES" b="1"/>
              <a:t>proceso de validación del PIC</a:t>
            </a:r>
            <a:r>
              <a:rPr lang="es-ES"/>
              <a:t> si la organización cuenta con contratos en curso en el marco de migración de CRIS a OPSYS.</a:t>
            </a:r>
          </a:p>
          <a:p>
            <a:pPr marL="0" indent="0">
              <a:buNone/>
            </a:pPr>
            <a:r>
              <a:rPr lang="es-ES"/>
              <a:t>Durante el proceso de validación, el PIC se asociará el con el sistema de información contable ABAC de la Comisión Europea: </a:t>
            </a:r>
          </a:p>
          <a:p>
            <a:r>
              <a:rPr lang="es-ES"/>
              <a:t>Ficha de entidad legal (LEF)</a:t>
            </a:r>
          </a:p>
          <a:p>
            <a:r>
              <a:rPr lang="es-ES"/>
              <a:t>Ficha de identificación financiera (BAF)</a:t>
            </a:r>
          </a:p>
        </p:txBody>
      </p:sp>
      <p:sp>
        <p:nvSpPr>
          <p:cNvPr id="2" name="Title 1">
            <a:extLst>
              <a:ext uri="{FF2B5EF4-FFF2-40B4-BE49-F238E27FC236}">
                <a16:creationId xmlns:a16="http://schemas.microsoft.com/office/drawing/2014/main" id="{CAC219BC-D65C-4B94-8E88-3E610D91FCAE}"/>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¿Cómo registrar su organización?</a:t>
            </a:r>
            <a:endParaRPr lang="es-ES"/>
          </a:p>
        </p:txBody>
      </p:sp>
    </p:spTree>
    <p:extLst>
      <p:ext uri="{BB962C8B-B14F-4D97-AF65-F5344CB8AC3E}">
        <p14:creationId xmlns:p14="http://schemas.microsoft.com/office/powerpoint/2010/main" val="37093715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C73EE-6908-4A80-B8B3-2B2FB4F95CEC}"/>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¿Cuándo y cómo contactar con los organismo central de validación?</a:t>
            </a:r>
            <a:endParaRPr lang="es-ES"/>
          </a:p>
        </p:txBody>
      </p:sp>
      <p:pic>
        <p:nvPicPr>
          <p:cNvPr id="1026" name="Picture 2" descr="image0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035" y="1549532"/>
            <a:ext cx="10615930" cy="422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451C75B2-3899-4252-BBA9-A0306AC2E654}"/>
              </a:ext>
            </a:extLst>
          </p:cNvPr>
          <p:cNvSpPr txBox="1"/>
          <p:nvPr/>
        </p:nvSpPr>
        <p:spPr>
          <a:xfrm>
            <a:off x="788035" y="4587372"/>
            <a:ext cx="7955280" cy="11887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nchor="ctr" anchorCtr="0">
            <a:spAutoFit/>
          </a:bodyPr>
          <a:lstStyle/>
          <a:p>
            <a:pPr algn="just"/>
            <a:r>
              <a:rPr lang="es-ES"/>
              <a:t>El </a:t>
            </a:r>
            <a:r>
              <a:rPr lang="es-ES" b="1" i="1"/>
              <a:t>Self-Registrant</a:t>
            </a:r>
            <a:r>
              <a:rPr lang="es-ES"/>
              <a:t> se convierte en </a:t>
            </a:r>
            <a:r>
              <a:rPr lang="es-ES" u="sng"/>
              <a:t>punto de contacto predeterminado</a:t>
            </a:r>
            <a:r>
              <a:rPr lang="es-ES"/>
              <a:t>; la única persona que puede ponerse en contacto con el organismo central de validación únicamente en caso de ocurra un problema a la hora de cargar un documento en el Funding &amp; Tenders Portal.</a:t>
            </a:r>
          </a:p>
        </p:txBody>
      </p:sp>
    </p:spTree>
    <p:extLst>
      <p:ext uri="{BB962C8B-B14F-4D97-AF65-F5344CB8AC3E}">
        <p14:creationId xmlns:p14="http://schemas.microsoft.com/office/powerpoint/2010/main" val="308508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6DC53-3E2B-4528-9DB7-A33C79B9C069}"/>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s-ES" sz="2400">
                <a:solidFill>
                  <a:srgbClr val="024B9C"/>
                </a:solidFill>
                <a:cs typeface="Arial"/>
              </a:rPr>
              <a:t>¿Cómo contactar con los organismo central de validación?</a:t>
            </a:r>
            <a:endParaRPr lang="es-ES" sz="2400"/>
          </a:p>
        </p:txBody>
      </p:sp>
      <p:pic>
        <p:nvPicPr>
          <p:cNvPr id="6" name="Picture 28" descr="cid:image047.png@01D4B26C.BFD89000">
            <a:extLst>
              <a:ext uri="{FF2B5EF4-FFF2-40B4-BE49-F238E27FC236}">
                <a16:creationId xmlns:a16="http://schemas.microsoft.com/office/drawing/2014/main" id="{84DF7D70-2C83-48DC-993B-D503B7F961E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63628" y="1925375"/>
            <a:ext cx="10055268" cy="388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19BC0D30-1BDE-4908-BA51-C3D370EAB2C5}"/>
              </a:ext>
            </a:extLst>
          </p:cNvPr>
          <p:cNvSpPr txBox="1"/>
          <p:nvPr/>
        </p:nvSpPr>
        <p:spPr>
          <a:xfrm>
            <a:off x="4154750" y="5483647"/>
            <a:ext cx="4147543" cy="646331"/>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ES"/>
              <a:t>Seleccione la sección </a:t>
            </a:r>
            <a:r>
              <a:rPr lang="es-ES" b="1" i="1"/>
              <a:t>Messages</a:t>
            </a:r>
            <a:r>
              <a:rPr lang="es-ES"/>
              <a:t> y haga click en el botón </a:t>
            </a:r>
            <a:r>
              <a:rPr lang="es-ES" b="1" i="1"/>
              <a:t>New Message</a:t>
            </a:r>
            <a:r>
              <a:rPr lang="es-ES"/>
              <a:t>.</a:t>
            </a:r>
          </a:p>
        </p:txBody>
      </p:sp>
    </p:spTree>
    <p:extLst>
      <p:ext uri="{BB962C8B-B14F-4D97-AF65-F5344CB8AC3E}">
        <p14:creationId xmlns:p14="http://schemas.microsoft.com/office/powerpoint/2010/main" val="83744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1BAE69-EC55-493C-AF9E-F61D7E50270E}"/>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s-ES" sz="2400">
                <a:solidFill>
                  <a:srgbClr val="024B9C"/>
                </a:solidFill>
                <a:cs typeface="Arial"/>
              </a:rPr>
              <a:t>¿Cómo contactar con los organismo central de validación?</a:t>
            </a:r>
            <a:endParaRPr lang="es-ES" sz="2400"/>
          </a:p>
        </p:txBody>
      </p:sp>
      <p:pic>
        <p:nvPicPr>
          <p:cNvPr id="5" name="Picture 29" descr="cid:image048.png@01D4B26C.BFD89000">
            <a:extLst>
              <a:ext uri="{FF2B5EF4-FFF2-40B4-BE49-F238E27FC236}">
                <a16:creationId xmlns:a16="http://schemas.microsoft.com/office/drawing/2014/main" id="{628ED531-D6C7-497F-9CEB-319AB176552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01979" y="1434031"/>
            <a:ext cx="7188041" cy="5064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AC4CD996-D423-42FF-A63B-A6AED102CEF6}"/>
              </a:ext>
            </a:extLst>
          </p:cNvPr>
          <p:cNvSpPr txBox="1"/>
          <p:nvPr/>
        </p:nvSpPr>
        <p:spPr>
          <a:xfrm>
            <a:off x="8065181" y="3089089"/>
            <a:ext cx="3667274" cy="17543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nchor="ctr" anchorCtr="0">
            <a:spAutoFit/>
          </a:bodyPr>
          <a:lstStyle/>
          <a:p>
            <a:r>
              <a:rPr lang="es-ES"/>
              <a:t>Escriba su mensaje y haga clic en </a:t>
            </a:r>
            <a:r>
              <a:rPr lang="es-ES" b="1" i="1"/>
              <a:t>Send</a:t>
            </a:r>
            <a:r>
              <a:rPr lang="es-ES"/>
              <a:t> para ponerse en contacto con el organismo central de validación únicamente se trate de un problema relacionado con la carga de documentos.</a:t>
            </a:r>
          </a:p>
        </p:txBody>
      </p:sp>
      <p:cxnSp>
        <p:nvCxnSpPr>
          <p:cNvPr id="9" name="AutoShape 15">
            <a:extLst>
              <a:ext uri="{FF2B5EF4-FFF2-40B4-BE49-F238E27FC236}">
                <a16:creationId xmlns:a16="http://schemas.microsoft.com/office/drawing/2014/main" id="{489E6585-99A2-4661-AC6A-EB619AFE7AD7}"/>
              </a:ext>
            </a:extLst>
          </p:cNvPr>
          <p:cNvCxnSpPr>
            <a:cxnSpLocks noChangeShapeType="1"/>
          </p:cNvCxnSpPr>
          <p:nvPr/>
        </p:nvCxnSpPr>
        <p:spPr bwMode="auto">
          <a:xfrm flipH="1">
            <a:off x="7371475" y="4740812"/>
            <a:ext cx="1406765" cy="1322363"/>
          </a:xfrm>
          <a:prstGeom prst="straightConnector1">
            <a:avLst/>
          </a:prstGeom>
          <a:noFill/>
          <a:ln w="57150">
            <a:solidFill>
              <a:schemeClr val="accent5"/>
            </a:solidFill>
            <a:round/>
            <a:headEnd/>
            <a:tailEnd type="triangle" w="lg" len="lg"/>
          </a:ln>
        </p:spPr>
      </p:cxnSp>
    </p:spTree>
    <p:extLst>
      <p:ext uri="{BB962C8B-B14F-4D97-AF65-F5344CB8AC3E}">
        <p14:creationId xmlns:p14="http://schemas.microsoft.com/office/powerpoint/2010/main" val="3221850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2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a:extLst>
              <a:ext uri="{FF2B5EF4-FFF2-40B4-BE49-F238E27FC236}">
                <a16:creationId xmlns:a16="http://schemas.microsoft.com/office/drawing/2014/main" id="{3362B001-D4F3-4A8C-B8D6-393B11C1F5E8}"/>
              </a:ext>
            </a:extLst>
          </p:cNvPr>
          <p:cNvSpPr>
            <a:spLocks noGrp="1"/>
          </p:cNvSpPr>
          <p:nvPr>
            <p:ph idx="1"/>
          </p:nvPr>
        </p:nvSpPr>
        <p:spPr/>
        <p:txBody>
          <a:bodyPr/>
          <a:lstStyle/>
          <a:p>
            <a:pPr marL="0" indent="0">
              <a:buNone/>
            </a:pPr>
            <a:r>
              <a:rPr lang="es-ES" sz="2000"/>
              <a:t>La Comisión no interviene para definir las funciones en el perfil de la Organización, excepto en dos casos:
</a:t>
            </a:r>
            <a:endParaRPr lang="en-US" sz="2000"/>
          </a:p>
        </p:txBody>
      </p:sp>
      <p:sp>
        <p:nvSpPr>
          <p:cNvPr id="2" name="Title 1">
            <a:extLst>
              <a:ext uri="{FF2B5EF4-FFF2-40B4-BE49-F238E27FC236}">
                <a16:creationId xmlns:a16="http://schemas.microsoft.com/office/drawing/2014/main" id="{F9019757-DCAC-418A-B581-4D77057FF165}"/>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Roles y nomenclatura</a:t>
            </a:r>
            <a:endParaRPr lang="es-ES"/>
          </a:p>
        </p:txBody>
      </p:sp>
      <p:graphicFrame>
        <p:nvGraphicFramePr>
          <p:cNvPr id="25" name="Table 24">
            <a:extLst>
              <a:ext uri="{FF2B5EF4-FFF2-40B4-BE49-F238E27FC236}">
                <a16:creationId xmlns:a16="http://schemas.microsoft.com/office/drawing/2014/main" id="{DCE47D88-018D-499B-B9F2-CC13481A3D24}"/>
              </a:ext>
            </a:extLst>
          </p:cNvPr>
          <p:cNvGraphicFramePr>
            <a:graphicFrameLocks noGrp="1"/>
          </p:cNvGraphicFramePr>
          <p:nvPr>
            <p:extLst>
              <p:ext uri="{D42A27DB-BD31-4B8C-83A1-F6EECF244321}">
                <p14:modId xmlns:p14="http://schemas.microsoft.com/office/powerpoint/2010/main" val="2374834462"/>
              </p:ext>
            </p:extLst>
          </p:nvPr>
        </p:nvGraphicFramePr>
        <p:xfrm>
          <a:off x="1729075" y="2946653"/>
          <a:ext cx="8733850" cy="1006560"/>
        </p:xfrm>
        <a:graphic>
          <a:graphicData uri="http://schemas.openxmlformats.org/drawingml/2006/table">
            <a:tbl>
              <a:tblPr firstRow="1" bandRow="1">
                <a:tableStyleId>{7E9639D4-E3E2-4D34-9284-5A2195B3D0D7}</a:tableStyleId>
              </a:tblPr>
              <a:tblGrid>
                <a:gridCol w="4366925">
                  <a:extLst>
                    <a:ext uri="{9D8B030D-6E8A-4147-A177-3AD203B41FA5}">
                      <a16:colId xmlns:a16="http://schemas.microsoft.com/office/drawing/2014/main" val="805315491"/>
                    </a:ext>
                  </a:extLst>
                </a:gridCol>
                <a:gridCol w="4366925">
                  <a:extLst>
                    <a:ext uri="{9D8B030D-6E8A-4147-A177-3AD203B41FA5}">
                      <a16:colId xmlns:a16="http://schemas.microsoft.com/office/drawing/2014/main" val="2751828791"/>
                    </a:ext>
                  </a:extLst>
                </a:gridCol>
              </a:tblGrid>
              <a:tr h="285347">
                <a:tc>
                  <a:txBody>
                    <a:bodyPr/>
                    <a:lstStyle/>
                    <a:p>
                      <a:pPr algn="ctr"/>
                      <a:r>
                        <a:rPr lang="fr-BE"/>
                        <a:t>Organisation roles</a:t>
                      </a:r>
                      <a:endParaRPr lang="en-GB"/>
                    </a:p>
                  </a:txBody>
                  <a:tcPr/>
                </a:tc>
                <a:tc>
                  <a:txBody>
                    <a:bodyPr/>
                    <a:lstStyle/>
                    <a:p>
                      <a:pPr algn="ctr"/>
                      <a:r>
                        <a:rPr lang="fr-BE"/>
                        <a:t>Project roles</a:t>
                      </a:r>
                      <a:endParaRPr lang="en-GB"/>
                    </a:p>
                  </a:txBody>
                  <a:tcPr/>
                </a:tc>
                <a:extLst>
                  <a:ext uri="{0D108BD9-81ED-4DB2-BD59-A6C34878D82A}">
                    <a16:rowId xmlns:a16="http://schemas.microsoft.com/office/drawing/2014/main" val="2857616872"/>
                  </a:ext>
                </a:extLst>
              </a:tr>
              <a:tr h="640800">
                <a:tc>
                  <a:txBody>
                    <a:bodyPr/>
                    <a:lstStyle/>
                    <a:p>
                      <a:pPr marL="504000" algn="l">
                        <a:spcBef>
                          <a:spcPts val="0"/>
                        </a:spcBef>
                        <a:spcAft>
                          <a:spcPts val="0"/>
                        </a:spcAft>
                      </a:pPr>
                      <a:r>
                        <a:rPr lang="es-ES" sz="1800" b="1" noProof="0"/>
                        <a:t>Legal Entity Appointed Representative</a:t>
                      </a:r>
                      <a:endParaRPr lang="en-GB" sz="1800"/>
                    </a:p>
                  </a:txBody>
                  <a:tcPr anchor="ctr"/>
                </a:tc>
                <a:tc>
                  <a:txBody>
                    <a:bodyPr/>
                    <a:lstStyle/>
                    <a:p>
                      <a:pPr marL="504000" marR="0" lvl="0" indent="0" algn="l" defTabSz="914400" rtl="0" eaLnBrk="1" fontAlgn="auto" latinLnBrk="0" hangingPunct="1">
                        <a:lnSpc>
                          <a:spcPct val="100000"/>
                        </a:lnSpc>
                        <a:spcBef>
                          <a:spcPts val="0"/>
                        </a:spcBef>
                        <a:spcAft>
                          <a:spcPts val="0"/>
                        </a:spcAft>
                        <a:buClrTx/>
                        <a:buSzTx/>
                        <a:buFontTx/>
                        <a:buNone/>
                        <a:tabLst/>
                        <a:defRPr/>
                      </a:pPr>
                      <a:r>
                        <a:rPr lang="en-GB" sz="1800" b="1"/>
                        <a:t>Primary Coordinator Contact</a:t>
                      </a:r>
                    </a:p>
                  </a:txBody>
                  <a:tcPr anchor="ctr"/>
                </a:tc>
                <a:extLst>
                  <a:ext uri="{0D108BD9-81ED-4DB2-BD59-A6C34878D82A}">
                    <a16:rowId xmlns:a16="http://schemas.microsoft.com/office/drawing/2014/main" val="1747101992"/>
                  </a:ext>
                </a:extLst>
              </a:tr>
            </a:tbl>
          </a:graphicData>
        </a:graphic>
      </p:graphicFrame>
      <p:grpSp>
        <p:nvGrpSpPr>
          <p:cNvPr id="26" name="Group 185">
            <a:extLst>
              <a:ext uri="{FF2B5EF4-FFF2-40B4-BE49-F238E27FC236}">
                <a16:creationId xmlns:a16="http://schemas.microsoft.com/office/drawing/2014/main" id="{D65BD81C-415A-4FB0-8453-653493147D19}"/>
              </a:ext>
            </a:extLst>
          </p:cNvPr>
          <p:cNvGrpSpPr>
            <a:grpSpLocks noChangeAspect="1"/>
          </p:cNvGrpSpPr>
          <p:nvPr/>
        </p:nvGrpSpPr>
        <p:grpSpPr bwMode="auto">
          <a:xfrm>
            <a:off x="6198182" y="3400890"/>
            <a:ext cx="400368" cy="461486"/>
            <a:chOff x="2810" y="391"/>
            <a:chExt cx="453" cy="525"/>
          </a:xfrm>
          <a:effectLst/>
        </p:grpSpPr>
        <p:sp>
          <p:nvSpPr>
            <p:cNvPr id="27" name="AutoShape 19">
              <a:extLst>
                <a:ext uri="{FF2B5EF4-FFF2-40B4-BE49-F238E27FC236}">
                  <a16:creationId xmlns:a16="http://schemas.microsoft.com/office/drawing/2014/main" id="{F8737F58-A526-46A3-BFBC-52F271007DB6}"/>
                </a:ext>
              </a:extLst>
            </p:cNvPr>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marL="0" marR="0" lvl="0" indent="0" algn="ctr" defTabSz="685800" rtl="0" eaLnBrk="1" fontAlgn="auto" latinLnBrk="0" hangingPunct="1">
                <a:lnSpc>
                  <a:spcPct val="170000"/>
                </a:lnSpc>
                <a:spcBef>
                  <a:spcPts val="0"/>
                </a:spcBef>
                <a:spcAft>
                  <a:spcPts val="0"/>
                </a:spcAft>
                <a:buClrTx/>
                <a:buSzTx/>
                <a:buFontTx/>
                <a:buNone/>
                <a:tabLst/>
                <a:defRPr/>
              </a:pPr>
              <a:r>
                <a:rPr kumimoji="0" lang="en-GB" sz="825"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Black" pitchFamily="34" charset="0"/>
                  <a:ea typeface="+mn-ea"/>
                  <a:cs typeface="+mn-cs"/>
                </a:rPr>
                <a:t>PCoCo</a:t>
              </a:r>
            </a:p>
          </p:txBody>
        </p:sp>
        <p:grpSp>
          <p:nvGrpSpPr>
            <p:cNvPr id="28" name="Group 187">
              <a:extLst>
                <a:ext uri="{FF2B5EF4-FFF2-40B4-BE49-F238E27FC236}">
                  <a16:creationId xmlns:a16="http://schemas.microsoft.com/office/drawing/2014/main" id="{6A4B2F3E-7726-4563-944C-497CA81687F2}"/>
                </a:ext>
              </a:extLst>
            </p:cNvPr>
            <p:cNvGrpSpPr>
              <a:grpSpLocks/>
            </p:cNvGrpSpPr>
            <p:nvPr/>
          </p:nvGrpSpPr>
          <p:grpSpPr bwMode="auto">
            <a:xfrm>
              <a:off x="2879" y="391"/>
              <a:ext cx="318" cy="364"/>
              <a:chOff x="2879" y="391"/>
              <a:chExt cx="318" cy="364"/>
            </a:xfrm>
          </p:grpSpPr>
          <p:grpSp>
            <p:nvGrpSpPr>
              <p:cNvPr id="29" name="Group 21">
                <a:extLst>
                  <a:ext uri="{FF2B5EF4-FFF2-40B4-BE49-F238E27FC236}">
                    <a16:creationId xmlns:a16="http://schemas.microsoft.com/office/drawing/2014/main" id="{5DD47D8B-FC80-4D5B-B196-1EA9B0091984}"/>
                  </a:ext>
                </a:extLst>
              </p:cNvPr>
              <p:cNvGrpSpPr>
                <a:grpSpLocks/>
              </p:cNvGrpSpPr>
              <p:nvPr/>
            </p:nvGrpSpPr>
            <p:grpSpPr bwMode="auto">
              <a:xfrm>
                <a:off x="2879" y="391"/>
                <a:ext cx="318" cy="364"/>
                <a:chOff x="1065" y="2023"/>
                <a:chExt cx="318" cy="364"/>
              </a:xfrm>
            </p:grpSpPr>
            <p:sp>
              <p:nvSpPr>
                <p:cNvPr id="32" name="AutoShape 22">
                  <a:extLst>
                    <a:ext uri="{FF2B5EF4-FFF2-40B4-BE49-F238E27FC236}">
                      <a16:creationId xmlns:a16="http://schemas.microsoft.com/office/drawing/2014/main" id="{78322094-4989-486D-8DC7-6B88202B4271}"/>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Oval 23">
                  <a:extLst>
                    <a:ext uri="{FF2B5EF4-FFF2-40B4-BE49-F238E27FC236}">
                      <a16:creationId xmlns:a16="http://schemas.microsoft.com/office/drawing/2014/main" id="{C51FBCDD-EB82-4CBD-A022-7874650F3744}"/>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Black" pitchFamily="34" charset="0"/>
                    <a:ea typeface="+mn-ea"/>
                    <a:cs typeface="+mn-cs"/>
                  </a:endParaRPr>
                </a:p>
              </p:txBody>
            </p:sp>
          </p:grpSp>
          <p:sp>
            <p:nvSpPr>
              <p:cNvPr id="30" name="AutoShape 24">
                <a:extLst>
                  <a:ext uri="{FF2B5EF4-FFF2-40B4-BE49-F238E27FC236}">
                    <a16:creationId xmlns:a16="http://schemas.microsoft.com/office/drawing/2014/main" id="{A3EE5836-95E6-4C2B-AD65-9DAC3C83C6BD}"/>
                  </a:ext>
                </a:extLst>
              </p:cNvPr>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marL="0" marR="0" lvl="0" indent="0" algn="ctr" defTabSz="685800" rtl="0" eaLnBrk="1" fontAlgn="auto" latinLnBrk="0" hangingPunct="1">
                  <a:lnSpc>
                    <a:spcPct val="8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000000"/>
                  </a:solidFill>
                  <a:effectLst/>
                  <a:uLnTx/>
                  <a:uFillTx/>
                  <a:latin typeface="Arial Black" pitchFamily="34" charset="0"/>
                  <a:ea typeface="+mn-ea"/>
                  <a:cs typeface="+mn-cs"/>
                </a:endParaRPr>
              </a:p>
            </p:txBody>
          </p:sp>
          <p:sp>
            <p:nvSpPr>
              <p:cNvPr id="31" name="AutoShape 25">
                <a:extLst>
                  <a:ext uri="{FF2B5EF4-FFF2-40B4-BE49-F238E27FC236}">
                    <a16:creationId xmlns:a16="http://schemas.microsoft.com/office/drawing/2014/main" id="{B0897D7A-A6D6-46E1-9A0F-1DA772C0BFA1}"/>
                  </a:ext>
                </a:extLst>
              </p:cNvPr>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34" name="Group 37">
            <a:extLst>
              <a:ext uri="{FF2B5EF4-FFF2-40B4-BE49-F238E27FC236}">
                <a16:creationId xmlns:a16="http://schemas.microsoft.com/office/drawing/2014/main" id="{1CF00DB1-001C-4D62-A511-A47B69C2C933}"/>
              </a:ext>
            </a:extLst>
          </p:cNvPr>
          <p:cNvGrpSpPr>
            <a:grpSpLocks noChangeAspect="1"/>
          </p:cNvGrpSpPr>
          <p:nvPr/>
        </p:nvGrpSpPr>
        <p:grpSpPr bwMode="auto">
          <a:xfrm>
            <a:off x="1834720" y="3392128"/>
            <a:ext cx="399239" cy="461486"/>
            <a:chOff x="3198" y="1344"/>
            <a:chExt cx="453" cy="523"/>
          </a:xfrm>
          <a:effectLst/>
        </p:grpSpPr>
        <p:sp>
          <p:nvSpPr>
            <p:cNvPr id="35" name="AutoShape 38">
              <a:extLst>
                <a:ext uri="{FF2B5EF4-FFF2-40B4-BE49-F238E27FC236}">
                  <a16:creationId xmlns:a16="http://schemas.microsoft.com/office/drawing/2014/main" id="{5EF0557F-73AA-499C-99D3-45CDF46F1060}"/>
                </a:ext>
              </a:extLst>
            </p:cNvPr>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marL="0" marR="0" lvl="0" indent="0" algn="ctr" defTabSz="685800" rtl="0" eaLnBrk="1" fontAlgn="auto" latinLnBrk="0" hangingPunct="1">
                <a:lnSpc>
                  <a:spcPct val="170000"/>
                </a:lnSpc>
                <a:spcBef>
                  <a:spcPts val="0"/>
                </a:spcBef>
                <a:spcAft>
                  <a:spcPts val="0"/>
                </a:spcAft>
                <a:buClrTx/>
                <a:buSzTx/>
                <a:buFontTx/>
                <a:buNone/>
                <a:tabLst/>
                <a:defRPr/>
              </a:pPr>
              <a:r>
                <a:rPr kumimoji="0" lang="en-GB" sz="825"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Black" pitchFamily="34" charset="0"/>
                  <a:ea typeface="+mn-ea"/>
                  <a:cs typeface="+mn-cs"/>
                </a:rPr>
                <a:t>LEAR</a:t>
              </a:r>
            </a:p>
          </p:txBody>
        </p:sp>
        <p:grpSp>
          <p:nvGrpSpPr>
            <p:cNvPr id="36" name="Group 39">
              <a:extLst>
                <a:ext uri="{FF2B5EF4-FFF2-40B4-BE49-F238E27FC236}">
                  <a16:creationId xmlns:a16="http://schemas.microsoft.com/office/drawing/2014/main" id="{69AC3305-DB24-43E5-85D3-BF8AB4D3471B}"/>
                </a:ext>
              </a:extLst>
            </p:cNvPr>
            <p:cNvGrpSpPr>
              <a:grpSpLocks/>
            </p:cNvGrpSpPr>
            <p:nvPr/>
          </p:nvGrpSpPr>
          <p:grpSpPr bwMode="auto">
            <a:xfrm>
              <a:off x="3265" y="1344"/>
              <a:ext cx="318" cy="364"/>
              <a:chOff x="1065" y="2023"/>
              <a:chExt cx="318" cy="364"/>
            </a:xfrm>
          </p:grpSpPr>
          <p:sp>
            <p:nvSpPr>
              <p:cNvPr id="37" name="AutoShape 40">
                <a:extLst>
                  <a:ext uri="{FF2B5EF4-FFF2-40B4-BE49-F238E27FC236}">
                    <a16:creationId xmlns:a16="http://schemas.microsoft.com/office/drawing/2014/main" id="{851D5677-CC30-4D9C-80E6-74C6C70532BF}"/>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Oval 41">
                <a:extLst>
                  <a:ext uri="{FF2B5EF4-FFF2-40B4-BE49-F238E27FC236}">
                    <a16:creationId xmlns:a16="http://schemas.microsoft.com/office/drawing/2014/main" id="{4C4DEE27-B7C8-407A-9098-24C42B7FAE5C}"/>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Black" pitchFamily="34" charset="0"/>
                  <a:ea typeface="+mn-ea"/>
                  <a:cs typeface="+mn-cs"/>
                </a:endParaRPr>
              </a:p>
            </p:txBody>
          </p:sp>
        </p:grpSp>
      </p:grpSp>
    </p:spTree>
    <p:extLst>
      <p:ext uri="{BB962C8B-B14F-4D97-AF65-F5344CB8AC3E}">
        <p14:creationId xmlns:p14="http://schemas.microsoft.com/office/powerpoint/2010/main" val="12899220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14D4BAF-A829-468F-8238-64E0EDEC95B6}"/>
              </a:ext>
            </a:extLst>
          </p:cNvPr>
          <p:cNvSpPr>
            <a:spLocks noGrp="1"/>
          </p:cNvSpPr>
          <p:nvPr>
            <p:ph idx="1"/>
          </p:nvPr>
        </p:nvSpPr>
        <p:spPr/>
        <p:txBody>
          <a:bodyPr/>
          <a:lstStyle/>
          <a:p>
            <a:pPr marL="0" indent="0">
              <a:buNone/>
            </a:pPr>
            <a:r>
              <a:rPr lang="es-ES" sz="1800"/>
              <a:t>Para editar los roles dentro una organización, seleccione en la sección </a:t>
            </a:r>
            <a:r>
              <a:rPr lang="es-ES" sz="1800" b="1" i="1"/>
              <a:t>My Organisation </a:t>
            </a:r>
            <a:r>
              <a:rPr lang="es-ES" sz="1800"/>
              <a:t>la acción indicada en la imagen inferior.</a:t>
            </a:r>
          </a:p>
        </p:txBody>
      </p:sp>
      <p:sp>
        <p:nvSpPr>
          <p:cNvPr id="2" name="Title 1">
            <a:extLst>
              <a:ext uri="{FF2B5EF4-FFF2-40B4-BE49-F238E27FC236}">
                <a16:creationId xmlns:a16="http://schemas.microsoft.com/office/drawing/2014/main" id="{8B0609EC-DA2E-40AC-A497-8A58518278CA}"/>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s-ES" sz="2400">
                <a:solidFill>
                  <a:srgbClr val="024B9C"/>
                </a:solidFill>
                <a:cs typeface="Arial"/>
              </a:rPr>
              <a:t>Roles y nomenclatura</a:t>
            </a:r>
            <a:endParaRPr lang="en-US"/>
          </a:p>
        </p:txBody>
      </p:sp>
      <p:pic>
        <p:nvPicPr>
          <p:cNvPr id="6" name="Picture 5"/>
          <p:cNvPicPr>
            <a:picLocks noChangeAspect="1"/>
          </p:cNvPicPr>
          <p:nvPr/>
        </p:nvPicPr>
        <p:blipFill>
          <a:blip r:embed="rId3"/>
          <a:stretch>
            <a:fillRect/>
          </a:stretch>
        </p:blipFill>
        <p:spPr>
          <a:xfrm>
            <a:off x="838199" y="2713590"/>
            <a:ext cx="10905699" cy="3165985"/>
          </a:xfrm>
          <a:prstGeom prst="rect">
            <a:avLst/>
          </a:prstGeom>
        </p:spPr>
      </p:pic>
      <p:sp>
        <p:nvSpPr>
          <p:cNvPr id="9" name="Rectangle 8">
            <a:extLst>
              <a:ext uri="{FF2B5EF4-FFF2-40B4-BE49-F238E27FC236}">
                <a16:creationId xmlns:a16="http://schemas.microsoft.com/office/drawing/2014/main" id="{FFA6BF0D-857A-4941-820F-81D0FC00EE71}"/>
              </a:ext>
            </a:extLst>
          </p:cNvPr>
          <p:cNvSpPr/>
          <p:nvPr/>
        </p:nvSpPr>
        <p:spPr>
          <a:xfrm>
            <a:off x="10777538" y="4917281"/>
            <a:ext cx="878682" cy="147638"/>
          </a:xfrm>
          <a:prstGeom prst="rect">
            <a:avLst/>
          </a:prstGeom>
          <a:solidFill>
            <a:schemeClr val="accent5">
              <a:alpha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8823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8" y="1620000"/>
            <a:ext cx="10904400" cy="4680000"/>
          </a:xfrm>
        </p:spPr>
        <p:txBody>
          <a:bodyPr/>
          <a:lstStyle/>
          <a:p>
            <a:pPr marL="0" indent="0">
              <a:buNone/>
            </a:pPr>
            <a:r>
              <a:rPr lang="en-US" sz="1600" b="1">
                <a:solidFill>
                  <a:schemeClr val="tx2"/>
                </a:solidFill>
                <a:latin typeface="+mj-lt"/>
                <a:ea typeface="+mj-ea"/>
                <a:cs typeface="+mj-cs"/>
              </a:rPr>
              <a:t>Departamentos de la Comisión Europea</a:t>
            </a:r>
          </a:p>
          <a:p>
            <a:pPr lvl="1"/>
            <a:r>
              <a:rPr lang="en-US" sz="1400" b="1">
                <a:solidFill>
                  <a:schemeClr val="accent5"/>
                </a:solidFill>
              </a:rPr>
              <a:t>DG INTPA</a:t>
            </a:r>
            <a:r>
              <a:rPr lang="en-US" sz="1400"/>
              <a:t>, antes conocida como DG DEVCO, </a:t>
            </a:r>
            <a:r>
              <a:rPr lang="es-ES" sz="1400"/>
              <a:t>es responsable de formular la política de asociación internacional y desarrollo de la UE en todo el mundo.</a:t>
            </a:r>
            <a:endParaRPr lang="en-US" sz="1400"/>
          </a:p>
          <a:p>
            <a:pPr lvl="1"/>
            <a:r>
              <a:rPr lang="en-US" sz="1400" b="1">
                <a:solidFill>
                  <a:schemeClr val="accent5"/>
                </a:solidFill>
              </a:rPr>
              <a:t>DG NEAR</a:t>
            </a:r>
            <a:r>
              <a:rPr lang="en-US" sz="1400"/>
              <a:t> </a:t>
            </a:r>
            <a:r>
              <a:rPr lang="es-ES" sz="1400"/>
              <a:t>es responsable de las diseñar y aplicar políticas de la UE sobre ampliación y las relaciones con los países vecinos.</a:t>
            </a:r>
            <a:endParaRPr lang="en-US" sz="1400"/>
          </a:p>
          <a:p>
            <a:pPr lvl="1"/>
            <a:r>
              <a:rPr lang="en-US" sz="1400" b="1">
                <a:solidFill>
                  <a:schemeClr val="accent5"/>
                </a:solidFill>
              </a:rPr>
              <a:t>DG ECHO</a:t>
            </a:r>
            <a:r>
              <a:rPr lang="en-US" sz="1400"/>
              <a:t> aplica las </a:t>
            </a:r>
            <a:r>
              <a:rPr lang="es-ES" sz="1400"/>
              <a:t>políticas de protección civil y operaciones de ayuda humanitaria europeas.</a:t>
            </a:r>
            <a:endParaRPr lang="en-US" sz="1400"/>
          </a:p>
          <a:p>
            <a:pPr lvl="1"/>
            <a:r>
              <a:rPr lang="en-US" sz="1400" b="1">
                <a:solidFill>
                  <a:schemeClr val="accent5"/>
                </a:solidFill>
              </a:rPr>
              <a:t>DG TRADE</a:t>
            </a:r>
            <a:r>
              <a:rPr lang="en-US" sz="1400"/>
              <a:t> gestiona las </a:t>
            </a:r>
            <a:r>
              <a:rPr lang="es-ES" sz="1400"/>
              <a:t>políticas de la </a:t>
            </a:r>
            <a:r>
              <a:rPr lang="en-US" sz="1400"/>
              <a:t>Comisión sobre relaciones comerciales con terceros </a:t>
            </a:r>
            <a:r>
              <a:rPr lang="es-ES" sz="1400"/>
              <a:t>países, así como las negociaciones de acuerdos comerciales.</a:t>
            </a:r>
            <a:endParaRPr lang="en-US" sz="1400"/>
          </a:p>
          <a:p>
            <a:pPr lvl="1"/>
            <a:r>
              <a:rPr lang="en-US" sz="1400" b="1">
                <a:solidFill>
                  <a:schemeClr val="accent5"/>
                </a:solidFill>
              </a:rPr>
              <a:t>FPI</a:t>
            </a:r>
            <a:r>
              <a:rPr lang="en-US" sz="1400"/>
              <a:t> </a:t>
            </a:r>
            <a:r>
              <a:rPr lang="es-ES" sz="1400"/>
              <a:t>es responsable de los elementos financieros y operativos de la política exterior de la UE.</a:t>
            </a:r>
            <a:endParaRPr lang="en-US" sz="1400"/>
          </a:p>
          <a:p>
            <a:pPr marL="0" indent="0">
              <a:buNone/>
            </a:pPr>
            <a:r>
              <a:rPr lang="en-US" sz="1600" b="1">
                <a:solidFill>
                  <a:schemeClr val="tx2"/>
                </a:solidFill>
                <a:latin typeface="+mj-lt"/>
                <a:ea typeface="+mj-ea"/>
                <a:cs typeface="+mj-cs"/>
              </a:rPr>
              <a:t>SEAE</a:t>
            </a:r>
          </a:p>
          <a:p>
            <a:pPr lvl="1"/>
            <a:r>
              <a:rPr lang="es-ES" sz="1400"/>
              <a:t>El </a:t>
            </a:r>
            <a:r>
              <a:rPr lang="es-ES" sz="1400" b="1">
                <a:solidFill>
                  <a:schemeClr val="accent5"/>
                </a:solidFill>
              </a:rPr>
              <a:t>Servicio Europeo de Acción Externa</a:t>
            </a:r>
            <a:r>
              <a:rPr lang="es-ES" sz="1400"/>
              <a:t> dirige las relaciones diplomáticas de la UE con otros países y lleva adelante la política exterior y de seguridad de la Unión.</a:t>
            </a:r>
            <a:endParaRPr lang="en-GB" sz="1400"/>
          </a:p>
        </p:txBody>
      </p:sp>
      <p:sp>
        <p:nvSpPr>
          <p:cNvPr id="3" name="Title 2"/>
          <p:cNvSpPr>
            <a:spLocks noGrp="1"/>
          </p:cNvSpPr>
          <p:nvPr>
            <p:ph type="title"/>
          </p:nvPr>
        </p:nvSpPr>
        <p:spPr/>
        <p:txBody>
          <a:bodyPr/>
          <a:lstStyle/>
          <a:p>
            <a:r>
              <a:rPr lang="en-US"/>
              <a:t>Acción exterior de la UE: </a:t>
            </a:r>
            <a:br>
              <a:rPr lang="en-US"/>
            </a:br>
            <a:r>
              <a:rPr lang="en-US"/>
              <a:t>Funciones y responsabilidades</a:t>
            </a:r>
            <a:endParaRPr lang="en-GB"/>
          </a:p>
        </p:txBody>
      </p:sp>
      <p:sp>
        <p:nvSpPr>
          <p:cNvPr id="8" name="Arrow: Right 7">
            <a:extLst>
              <a:ext uri="{FF2B5EF4-FFF2-40B4-BE49-F238E27FC236}">
                <a16:creationId xmlns:a16="http://schemas.microsoft.com/office/drawing/2014/main" id="{3E81F1CE-3C8D-4A72-B854-4B32C0E94113}"/>
              </a:ext>
            </a:extLst>
          </p:cNvPr>
          <p:cNvSpPr/>
          <p:nvPr/>
        </p:nvSpPr>
        <p:spPr>
          <a:xfrm>
            <a:off x="606252" y="2165601"/>
            <a:ext cx="663191" cy="2914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9" name="Arrow: Right 8">
            <a:extLst>
              <a:ext uri="{FF2B5EF4-FFF2-40B4-BE49-F238E27FC236}">
                <a16:creationId xmlns:a16="http://schemas.microsoft.com/office/drawing/2014/main" id="{FAF51B1E-EA5E-440E-8279-2FA694C92BED}"/>
              </a:ext>
            </a:extLst>
          </p:cNvPr>
          <p:cNvSpPr/>
          <p:nvPr/>
        </p:nvSpPr>
        <p:spPr>
          <a:xfrm>
            <a:off x="606254" y="2885757"/>
            <a:ext cx="663191" cy="2914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10" name="Arrow: Right 9">
            <a:extLst>
              <a:ext uri="{FF2B5EF4-FFF2-40B4-BE49-F238E27FC236}">
                <a16:creationId xmlns:a16="http://schemas.microsoft.com/office/drawing/2014/main" id="{BC6E62E7-0B7B-4489-9176-CED1D39B7DD9}"/>
              </a:ext>
            </a:extLst>
          </p:cNvPr>
          <p:cNvSpPr/>
          <p:nvPr/>
        </p:nvSpPr>
        <p:spPr>
          <a:xfrm>
            <a:off x="606252" y="4612193"/>
            <a:ext cx="663191" cy="2914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4988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404BD1CE-E63E-4EDB-ACAD-2D738913206B}"/>
              </a:ext>
            </a:extLst>
          </p:cNvPr>
          <p:cNvGrpSpPr/>
          <p:nvPr/>
        </p:nvGrpSpPr>
        <p:grpSpPr>
          <a:xfrm>
            <a:off x="6383513" y="1718335"/>
            <a:ext cx="5734765" cy="3834426"/>
            <a:chOff x="6397860" y="2003837"/>
            <a:chExt cx="5734765" cy="3834426"/>
          </a:xfrm>
        </p:grpSpPr>
        <p:sp>
          <p:nvSpPr>
            <p:cNvPr id="195" name="Rounded Rectangle 194"/>
            <p:cNvSpPr/>
            <p:nvPr/>
          </p:nvSpPr>
          <p:spPr bwMode="auto">
            <a:xfrm>
              <a:off x="7091427" y="2003837"/>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196" name="Text Box 14"/>
            <p:cNvSpPr txBox="1">
              <a:spLocks noChangeArrowheads="1"/>
            </p:cNvSpPr>
            <p:nvPr/>
          </p:nvSpPr>
          <p:spPr bwMode="auto">
            <a:xfrm>
              <a:off x="7126595" y="2100768"/>
              <a:ext cx="2251724" cy="415498"/>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Contratista</a:t>
              </a:r>
              <a:br>
                <a:rPr lang="es-ES" sz="1350" i="1">
                  <a:solidFill>
                    <a:srgbClr val="000000"/>
                  </a:solidFill>
                  <a:effectLst>
                    <a:outerShdw blurRad="38100" dist="38100" dir="2700000" algn="tl">
                      <a:srgbClr val="000000">
                        <a:alpha val="43137"/>
                      </a:srgbClr>
                    </a:outerShdw>
                  </a:effectLst>
                </a:rPr>
              </a:br>
              <a:r>
                <a:rPr lang="es-ES" sz="1350" i="1">
                  <a:solidFill>
                    <a:srgbClr val="000000"/>
                  </a:solidFill>
                  <a:effectLst>
                    <a:outerShdw blurRad="38100" dist="38100" dir="2700000" algn="tl">
                      <a:srgbClr val="000000">
                        <a:alpha val="43137"/>
                      </a:srgbClr>
                    </a:outerShdw>
                  </a:effectLst>
                </a:rPr>
                <a:t>principal</a:t>
              </a:r>
            </a:p>
          </p:txBody>
        </p:sp>
        <p:sp>
          <p:nvSpPr>
            <p:cNvPr id="197" name="Text Box 14"/>
            <p:cNvSpPr txBox="1">
              <a:spLocks noChangeArrowheads="1"/>
            </p:cNvSpPr>
            <p:nvPr/>
          </p:nvSpPr>
          <p:spPr bwMode="auto">
            <a:xfrm rot="16200000">
              <a:off x="5927238" y="4769087"/>
              <a:ext cx="1356743" cy="415498"/>
            </a:xfrm>
            <a:prstGeom prst="rect">
              <a:avLst/>
            </a:prstGeom>
            <a:noFill/>
            <a:ln w="28575">
              <a:noFill/>
              <a:prstDash val="sysDot"/>
              <a:miter lim="800000"/>
              <a:headEnd/>
              <a:tailEnd/>
            </a:ln>
          </p:spPr>
          <p:txBody>
            <a:bodyPr wrap="square" lIns="54000" tIns="0" rIns="54000" bIns="0">
              <a:spAutoFit/>
            </a:bodyPr>
            <a:lstStyle/>
            <a:p>
              <a:pPr algn="ctr"/>
              <a:r>
                <a:rPr lang="es-ES" sz="1350" i="1">
                  <a:solidFill>
                    <a:srgbClr val="000000"/>
                  </a:solidFill>
                  <a:effectLst>
                    <a:outerShdw blurRad="38100" dist="38100" dir="2700000" algn="tl">
                      <a:srgbClr val="000000">
                        <a:alpha val="43137"/>
                      </a:srgbClr>
                    </a:outerShdw>
                  </a:effectLst>
                </a:rPr>
                <a:t>Funciones organizativas</a:t>
              </a:r>
            </a:p>
          </p:txBody>
        </p:sp>
        <p:sp>
          <p:nvSpPr>
            <p:cNvPr id="198" name="Text Box 14"/>
            <p:cNvSpPr txBox="1">
              <a:spLocks noChangeArrowheads="1"/>
            </p:cNvSpPr>
            <p:nvPr/>
          </p:nvSpPr>
          <p:spPr bwMode="auto">
            <a:xfrm rot="16200000">
              <a:off x="5883266" y="3152349"/>
              <a:ext cx="1444686" cy="415498"/>
            </a:xfrm>
            <a:prstGeom prst="rect">
              <a:avLst/>
            </a:prstGeom>
            <a:noFill/>
            <a:ln w="28575">
              <a:noFill/>
              <a:prstDash val="sysDot"/>
              <a:miter lim="800000"/>
              <a:headEnd/>
              <a:tailEnd/>
            </a:ln>
          </p:spPr>
          <p:txBody>
            <a:bodyPr wrap="square" lIns="54000" tIns="0" rIns="54000" bIns="0">
              <a:spAutoFit/>
            </a:bodyPr>
            <a:lstStyle/>
            <a:p>
              <a:pPr algn="ctr"/>
              <a:r>
                <a:rPr lang="es-ES" sz="1350" i="1">
                  <a:solidFill>
                    <a:srgbClr val="000000"/>
                  </a:solidFill>
                  <a:effectLst>
                    <a:outerShdw blurRad="38100" dist="38100" dir="2700000" algn="tl">
                      <a:srgbClr val="000000">
                        <a:alpha val="43137"/>
                      </a:srgbClr>
                    </a:outerShdw>
                  </a:effectLst>
                </a:rPr>
                <a:t>Funciones del proyecto</a:t>
              </a:r>
            </a:p>
          </p:txBody>
        </p:sp>
        <p:sp>
          <p:nvSpPr>
            <p:cNvPr id="199" name="Rounded Rectangle 198"/>
            <p:cNvSpPr/>
            <p:nvPr/>
          </p:nvSpPr>
          <p:spPr bwMode="auto">
            <a:xfrm>
              <a:off x="9559175" y="2003837"/>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00" name="Rounded Rectangle 199"/>
            <p:cNvSpPr/>
            <p:nvPr/>
          </p:nvSpPr>
          <p:spPr bwMode="auto">
            <a:xfrm>
              <a:off x="6840037" y="2637755"/>
              <a:ext cx="5292588" cy="1444686"/>
            </a:xfrm>
            <a:prstGeom prst="roundRect">
              <a:avLst>
                <a:gd name="adj" fmla="val 19262"/>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01" name="Rounded Rectangle 200"/>
            <p:cNvSpPr/>
            <p:nvPr/>
          </p:nvSpPr>
          <p:spPr bwMode="auto">
            <a:xfrm>
              <a:off x="6840037" y="4298466"/>
              <a:ext cx="5292588" cy="1356743"/>
            </a:xfrm>
            <a:prstGeom prst="roundRect">
              <a:avLst>
                <a:gd name="adj" fmla="val 19351"/>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02" name="Chevron 201"/>
            <p:cNvSpPr/>
            <p:nvPr/>
          </p:nvSpPr>
          <p:spPr bwMode="auto">
            <a:xfrm rot="16200000">
              <a:off x="7395123" y="3560462"/>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03" name="Chevron 202"/>
            <p:cNvSpPr/>
            <p:nvPr/>
          </p:nvSpPr>
          <p:spPr bwMode="auto">
            <a:xfrm rot="16200000">
              <a:off x="9862871" y="3560462"/>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04" name="Text Box 14"/>
            <p:cNvSpPr txBox="1">
              <a:spLocks noChangeArrowheads="1"/>
            </p:cNvSpPr>
            <p:nvPr/>
          </p:nvSpPr>
          <p:spPr bwMode="auto">
            <a:xfrm>
              <a:off x="9594343" y="2100768"/>
              <a:ext cx="2251724" cy="727122"/>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Contratista</a:t>
              </a:r>
              <a:br>
                <a:rPr lang="es-ES" sz="1350" i="1">
                  <a:solidFill>
                    <a:srgbClr val="000000"/>
                  </a:solidFill>
                  <a:effectLst>
                    <a:outerShdw blurRad="38100" dist="38100" dir="2700000" algn="tl">
                      <a:srgbClr val="000000">
                        <a:alpha val="43137"/>
                      </a:srgbClr>
                    </a:outerShdw>
                  </a:effectLst>
                </a:rPr>
              </a:br>
              <a:r>
                <a:rPr lang="es-ES" sz="1350" i="1">
                  <a:solidFill>
                    <a:srgbClr val="000000"/>
                  </a:solidFill>
                  <a:effectLst>
                    <a:outerShdw blurRad="38100" dist="38100" dir="2700000" algn="tl">
                      <a:srgbClr val="000000">
                        <a:alpha val="43137"/>
                      </a:srgbClr>
                    </a:outerShdw>
                  </a:effectLst>
                </a:rPr>
                <a:t>participante
</a:t>
              </a:r>
            </a:p>
          </p:txBody>
        </p:sp>
        <p:grpSp>
          <p:nvGrpSpPr>
            <p:cNvPr id="205" name="Group 185"/>
            <p:cNvGrpSpPr>
              <a:grpSpLocks noChangeAspect="1"/>
            </p:cNvGrpSpPr>
            <p:nvPr/>
          </p:nvGrpSpPr>
          <p:grpSpPr bwMode="auto">
            <a:xfrm>
              <a:off x="7272085" y="2678286"/>
              <a:ext cx="400368" cy="461486"/>
              <a:chOff x="2810" y="391"/>
              <a:chExt cx="453" cy="525"/>
            </a:xfrm>
            <a:effectLst/>
          </p:grpSpPr>
          <p:sp>
            <p:nvSpPr>
              <p:cNvPr id="206"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207" name="Group 187"/>
              <p:cNvGrpSpPr>
                <a:grpSpLocks/>
              </p:cNvGrpSpPr>
              <p:nvPr/>
            </p:nvGrpSpPr>
            <p:grpSpPr bwMode="auto">
              <a:xfrm>
                <a:off x="2879" y="391"/>
                <a:ext cx="318" cy="364"/>
                <a:chOff x="2879" y="391"/>
                <a:chExt cx="318" cy="364"/>
              </a:xfrm>
            </p:grpSpPr>
            <p:grpSp>
              <p:nvGrpSpPr>
                <p:cNvPr id="208" name="Group 21"/>
                <p:cNvGrpSpPr>
                  <a:grpSpLocks/>
                </p:cNvGrpSpPr>
                <p:nvPr/>
              </p:nvGrpSpPr>
              <p:grpSpPr bwMode="auto">
                <a:xfrm>
                  <a:off x="2879" y="391"/>
                  <a:ext cx="318" cy="364"/>
                  <a:chOff x="1065" y="2023"/>
                  <a:chExt cx="318" cy="364"/>
                </a:xfrm>
              </p:grpSpPr>
              <p:sp>
                <p:nvSpPr>
                  <p:cNvPr id="211"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12"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s-ES">
                      <a:solidFill>
                        <a:srgbClr val="000000"/>
                      </a:solidFill>
                      <a:latin typeface="Arial Black" pitchFamily="34" charset="0"/>
                    </a:endParaRPr>
                  </a:p>
                </p:txBody>
              </p:sp>
            </p:grpSp>
            <p:sp>
              <p:nvSpPr>
                <p:cNvPr id="209"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s-ES" sz="1050">
                    <a:solidFill>
                      <a:srgbClr val="000000"/>
                    </a:solidFill>
                    <a:latin typeface="Arial Black" pitchFamily="34" charset="0"/>
                  </a:endParaRPr>
                </a:p>
              </p:txBody>
            </p:sp>
            <p:sp>
              <p:nvSpPr>
                <p:cNvPr id="210"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grpSp>
        </p:grpSp>
        <p:grpSp>
          <p:nvGrpSpPr>
            <p:cNvPr id="213" name="Group 4"/>
            <p:cNvGrpSpPr>
              <a:grpSpLocks noChangeAspect="1"/>
            </p:cNvGrpSpPr>
            <p:nvPr/>
          </p:nvGrpSpPr>
          <p:grpSpPr bwMode="auto">
            <a:xfrm>
              <a:off x="7794898" y="2678286"/>
              <a:ext cx="399239" cy="461486"/>
              <a:chOff x="3198" y="1344"/>
              <a:chExt cx="453" cy="523"/>
            </a:xfrm>
            <a:effectLst/>
          </p:grpSpPr>
          <p:sp>
            <p:nvSpPr>
              <p:cNvPr id="214"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CoCo</a:t>
                </a:r>
                <a:endParaRPr lang="es-ES" sz="825">
                  <a:solidFill>
                    <a:srgbClr val="FFFFFF"/>
                  </a:solidFill>
                  <a:effectLst>
                    <a:outerShdw blurRad="38100" dist="38100" dir="2700000" algn="tl">
                      <a:srgbClr val="000000">
                        <a:alpha val="43137"/>
                      </a:srgbClr>
                    </a:outerShdw>
                  </a:effectLst>
                  <a:latin typeface="Arial Black" pitchFamily="34" charset="0"/>
                </a:endParaRPr>
              </a:p>
            </p:txBody>
          </p:sp>
          <p:grpSp>
            <p:nvGrpSpPr>
              <p:cNvPr id="215" name="Group 6"/>
              <p:cNvGrpSpPr>
                <a:grpSpLocks/>
              </p:cNvGrpSpPr>
              <p:nvPr/>
            </p:nvGrpSpPr>
            <p:grpSpPr bwMode="auto">
              <a:xfrm>
                <a:off x="3265" y="1344"/>
                <a:ext cx="318" cy="364"/>
                <a:chOff x="1065" y="2023"/>
                <a:chExt cx="318" cy="364"/>
              </a:xfrm>
            </p:grpSpPr>
            <p:sp>
              <p:nvSpPr>
                <p:cNvPr id="216"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17"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18" name="Group 186"/>
            <p:cNvGrpSpPr>
              <a:grpSpLocks noChangeAspect="1"/>
            </p:cNvGrpSpPr>
            <p:nvPr/>
          </p:nvGrpSpPr>
          <p:grpSpPr bwMode="auto">
            <a:xfrm>
              <a:off x="8316580" y="2810866"/>
              <a:ext cx="399239" cy="461486"/>
              <a:chOff x="3198" y="1344"/>
              <a:chExt cx="453" cy="523"/>
            </a:xfrm>
            <a:effectLst/>
          </p:grpSpPr>
          <p:sp>
            <p:nvSpPr>
              <p:cNvPr id="219"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20" name="Group 188"/>
              <p:cNvGrpSpPr>
                <a:grpSpLocks/>
              </p:cNvGrpSpPr>
              <p:nvPr/>
            </p:nvGrpSpPr>
            <p:grpSpPr bwMode="auto">
              <a:xfrm>
                <a:off x="3265" y="1344"/>
                <a:ext cx="318" cy="364"/>
                <a:chOff x="1065" y="2023"/>
                <a:chExt cx="318" cy="364"/>
              </a:xfrm>
            </p:grpSpPr>
            <p:sp>
              <p:nvSpPr>
                <p:cNvPr id="221"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22"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a:solidFill>
                      <a:srgbClr val="000000"/>
                    </a:solidFill>
                    <a:latin typeface="Arial Black" pitchFamily="34" charset="0"/>
                  </a:endParaRPr>
                </a:p>
              </p:txBody>
            </p:sp>
          </p:grpSp>
        </p:grpSp>
        <p:grpSp>
          <p:nvGrpSpPr>
            <p:cNvPr id="223" name="Group 201"/>
            <p:cNvGrpSpPr>
              <a:grpSpLocks noChangeAspect="1"/>
            </p:cNvGrpSpPr>
            <p:nvPr/>
          </p:nvGrpSpPr>
          <p:grpSpPr bwMode="auto">
            <a:xfrm>
              <a:off x="8838261" y="2972884"/>
              <a:ext cx="399239" cy="461486"/>
              <a:chOff x="3198" y="1344"/>
              <a:chExt cx="453" cy="523"/>
            </a:xfrm>
            <a:effectLst/>
          </p:grpSpPr>
          <p:sp>
            <p:nvSpPr>
              <p:cNvPr id="224"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25" name="Group 203"/>
              <p:cNvGrpSpPr>
                <a:grpSpLocks/>
              </p:cNvGrpSpPr>
              <p:nvPr/>
            </p:nvGrpSpPr>
            <p:grpSpPr bwMode="auto">
              <a:xfrm>
                <a:off x="3265" y="1344"/>
                <a:ext cx="318" cy="364"/>
                <a:chOff x="1065" y="2023"/>
                <a:chExt cx="318" cy="364"/>
              </a:xfrm>
            </p:grpSpPr>
            <p:sp>
              <p:nvSpPr>
                <p:cNvPr id="226"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27"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grpSp>
          <p:nvGrpSpPr>
            <p:cNvPr id="228" name="Group 8"/>
            <p:cNvGrpSpPr>
              <a:grpSpLocks noChangeAspect="1"/>
            </p:cNvGrpSpPr>
            <p:nvPr/>
          </p:nvGrpSpPr>
          <p:grpSpPr bwMode="auto">
            <a:xfrm>
              <a:off x="9864374" y="2678286"/>
              <a:ext cx="399238" cy="461486"/>
              <a:chOff x="3198" y="1344"/>
              <a:chExt cx="453" cy="523"/>
            </a:xfrm>
            <a:effectLst/>
          </p:grpSpPr>
          <p:sp>
            <p:nvSpPr>
              <p:cNvPr id="229"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230" name="Group 10"/>
              <p:cNvGrpSpPr>
                <a:grpSpLocks/>
              </p:cNvGrpSpPr>
              <p:nvPr/>
            </p:nvGrpSpPr>
            <p:grpSpPr bwMode="auto">
              <a:xfrm>
                <a:off x="3265" y="1344"/>
                <a:ext cx="318" cy="364"/>
                <a:chOff x="1065" y="2023"/>
                <a:chExt cx="318" cy="364"/>
              </a:xfrm>
            </p:grpSpPr>
            <p:sp>
              <p:nvSpPr>
                <p:cNvPr id="23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3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33" name="Group 186"/>
            <p:cNvGrpSpPr>
              <a:grpSpLocks noChangeAspect="1"/>
            </p:cNvGrpSpPr>
            <p:nvPr/>
          </p:nvGrpSpPr>
          <p:grpSpPr bwMode="auto">
            <a:xfrm>
              <a:off x="10528851" y="2810866"/>
              <a:ext cx="399239" cy="461486"/>
              <a:chOff x="3198" y="1344"/>
              <a:chExt cx="453" cy="523"/>
            </a:xfrm>
            <a:effectLst/>
          </p:grpSpPr>
          <p:sp>
            <p:nvSpPr>
              <p:cNvPr id="234"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35" name="Group 188"/>
              <p:cNvGrpSpPr>
                <a:grpSpLocks/>
              </p:cNvGrpSpPr>
              <p:nvPr/>
            </p:nvGrpSpPr>
            <p:grpSpPr bwMode="auto">
              <a:xfrm>
                <a:off x="3265" y="1344"/>
                <a:ext cx="318" cy="364"/>
                <a:chOff x="1065" y="2023"/>
                <a:chExt cx="318" cy="364"/>
              </a:xfrm>
            </p:grpSpPr>
            <p:sp>
              <p:nvSpPr>
                <p:cNvPr id="236"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37"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a:solidFill>
                      <a:srgbClr val="000000"/>
                    </a:solidFill>
                    <a:latin typeface="Arial Black" pitchFamily="34" charset="0"/>
                  </a:endParaRPr>
                </a:p>
              </p:txBody>
            </p:sp>
          </p:grpSp>
        </p:grpSp>
        <p:grpSp>
          <p:nvGrpSpPr>
            <p:cNvPr id="238" name="Group 201"/>
            <p:cNvGrpSpPr>
              <a:grpSpLocks noChangeAspect="1"/>
            </p:cNvGrpSpPr>
            <p:nvPr/>
          </p:nvGrpSpPr>
          <p:grpSpPr bwMode="auto">
            <a:xfrm>
              <a:off x="11193328" y="2972884"/>
              <a:ext cx="399239" cy="461486"/>
              <a:chOff x="3198" y="1344"/>
              <a:chExt cx="453" cy="523"/>
            </a:xfrm>
            <a:effectLst/>
          </p:grpSpPr>
          <p:sp>
            <p:nvSpPr>
              <p:cNvPr id="239"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40" name="Group 203"/>
              <p:cNvGrpSpPr>
                <a:grpSpLocks/>
              </p:cNvGrpSpPr>
              <p:nvPr/>
            </p:nvGrpSpPr>
            <p:grpSpPr bwMode="auto">
              <a:xfrm>
                <a:off x="3265" y="1344"/>
                <a:ext cx="318" cy="364"/>
                <a:chOff x="1065" y="2023"/>
                <a:chExt cx="318" cy="364"/>
              </a:xfrm>
            </p:grpSpPr>
            <p:sp>
              <p:nvSpPr>
                <p:cNvPr id="241"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42"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grpSp>
          <p:nvGrpSpPr>
            <p:cNvPr id="243" name="Group 42"/>
            <p:cNvGrpSpPr>
              <a:grpSpLocks noChangeAspect="1"/>
            </p:cNvGrpSpPr>
            <p:nvPr/>
          </p:nvGrpSpPr>
          <p:grpSpPr bwMode="auto">
            <a:xfrm>
              <a:off x="8347539" y="5133124"/>
              <a:ext cx="399239" cy="461486"/>
              <a:chOff x="3198" y="1344"/>
              <a:chExt cx="453" cy="523"/>
            </a:xfrm>
            <a:effectLst/>
          </p:grpSpPr>
          <p:sp>
            <p:nvSpPr>
              <p:cNvPr id="244"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s-ES" sz="825" err="1">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245" name="Group 44"/>
              <p:cNvGrpSpPr>
                <a:grpSpLocks/>
              </p:cNvGrpSpPr>
              <p:nvPr/>
            </p:nvGrpSpPr>
            <p:grpSpPr bwMode="auto">
              <a:xfrm>
                <a:off x="3265" y="1344"/>
                <a:ext cx="318" cy="364"/>
                <a:chOff x="1065" y="2023"/>
                <a:chExt cx="318" cy="364"/>
              </a:xfrm>
            </p:grpSpPr>
            <p:sp>
              <p:nvSpPr>
                <p:cNvPr id="246"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47"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grpSp>
          <p:nvGrpSpPr>
            <p:cNvPr id="248" name="Group 37"/>
            <p:cNvGrpSpPr>
              <a:grpSpLocks noChangeAspect="1"/>
            </p:cNvGrpSpPr>
            <p:nvPr/>
          </p:nvGrpSpPr>
          <p:grpSpPr bwMode="auto">
            <a:xfrm>
              <a:off x="7758141" y="5000544"/>
              <a:ext cx="399239" cy="461486"/>
              <a:chOff x="3198" y="1344"/>
              <a:chExt cx="453" cy="523"/>
            </a:xfrm>
            <a:effectLst/>
          </p:grpSpPr>
          <p:sp>
            <p:nvSpPr>
              <p:cNvPr id="24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50" name="Group 39"/>
              <p:cNvGrpSpPr>
                <a:grpSpLocks/>
              </p:cNvGrpSpPr>
              <p:nvPr/>
            </p:nvGrpSpPr>
            <p:grpSpPr bwMode="auto">
              <a:xfrm>
                <a:off x="3265" y="1344"/>
                <a:ext cx="318" cy="364"/>
                <a:chOff x="1065" y="2023"/>
                <a:chExt cx="318" cy="364"/>
              </a:xfrm>
            </p:grpSpPr>
            <p:sp>
              <p:nvSpPr>
                <p:cNvPr id="251"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52"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53" name="Group 42"/>
            <p:cNvGrpSpPr>
              <a:grpSpLocks noChangeAspect="1"/>
            </p:cNvGrpSpPr>
            <p:nvPr/>
          </p:nvGrpSpPr>
          <p:grpSpPr bwMode="auto">
            <a:xfrm>
              <a:off x="10815286" y="5133124"/>
              <a:ext cx="399239" cy="461486"/>
              <a:chOff x="3198" y="1344"/>
              <a:chExt cx="453" cy="523"/>
            </a:xfrm>
            <a:effectLst/>
          </p:grpSpPr>
          <p:sp>
            <p:nvSpPr>
              <p:cNvPr id="254"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255" name="Group 44"/>
              <p:cNvGrpSpPr>
                <a:grpSpLocks/>
              </p:cNvGrpSpPr>
              <p:nvPr/>
            </p:nvGrpSpPr>
            <p:grpSpPr bwMode="auto">
              <a:xfrm>
                <a:off x="3265" y="1344"/>
                <a:ext cx="318" cy="364"/>
                <a:chOff x="1065" y="2023"/>
                <a:chExt cx="318" cy="364"/>
              </a:xfrm>
            </p:grpSpPr>
            <p:sp>
              <p:nvSpPr>
                <p:cNvPr id="256"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57"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grpSp>
          <p:nvGrpSpPr>
            <p:cNvPr id="258" name="Group 37"/>
            <p:cNvGrpSpPr>
              <a:grpSpLocks noChangeAspect="1"/>
            </p:cNvGrpSpPr>
            <p:nvPr/>
          </p:nvGrpSpPr>
          <p:grpSpPr bwMode="auto">
            <a:xfrm>
              <a:off x="10225889" y="5000544"/>
              <a:ext cx="399239" cy="461486"/>
              <a:chOff x="3198" y="1344"/>
              <a:chExt cx="453" cy="523"/>
            </a:xfrm>
            <a:effectLst/>
          </p:grpSpPr>
          <p:sp>
            <p:nvSpPr>
              <p:cNvPr id="25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60" name="Group 39"/>
              <p:cNvGrpSpPr>
                <a:grpSpLocks/>
              </p:cNvGrpSpPr>
              <p:nvPr/>
            </p:nvGrpSpPr>
            <p:grpSpPr bwMode="auto">
              <a:xfrm>
                <a:off x="3265" y="1344"/>
                <a:ext cx="318" cy="364"/>
                <a:chOff x="1065" y="2023"/>
                <a:chExt cx="318" cy="364"/>
              </a:xfrm>
            </p:grpSpPr>
            <p:sp>
              <p:nvSpPr>
                <p:cNvPr id="261"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62"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sp>
          <p:nvSpPr>
            <p:cNvPr id="263" name="Rounded Rectangle 262"/>
            <p:cNvSpPr/>
            <p:nvPr/>
          </p:nvSpPr>
          <p:spPr bwMode="auto">
            <a:xfrm>
              <a:off x="7091427" y="2003837"/>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64" name="Rounded Rectangle 263"/>
            <p:cNvSpPr/>
            <p:nvPr/>
          </p:nvSpPr>
          <p:spPr bwMode="auto">
            <a:xfrm>
              <a:off x="9559175" y="2003837"/>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grpSp>
          <p:nvGrpSpPr>
            <p:cNvPr id="265" name="Group 264"/>
            <p:cNvGrpSpPr>
              <a:grpSpLocks noChangeAspect="1"/>
            </p:cNvGrpSpPr>
            <p:nvPr/>
          </p:nvGrpSpPr>
          <p:grpSpPr>
            <a:xfrm>
              <a:off x="10225888" y="4352471"/>
              <a:ext cx="399238" cy="463692"/>
              <a:chOff x="5380383" y="5801921"/>
              <a:chExt cx="560387" cy="650796"/>
            </a:xfrm>
            <a:effectLst/>
          </p:grpSpPr>
          <p:sp>
            <p:nvSpPr>
              <p:cNvPr id="266"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LSIGN</a:t>
                </a:r>
              </a:p>
            </p:txBody>
          </p:sp>
          <p:grpSp>
            <p:nvGrpSpPr>
              <p:cNvPr id="267" name="Group 10"/>
              <p:cNvGrpSpPr>
                <a:grpSpLocks/>
              </p:cNvGrpSpPr>
              <p:nvPr/>
            </p:nvGrpSpPr>
            <p:grpSpPr bwMode="auto">
              <a:xfrm>
                <a:off x="5462648" y="5801921"/>
                <a:ext cx="393384" cy="450789"/>
                <a:chOff x="1065" y="2023"/>
                <a:chExt cx="318" cy="364"/>
              </a:xfrm>
            </p:grpSpPr>
            <p:sp>
              <p:nvSpPr>
                <p:cNvPr id="268"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69"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270" name="Group 269"/>
            <p:cNvGrpSpPr>
              <a:grpSpLocks noChangeAspect="1"/>
            </p:cNvGrpSpPr>
            <p:nvPr/>
          </p:nvGrpSpPr>
          <p:grpSpPr>
            <a:xfrm>
              <a:off x="10815286" y="4352471"/>
              <a:ext cx="399238" cy="463692"/>
              <a:chOff x="5380383" y="5801921"/>
              <a:chExt cx="560387" cy="650796"/>
            </a:xfrm>
            <a:effectLst/>
          </p:grpSpPr>
          <p:sp>
            <p:nvSpPr>
              <p:cNvPr id="271"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272" name="Group 10"/>
              <p:cNvGrpSpPr>
                <a:grpSpLocks/>
              </p:cNvGrpSpPr>
              <p:nvPr/>
            </p:nvGrpSpPr>
            <p:grpSpPr bwMode="auto">
              <a:xfrm>
                <a:off x="5462648" y="5801921"/>
                <a:ext cx="393384" cy="450789"/>
                <a:chOff x="1065" y="2023"/>
                <a:chExt cx="318" cy="364"/>
              </a:xfrm>
            </p:grpSpPr>
            <p:sp>
              <p:nvSpPr>
                <p:cNvPr id="27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7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sp>
          <p:nvSpPr>
            <p:cNvPr id="275" name="Rounded Rectangle 274"/>
            <p:cNvSpPr/>
            <p:nvPr/>
          </p:nvSpPr>
          <p:spPr bwMode="auto">
            <a:xfrm>
              <a:off x="6840037" y="2637755"/>
              <a:ext cx="5292588" cy="1444686"/>
            </a:xfrm>
            <a:prstGeom prst="roundRect">
              <a:avLst>
                <a:gd name="adj" fmla="val 1926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276" name="Rounded Rectangle 275"/>
            <p:cNvSpPr/>
            <p:nvPr/>
          </p:nvSpPr>
          <p:spPr bwMode="auto">
            <a:xfrm>
              <a:off x="6840037" y="4298466"/>
              <a:ext cx="5292588" cy="1356743"/>
            </a:xfrm>
            <a:prstGeom prst="roundRect">
              <a:avLst>
                <a:gd name="adj" fmla="val 19351"/>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grpSp>
          <p:nvGrpSpPr>
            <p:cNvPr id="277" name="Group 276"/>
            <p:cNvGrpSpPr>
              <a:grpSpLocks noChangeAspect="1"/>
            </p:cNvGrpSpPr>
            <p:nvPr/>
          </p:nvGrpSpPr>
          <p:grpSpPr>
            <a:xfrm>
              <a:off x="7758140" y="3564743"/>
              <a:ext cx="399238" cy="463692"/>
              <a:chOff x="5380383" y="5801921"/>
              <a:chExt cx="560387" cy="650796"/>
            </a:xfrm>
            <a:effectLst/>
          </p:grpSpPr>
          <p:sp>
            <p:nvSpPr>
              <p:cNvPr id="278"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outerShdw>
                    </a:effectLst>
                    <a:latin typeface="Arial Black" pitchFamily="34" charset="0"/>
                  </a:rPr>
                  <a:t>PLSIGN</a:t>
                </a:r>
                <a:endParaRPr lang="es-ES"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279" name="Group 10"/>
              <p:cNvGrpSpPr>
                <a:grpSpLocks/>
              </p:cNvGrpSpPr>
              <p:nvPr/>
            </p:nvGrpSpPr>
            <p:grpSpPr bwMode="auto">
              <a:xfrm>
                <a:off x="5462648" y="5801921"/>
                <a:ext cx="393384" cy="450789"/>
                <a:chOff x="1065" y="2023"/>
                <a:chExt cx="318" cy="364"/>
              </a:xfrm>
            </p:grpSpPr>
            <p:sp>
              <p:nvSpPr>
                <p:cNvPr id="28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8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282" name="Group 281"/>
            <p:cNvGrpSpPr>
              <a:grpSpLocks noChangeAspect="1"/>
            </p:cNvGrpSpPr>
            <p:nvPr/>
          </p:nvGrpSpPr>
          <p:grpSpPr>
            <a:xfrm>
              <a:off x="8347539" y="3564743"/>
              <a:ext cx="399238" cy="463692"/>
              <a:chOff x="5380383" y="5801921"/>
              <a:chExt cx="560387" cy="650796"/>
            </a:xfrm>
            <a:effectLst/>
          </p:grpSpPr>
          <p:sp>
            <p:nvSpPr>
              <p:cNvPr id="283"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84" name="Group 10"/>
              <p:cNvGrpSpPr>
                <a:grpSpLocks/>
              </p:cNvGrpSpPr>
              <p:nvPr/>
            </p:nvGrpSpPr>
            <p:grpSpPr bwMode="auto">
              <a:xfrm>
                <a:off x="5462648" y="5801921"/>
                <a:ext cx="393384" cy="450789"/>
                <a:chOff x="1065" y="2023"/>
                <a:chExt cx="318" cy="364"/>
              </a:xfrm>
            </p:grpSpPr>
            <p:sp>
              <p:nvSpPr>
                <p:cNvPr id="28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8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287" name="Group 286"/>
            <p:cNvGrpSpPr>
              <a:grpSpLocks noChangeAspect="1"/>
            </p:cNvGrpSpPr>
            <p:nvPr/>
          </p:nvGrpSpPr>
          <p:grpSpPr>
            <a:xfrm>
              <a:off x="10225888" y="3564743"/>
              <a:ext cx="399238" cy="463692"/>
              <a:chOff x="5380383" y="5801921"/>
              <a:chExt cx="560387" cy="650796"/>
            </a:xfrm>
            <a:effectLst/>
          </p:grpSpPr>
          <p:sp>
            <p:nvSpPr>
              <p:cNvPr id="288"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outerShdw>
                    </a:effectLst>
                    <a:latin typeface="Arial Black" pitchFamily="34" charset="0"/>
                  </a:rPr>
                  <a:t>PLSIGN</a:t>
                </a:r>
                <a:endParaRPr lang="es-ES" sz="75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289" name="Group 10"/>
              <p:cNvGrpSpPr>
                <a:grpSpLocks/>
              </p:cNvGrpSpPr>
              <p:nvPr/>
            </p:nvGrpSpPr>
            <p:grpSpPr bwMode="auto">
              <a:xfrm>
                <a:off x="5462648" y="5801921"/>
                <a:ext cx="393384" cy="450789"/>
                <a:chOff x="1065" y="2023"/>
                <a:chExt cx="318" cy="364"/>
              </a:xfrm>
            </p:grpSpPr>
            <p:sp>
              <p:nvSpPr>
                <p:cNvPr id="29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9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292" name="Group 291"/>
            <p:cNvGrpSpPr>
              <a:grpSpLocks noChangeAspect="1"/>
            </p:cNvGrpSpPr>
            <p:nvPr/>
          </p:nvGrpSpPr>
          <p:grpSpPr>
            <a:xfrm>
              <a:off x="10815286" y="3564743"/>
              <a:ext cx="399238" cy="463692"/>
              <a:chOff x="5380383" y="5801921"/>
              <a:chExt cx="560387" cy="650796"/>
            </a:xfrm>
            <a:effectLst/>
          </p:grpSpPr>
          <p:sp>
            <p:nvSpPr>
              <p:cNvPr id="293"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94" name="Group 10"/>
              <p:cNvGrpSpPr>
                <a:grpSpLocks/>
              </p:cNvGrpSpPr>
              <p:nvPr/>
            </p:nvGrpSpPr>
            <p:grpSpPr bwMode="auto">
              <a:xfrm>
                <a:off x="5462648" y="5801921"/>
                <a:ext cx="393384" cy="450789"/>
                <a:chOff x="1065" y="2023"/>
                <a:chExt cx="318" cy="364"/>
              </a:xfrm>
            </p:grpSpPr>
            <p:sp>
              <p:nvSpPr>
                <p:cNvPr id="29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9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297" name="Group 296"/>
            <p:cNvGrpSpPr>
              <a:grpSpLocks noChangeAspect="1"/>
            </p:cNvGrpSpPr>
            <p:nvPr/>
          </p:nvGrpSpPr>
          <p:grpSpPr>
            <a:xfrm>
              <a:off x="7758140" y="4352471"/>
              <a:ext cx="399238" cy="463692"/>
              <a:chOff x="5380383" y="5801921"/>
              <a:chExt cx="560387" cy="650796"/>
            </a:xfrm>
            <a:effectLst/>
          </p:grpSpPr>
          <p:sp>
            <p:nvSpPr>
              <p:cNvPr id="298"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LSIGN</a:t>
                </a:r>
              </a:p>
            </p:txBody>
          </p:sp>
          <p:grpSp>
            <p:nvGrpSpPr>
              <p:cNvPr id="299" name="Group 10"/>
              <p:cNvGrpSpPr>
                <a:grpSpLocks/>
              </p:cNvGrpSpPr>
              <p:nvPr/>
            </p:nvGrpSpPr>
            <p:grpSpPr bwMode="auto">
              <a:xfrm>
                <a:off x="5462648" y="5801921"/>
                <a:ext cx="393384" cy="450789"/>
                <a:chOff x="1065" y="2023"/>
                <a:chExt cx="318" cy="364"/>
              </a:xfrm>
            </p:grpSpPr>
            <p:sp>
              <p:nvSpPr>
                <p:cNvPr id="30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0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302" name="Group 301"/>
            <p:cNvGrpSpPr>
              <a:grpSpLocks noChangeAspect="1"/>
            </p:cNvGrpSpPr>
            <p:nvPr/>
          </p:nvGrpSpPr>
          <p:grpSpPr>
            <a:xfrm>
              <a:off x="8347539" y="4352471"/>
              <a:ext cx="399238" cy="463692"/>
              <a:chOff x="5380383" y="5801921"/>
              <a:chExt cx="560387" cy="650796"/>
            </a:xfrm>
            <a:effectLst/>
          </p:grpSpPr>
          <p:sp>
            <p:nvSpPr>
              <p:cNvPr id="303"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304" name="Group 10"/>
              <p:cNvGrpSpPr>
                <a:grpSpLocks/>
              </p:cNvGrpSpPr>
              <p:nvPr/>
            </p:nvGrpSpPr>
            <p:grpSpPr bwMode="auto">
              <a:xfrm>
                <a:off x="5462648" y="5801921"/>
                <a:ext cx="393384" cy="450789"/>
                <a:chOff x="1065" y="2023"/>
                <a:chExt cx="318" cy="364"/>
              </a:xfrm>
            </p:grpSpPr>
            <p:sp>
              <p:nvSpPr>
                <p:cNvPr id="30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0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grpSp>
        <p:nvGrpSpPr>
          <p:cNvPr id="458" name="Group 457">
            <a:extLst>
              <a:ext uri="{FF2B5EF4-FFF2-40B4-BE49-F238E27FC236}">
                <a16:creationId xmlns:a16="http://schemas.microsoft.com/office/drawing/2014/main" id="{160D314A-3E39-47FF-813D-684E4323B5B4}"/>
              </a:ext>
            </a:extLst>
          </p:cNvPr>
          <p:cNvGrpSpPr/>
          <p:nvPr/>
        </p:nvGrpSpPr>
        <p:grpSpPr>
          <a:xfrm>
            <a:off x="17170" y="1774431"/>
            <a:ext cx="6099916" cy="3737068"/>
            <a:chOff x="76251" y="2024526"/>
            <a:chExt cx="6099916" cy="3737068"/>
          </a:xfrm>
        </p:grpSpPr>
        <p:grpSp>
          <p:nvGrpSpPr>
            <p:cNvPr id="383" name="Group 185">
              <a:extLst>
                <a:ext uri="{FF2B5EF4-FFF2-40B4-BE49-F238E27FC236}">
                  <a16:creationId xmlns:a16="http://schemas.microsoft.com/office/drawing/2014/main" id="{6A31EF7E-4AA5-4E4A-B26E-2D7058ECF9DC}"/>
                </a:ext>
              </a:extLst>
            </p:cNvPr>
            <p:cNvGrpSpPr>
              <a:grpSpLocks noChangeAspect="1"/>
            </p:cNvGrpSpPr>
            <p:nvPr/>
          </p:nvGrpSpPr>
          <p:grpSpPr bwMode="auto">
            <a:xfrm>
              <a:off x="3544517" y="2078532"/>
              <a:ext cx="400368" cy="461486"/>
              <a:chOff x="2810" y="391"/>
              <a:chExt cx="453" cy="525"/>
            </a:xfrm>
            <a:effectLst/>
          </p:grpSpPr>
          <p:sp>
            <p:nvSpPr>
              <p:cNvPr id="450" name="AutoShape 19">
                <a:extLst>
                  <a:ext uri="{FF2B5EF4-FFF2-40B4-BE49-F238E27FC236}">
                    <a16:creationId xmlns:a16="http://schemas.microsoft.com/office/drawing/2014/main" id="{0042E077-D4EA-4EB4-8972-E097924B1CF4}"/>
                  </a:ext>
                </a:extLst>
              </p:cNvPr>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451" name="Group 187">
                <a:extLst>
                  <a:ext uri="{FF2B5EF4-FFF2-40B4-BE49-F238E27FC236}">
                    <a16:creationId xmlns:a16="http://schemas.microsoft.com/office/drawing/2014/main" id="{286B8F19-0C67-4A95-9E59-5EE5FDA4EB32}"/>
                  </a:ext>
                </a:extLst>
              </p:cNvPr>
              <p:cNvGrpSpPr>
                <a:grpSpLocks/>
              </p:cNvGrpSpPr>
              <p:nvPr/>
            </p:nvGrpSpPr>
            <p:grpSpPr bwMode="auto">
              <a:xfrm>
                <a:off x="2879" y="391"/>
                <a:ext cx="318" cy="364"/>
                <a:chOff x="2879" y="391"/>
                <a:chExt cx="318" cy="364"/>
              </a:xfrm>
            </p:grpSpPr>
            <p:grpSp>
              <p:nvGrpSpPr>
                <p:cNvPr id="452" name="Group 21">
                  <a:extLst>
                    <a:ext uri="{FF2B5EF4-FFF2-40B4-BE49-F238E27FC236}">
                      <a16:creationId xmlns:a16="http://schemas.microsoft.com/office/drawing/2014/main" id="{B960F1DB-442A-42B5-8868-27171949449D}"/>
                    </a:ext>
                  </a:extLst>
                </p:cNvPr>
                <p:cNvGrpSpPr>
                  <a:grpSpLocks/>
                </p:cNvGrpSpPr>
                <p:nvPr/>
              </p:nvGrpSpPr>
              <p:grpSpPr bwMode="auto">
                <a:xfrm>
                  <a:off x="2879" y="391"/>
                  <a:ext cx="318" cy="364"/>
                  <a:chOff x="1065" y="2023"/>
                  <a:chExt cx="318" cy="364"/>
                </a:xfrm>
              </p:grpSpPr>
              <p:sp>
                <p:nvSpPr>
                  <p:cNvPr id="455" name="AutoShape 22">
                    <a:extLst>
                      <a:ext uri="{FF2B5EF4-FFF2-40B4-BE49-F238E27FC236}">
                        <a16:creationId xmlns:a16="http://schemas.microsoft.com/office/drawing/2014/main" id="{E4652D4F-23CC-4215-95D6-616D3276846B}"/>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56" name="Oval 23">
                    <a:extLst>
                      <a:ext uri="{FF2B5EF4-FFF2-40B4-BE49-F238E27FC236}">
                        <a16:creationId xmlns:a16="http://schemas.microsoft.com/office/drawing/2014/main" id="{4D188B44-125B-4998-9233-D1713DC1A614}"/>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s-ES" sz="1800" b="0">
                      <a:solidFill>
                        <a:srgbClr val="000000"/>
                      </a:solidFill>
                      <a:latin typeface="Arial Black" pitchFamily="34" charset="0"/>
                    </a:endParaRPr>
                  </a:p>
                </p:txBody>
              </p:sp>
            </p:grpSp>
            <p:sp>
              <p:nvSpPr>
                <p:cNvPr id="453" name="AutoShape 24">
                  <a:extLst>
                    <a:ext uri="{FF2B5EF4-FFF2-40B4-BE49-F238E27FC236}">
                      <a16:creationId xmlns:a16="http://schemas.microsoft.com/office/drawing/2014/main" id="{B05729F9-6EA6-4D86-A5FB-E89370D47697}"/>
                    </a:ext>
                  </a:extLst>
                </p:cNvPr>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s-ES" sz="1050" b="0">
                    <a:solidFill>
                      <a:srgbClr val="000000"/>
                    </a:solidFill>
                    <a:latin typeface="Arial Black" pitchFamily="34" charset="0"/>
                  </a:endParaRPr>
                </a:p>
              </p:txBody>
            </p:sp>
            <p:sp>
              <p:nvSpPr>
                <p:cNvPr id="454" name="AutoShape 25">
                  <a:extLst>
                    <a:ext uri="{FF2B5EF4-FFF2-40B4-BE49-F238E27FC236}">
                      <a16:creationId xmlns:a16="http://schemas.microsoft.com/office/drawing/2014/main" id="{2FB3EB2E-E691-4EA7-B637-DBA856E38941}"/>
                    </a:ext>
                  </a:extLst>
                </p:cNvPr>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grpSp>
        </p:grpSp>
        <p:grpSp>
          <p:nvGrpSpPr>
            <p:cNvPr id="384" name="Group 4">
              <a:extLst>
                <a:ext uri="{FF2B5EF4-FFF2-40B4-BE49-F238E27FC236}">
                  <a16:creationId xmlns:a16="http://schemas.microsoft.com/office/drawing/2014/main" id="{57493E51-EBDD-443D-B48E-0750675A7A06}"/>
                </a:ext>
              </a:extLst>
            </p:cNvPr>
            <p:cNvGrpSpPr>
              <a:grpSpLocks noChangeAspect="1"/>
            </p:cNvGrpSpPr>
            <p:nvPr/>
          </p:nvGrpSpPr>
          <p:grpSpPr bwMode="auto">
            <a:xfrm>
              <a:off x="3544518" y="2578088"/>
              <a:ext cx="399239" cy="461486"/>
              <a:chOff x="3198" y="1344"/>
              <a:chExt cx="453" cy="523"/>
            </a:xfrm>
            <a:effectLst/>
          </p:grpSpPr>
          <p:sp>
            <p:nvSpPr>
              <p:cNvPr id="446" name="AutoShape 5">
                <a:extLst>
                  <a:ext uri="{FF2B5EF4-FFF2-40B4-BE49-F238E27FC236}">
                    <a16:creationId xmlns:a16="http://schemas.microsoft.com/office/drawing/2014/main" id="{CC279F3A-D3B2-47E2-8A8B-0177BD2D68F6}"/>
                  </a:ext>
                </a:extLst>
              </p:cNvPr>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447" name="Group 6">
                <a:extLst>
                  <a:ext uri="{FF2B5EF4-FFF2-40B4-BE49-F238E27FC236}">
                    <a16:creationId xmlns:a16="http://schemas.microsoft.com/office/drawing/2014/main" id="{D70349A8-5E15-4487-BC9F-3C80B6F76D48}"/>
                  </a:ext>
                </a:extLst>
              </p:cNvPr>
              <p:cNvGrpSpPr>
                <a:grpSpLocks/>
              </p:cNvGrpSpPr>
              <p:nvPr/>
            </p:nvGrpSpPr>
            <p:grpSpPr bwMode="auto">
              <a:xfrm>
                <a:off x="3265" y="1344"/>
                <a:ext cx="318" cy="364"/>
                <a:chOff x="1065" y="2023"/>
                <a:chExt cx="318" cy="364"/>
              </a:xfrm>
            </p:grpSpPr>
            <p:sp>
              <p:nvSpPr>
                <p:cNvPr id="448" name="AutoShape 7">
                  <a:extLst>
                    <a:ext uri="{FF2B5EF4-FFF2-40B4-BE49-F238E27FC236}">
                      <a16:creationId xmlns:a16="http://schemas.microsoft.com/office/drawing/2014/main" id="{B63894BE-EE01-4FDE-8663-186B6F80D288}"/>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49" name="Oval 8">
                  <a:extLst>
                    <a:ext uri="{FF2B5EF4-FFF2-40B4-BE49-F238E27FC236}">
                      <a16:creationId xmlns:a16="http://schemas.microsoft.com/office/drawing/2014/main" id="{36E539FC-20B5-40EA-8351-0B473AF74964}"/>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800" b="0">
                    <a:solidFill>
                      <a:srgbClr val="000000"/>
                    </a:solidFill>
                    <a:latin typeface="Arial Black" pitchFamily="34" charset="0"/>
                  </a:endParaRPr>
                </a:p>
              </p:txBody>
            </p:sp>
          </p:grpSp>
        </p:grpSp>
        <p:grpSp>
          <p:nvGrpSpPr>
            <p:cNvPr id="385" name="Group 186">
              <a:extLst>
                <a:ext uri="{FF2B5EF4-FFF2-40B4-BE49-F238E27FC236}">
                  <a16:creationId xmlns:a16="http://schemas.microsoft.com/office/drawing/2014/main" id="{1BAEE077-64AF-4884-8477-14738FC718FC}"/>
                </a:ext>
              </a:extLst>
            </p:cNvPr>
            <p:cNvGrpSpPr>
              <a:grpSpLocks noChangeAspect="1"/>
            </p:cNvGrpSpPr>
            <p:nvPr/>
          </p:nvGrpSpPr>
          <p:grpSpPr bwMode="auto">
            <a:xfrm>
              <a:off x="3544518" y="3577199"/>
              <a:ext cx="399239" cy="461486"/>
              <a:chOff x="3198" y="1344"/>
              <a:chExt cx="453" cy="523"/>
            </a:xfrm>
            <a:effectLst/>
          </p:grpSpPr>
          <p:sp>
            <p:nvSpPr>
              <p:cNvPr id="442" name="AutoShape 187">
                <a:extLst>
                  <a:ext uri="{FF2B5EF4-FFF2-40B4-BE49-F238E27FC236}">
                    <a16:creationId xmlns:a16="http://schemas.microsoft.com/office/drawing/2014/main" id="{11AB7C98-DCC1-428A-B24A-958679E5C0BF}"/>
                  </a:ext>
                </a:extLst>
              </p:cNvPr>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443" name="Group 188">
                <a:extLst>
                  <a:ext uri="{FF2B5EF4-FFF2-40B4-BE49-F238E27FC236}">
                    <a16:creationId xmlns:a16="http://schemas.microsoft.com/office/drawing/2014/main" id="{73CF7679-0B84-4734-A536-13B38D4BAC6E}"/>
                  </a:ext>
                </a:extLst>
              </p:cNvPr>
              <p:cNvGrpSpPr>
                <a:grpSpLocks/>
              </p:cNvGrpSpPr>
              <p:nvPr/>
            </p:nvGrpSpPr>
            <p:grpSpPr bwMode="auto">
              <a:xfrm>
                <a:off x="3265" y="1344"/>
                <a:ext cx="318" cy="364"/>
                <a:chOff x="1065" y="2023"/>
                <a:chExt cx="318" cy="364"/>
              </a:xfrm>
            </p:grpSpPr>
            <p:sp>
              <p:nvSpPr>
                <p:cNvPr id="444" name="AutoShape 189">
                  <a:extLst>
                    <a:ext uri="{FF2B5EF4-FFF2-40B4-BE49-F238E27FC236}">
                      <a16:creationId xmlns:a16="http://schemas.microsoft.com/office/drawing/2014/main" id="{E1513C5E-6D50-45F0-81E3-FCEE80008168}"/>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45" name="Oval 190">
                  <a:extLst>
                    <a:ext uri="{FF2B5EF4-FFF2-40B4-BE49-F238E27FC236}">
                      <a16:creationId xmlns:a16="http://schemas.microsoft.com/office/drawing/2014/main" id="{B6C60F03-8975-4DFE-93D4-993992FEE275}"/>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b="0">
                    <a:solidFill>
                      <a:srgbClr val="000000"/>
                    </a:solidFill>
                    <a:latin typeface="Arial Black" pitchFamily="34" charset="0"/>
                  </a:endParaRPr>
                </a:p>
              </p:txBody>
            </p:sp>
          </p:grpSp>
        </p:grpSp>
        <p:grpSp>
          <p:nvGrpSpPr>
            <p:cNvPr id="386" name="Group 201">
              <a:extLst>
                <a:ext uri="{FF2B5EF4-FFF2-40B4-BE49-F238E27FC236}">
                  <a16:creationId xmlns:a16="http://schemas.microsoft.com/office/drawing/2014/main" id="{35C048BB-E5BC-4FE6-BE5E-51DE16468185}"/>
                </a:ext>
              </a:extLst>
            </p:cNvPr>
            <p:cNvGrpSpPr>
              <a:grpSpLocks noChangeAspect="1"/>
            </p:cNvGrpSpPr>
            <p:nvPr/>
          </p:nvGrpSpPr>
          <p:grpSpPr bwMode="auto">
            <a:xfrm>
              <a:off x="3544518" y="4076754"/>
              <a:ext cx="399239" cy="461486"/>
              <a:chOff x="3198" y="1344"/>
              <a:chExt cx="453" cy="523"/>
            </a:xfrm>
            <a:effectLst/>
          </p:grpSpPr>
          <p:sp>
            <p:nvSpPr>
              <p:cNvPr id="438" name="AutoShape 202">
                <a:extLst>
                  <a:ext uri="{FF2B5EF4-FFF2-40B4-BE49-F238E27FC236}">
                    <a16:creationId xmlns:a16="http://schemas.microsoft.com/office/drawing/2014/main" id="{ECCEF15B-EF60-4145-86A3-37B2A8FEAB0C}"/>
                  </a:ext>
                </a:extLst>
              </p:cNvPr>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439" name="Group 203">
                <a:extLst>
                  <a:ext uri="{FF2B5EF4-FFF2-40B4-BE49-F238E27FC236}">
                    <a16:creationId xmlns:a16="http://schemas.microsoft.com/office/drawing/2014/main" id="{CBBDA628-17D3-4928-89CB-4DF6B1EDB2E4}"/>
                  </a:ext>
                </a:extLst>
              </p:cNvPr>
              <p:cNvGrpSpPr>
                <a:grpSpLocks/>
              </p:cNvGrpSpPr>
              <p:nvPr/>
            </p:nvGrpSpPr>
            <p:grpSpPr bwMode="auto">
              <a:xfrm>
                <a:off x="3265" y="1344"/>
                <a:ext cx="318" cy="364"/>
                <a:chOff x="1065" y="2023"/>
                <a:chExt cx="318" cy="364"/>
              </a:xfrm>
            </p:grpSpPr>
            <p:sp>
              <p:nvSpPr>
                <p:cNvPr id="440" name="AutoShape 204">
                  <a:extLst>
                    <a:ext uri="{FF2B5EF4-FFF2-40B4-BE49-F238E27FC236}">
                      <a16:creationId xmlns:a16="http://schemas.microsoft.com/office/drawing/2014/main" id="{A459641F-BE5E-4719-AA11-33DDBDDBD9EA}"/>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41" name="Oval 205">
                  <a:extLst>
                    <a:ext uri="{FF2B5EF4-FFF2-40B4-BE49-F238E27FC236}">
                      <a16:creationId xmlns:a16="http://schemas.microsoft.com/office/drawing/2014/main" id="{C41F0067-62F8-438F-BC98-A4F9BCDACE5F}"/>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b="0">
                    <a:solidFill>
                      <a:srgbClr val="000000"/>
                    </a:solidFill>
                    <a:latin typeface="Arial" charset="0"/>
                  </a:endParaRPr>
                </a:p>
              </p:txBody>
            </p:sp>
          </p:grpSp>
        </p:grpSp>
        <p:grpSp>
          <p:nvGrpSpPr>
            <p:cNvPr id="387" name="Group 8">
              <a:extLst>
                <a:ext uri="{FF2B5EF4-FFF2-40B4-BE49-F238E27FC236}">
                  <a16:creationId xmlns:a16="http://schemas.microsoft.com/office/drawing/2014/main" id="{712BB234-C9C8-489A-AB8B-0169B3491F1C}"/>
                </a:ext>
              </a:extLst>
            </p:cNvPr>
            <p:cNvGrpSpPr>
              <a:grpSpLocks noChangeAspect="1"/>
            </p:cNvGrpSpPr>
            <p:nvPr/>
          </p:nvGrpSpPr>
          <p:grpSpPr bwMode="auto">
            <a:xfrm>
              <a:off x="3544518" y="3077643"/>
              <a:ext cx="399238" cy="461486"/>
              <a:chOff x="3198" y="1344"/>
              <a:chExt cx="453" cy="523"/>
            </a:xfrm>
            <a:effectLst/>
          </p:grpSpPr>
          <p:sp>
            <p:nvSpPr>
              <p:cNvPr id="434" name="AutoShape 9">
                <a:extLst>
                  <a:ext uri="{FF2B5EF4-FFF2-40B4-BE49-F238E27FC236}">
                    <a16:creationId xmlns:a16="http://schemas.microsoft.com/office/drawing/2014/main" id="{CFB3E430-E08A-408F-AE75-A2578107C502}"/>
                  </a:ext>
                </a:extLst>
              </p:cNvPr>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435" name="Group 10">
                <a:extLst>
                  <a:ext uri="{FF2B5EF4-FFF2-40B4-BE49-F238E27FC236}">
                    <a16:creationId xmlns:a16="http://schemas.microsoft.com/office/drawing/2014/main" id="{CF7F6925-4D30-4857-A5A9-2DBF5885CF37}"/>
                  </a:ext>
                </a:extLst>
              </p:cNvPr>
              <p:cNvGrpSpPr>
                <a:grpSpLocks/>
              </p:cNvGrpSpPr>
              <p:nvPr/>
            </p:nvGrpSpPr>
            <p:grpSpPr bwMode="auto">
              <a:xfrm>
                <a:off x="3265" y="1344"/>
                <a:ext cx="318" cy="364"/>
                <a:chOff x="1065" y="2023"/>
                <a:chExt cx="318" cy="364"/>
              </a:xfrm>
            </p:grpSpPr>
            <p:sp>
              <p:nvSpPr>
                <p:cNvPr id="436" name="AutoShape 11">
                  <a:extLst>
                    <a:ext uri="{FF2B5EF4-FFF2-40B4-BE49-F238E27FC236}">
                      <a16:creationId xmlns:a16="http://schemas.microsoft.com/office/drawing/2014/main" id="{79026021-0A12-4326-89E8-F7BD75A7DFEC}"/>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37" name="Oval 12">
                  <a:extLst>
                    <a:ext uri="{FF2B5EF4-FFF2-40B4-BE49-F238E27FC236}">
                      <a16:creationId xmlns:a16="http://schemas.microsoft.com/office/drawing/2014/main" id="{C392BD60-529B-4CFE-AEB5-49BD0BC703D7}"/>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800" b="0">
                    <a:solidFill>
                      <a:srgbClr val="000000"/>
                    </a:solidFill>
                    <a:latin typeface="Arial Black" pitchFamily="34" charset="0"/>
                  </a:endParaRPr>
                </a:p>
              </p:txBody>
            </p:sp>
          </p:grpSp>
        </p:grpSp>
        <p:grpSp>
          <p:nvGrpSpPr>
            <p:cNvPr id="388" name="Group 42">
              <a:extLst>
                <a:ext uri="{FF2B5EF4-FFF2-40B4-BE49-F238E27FC236}">
                  <a16:creationId xmlns:a16="http://schemas.microsoft.com/office/drawing/2014/main" id="{D58C5C1A-2360-4084-B419-B5D5BDF8B078}"/>
                </a:ext>
              </a:extLst>
            </p:cNvPr>
            <p:cNvGrpSpPr>
              <a:grpSpLocks noChangeAspect="1"/>
            </p:cNvGrpSpPr>
            <p:nvPr/>
          </p:nvGrpSpPr>
          <p:grpSpPr bwMode="auto">
            <a:xfrm>
              <a:off x="629323" y="3561262"/>
              <a:ext cx="399239" cy="461486"/>
              <a:chOff x="3198" y="1344"/>
              <a:chExt cx="453" cy="523"/>
            </a:xfrm>
            <a:effectLst/>
          </p:grpSpPr>
          <p:sp>
            <p:nvSpPr>
              <p:cNvPr id="430" name="AutoShape 43">
                <a:extLst>
                  <a:ext uri="{FF2B5EF4-FFF2-40B4-BE49-F238E27FC236}">
                    <a16:creationId xmlns:a16="http://schemas.microsoft.com/office/drawing/2014/main" id="{67759E0F-6EE6-4514-A40C-6E38B92FCA7D}"/>
                  </a:ext>
                </a:extLst>
              </p:cNvPr>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431" name="Group 44">
                <a:extLst>
                  <a:ext uri="{FF2B5EF4-FFF2-40B4-BE49-F238E27FC236}">
                    <a16:creationId xmlns:a16="http://schemas.microsoft.com/office/drawing/2014/main" id="{58AD70CD-9207-4131-86B9-CA78F8CAF571}"/>
                  </a:ext>
                </a:extLst>
              </p:cNvPr>
              <p:cNvGrpSpPr>
                <a:grpSpLocks/>
              </p:cNvGrpSpPr>
              <p:nvPr/>
            </p:nvGrpSpPr>
            <p:grpSpPr bwMode="auto">
              <a:xfrm>
                <a:off x="3265" y="1344"/>
                <a:ext cx="318" cy="364"/>
                <a:chOff x="1065" y="2023"/>
                <a:chExt cx="318" cy="364"/>
              </a:xfrm>
            </p:grpSpPr>
            <p:sp>
              <p:nvSpPr>
                <p:cNvPr id="432" name="AutoShape 45">
                  <a:extLst>
                    <a:ext uri="{FF2B5EF4-FFF2-40B4-BE49-F238E27FC236}">
                      <a16:creationId xmlns:a16="http://schemas.microsoft.com/office/drawing/2014/main" id="{8F134C7F-8BC8-44F4-9807-4AE485B8069E}"/>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33" name="Oval 46">
                  <a:extLst>
                    <a:ext uri="{FF2B5EF4-FFF2-40B4-BE49-F238E27FC236}">
                      <a16:creationId xmlns:a16="http://schemas.microsoft.com/office/drawing/2014/main" id="{73117DE6-8D5B-4DDC-8AFD-83AF5CBE890C}"/>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b="0">
                    <a:solidFill>
                      <a:srgbClr val="000000"/>
                    </a:solidFill>
                    <a:latin typeface="Arial" charset="0"/>
                  </a:endParaRPr>
                </a:p>
              </p:txBody>
            </p:sp>
          </p:grpSp>
        </p:grpSp>
        <p:grpSp>
          <p:nvGrpSpPr>
            <p:cNvPr id="389" name="Group 37">
              <a:extLst>
                <a:ext uri="{FF2B5EF4-FFF2-40B4-BE49-F238E27FC236}">
                  <a16:creationId xmlns:a16="http://schemas.microsoft.com/office/drawing/2014/main" id="{CBED2713-9F9A-4591-B588-021C9E679DB1}"/>
                </a:ext>
              </a:extLst>
            </p:cNvPr>
            <p:cNvGrpSpPr>
              <a:grpSpLocks noChangeAspect="1"/>
            </p:cNvGrpSpPr>
            <p:nvPr/>
          </p:nvGrpSpPr>
          <p:grpSpPr bwMode="auto">
            <a:xfrm>
              <a:off x="629323" y="2589154"/>
              <a:ext cx="399239" cy="461486"/>
              <a:chOff x="3198" y="1344"/>
              <a:chExt cx="453" cy="523"/>
            </a:xfrm>
            <a:effectLst/>
          </p:grpSpPr>
          <p:sp>
            <p:nvSpPr>
              <p:cNvPr id="426" name="AutoShape 38">
                <a:extLst>
                  <a:ext uri="{FF2B5EF4-FFF2-40B4-BE49-F238E27FC236}">
                    <a16:creationId xmlns:a16="http://schemas.microsoft.com/office/drawing/2014/main" id="{E03F47FA-4B60-4FDA-AC9B-6DE7C3F32400}"/>
                  </a:ext>
                </a:extLst>
              </p:cNvPr>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s-ES" sz="825" b="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427" name="Group 39">
                <a:extLst>
                  <a:ext uri="{FF2B5EF4-FFF2-40B4-BE49-F238E27FC236}">
                    <a16:creationId xmlns:a16="http://schemas.microsoft.com/office/drawing/2014/main" id="{A21A9AF7-174A-41BF-94F1-6177A1B32443}"/>
                  </a:ext>
                </a:extLst>
              </p:cNvPr>
              <p:cNvGrpSpPr>
                <a:grpSpLocks/>
              </p:cNvGrpSpPr>
              <p:nvPr/>
            </p:nvGrpSpPr>
            <p:grpSpPr bwMode="auto">
              <a:xfrm>
                <a:off x="3265" y="1344"/>
                <a:ext cx="318" cy="364"/>
                <a:chOff x="1065" y="2023"/>
                <a:chExt cx="318" cy="364"/>
              </a:xfrm>
            </p:grpSpPr>
            <p:sp>
              <p:nvSpPr>
                <p:cNvPr id="428" name="AutoShape 40">
                  <a:extLst>
                    <a:ext uri="{FF2B5EF4-FFF2-40B4-BE49-F238E27FC236}">
                      <a16:creationId xmlns:a16="http://schemas.microsoft.com/office/drawing/2014/main" id="{B2BEA3AF-DC34-4D22-9867-8E28D946A191}"/>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29" name="Oval 41">
                  <a:extLst>
                    <a:ext uri="{FF2B5EF4-FFF2-40B4-BE49-F238E27FC236}">
                      <a16:creationId xmlns:a16="http://schemas.microsoft.com/office/drawing/2014/main" id="{A33315A9-514E-4F05-841B-35B9E218C5F5}"/>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800" b="0">
                    <a:solidFill>
                      <a:srgbClr val="000000"/>
                    </a:solidFill>
                    <a:latin typeface="Arial Black" pitchFamily="34" charset="0"/>
                  </a:endParaRPr>
                </a:p>
              </p:txBody>
            </p:sp>
          </p:grpSp>
        </p:grpSp>
        <p:sp>
          <p:nvSpPr>
            <p:cNvPr id="390" name="Rectangle 3">
              <a:extLst>
                <a:ext uri="{FF2B5EF4-FFF2-40B4-BE49-F238E27FC236}">
                  <a16:creationId xmlns:a16="http://schemas.microsoft.com/office/drawing/2014/main" id="{A5554784-85AD-4946-96FF-36323C690813}"/>
                </a:ext>
              </a:extLst>
            </p:cNvPr>
            <p:cNvSpPr txBox="1">
              <a:spLocks noChangeArrowheads="1"/>
            </p:cNvSpPr>
            <p:nvPr/>
          </p:nvSpPr>
          <p:spPr bwMode="auto">
            <a:xfrm>
              <a:off x="4052897" y="2117684"/>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Primary </a:t>
              </a:r>
              <a:br>
                <a:rPr lang="es-ES" sz="1200" b="0" kern="0">
                  <a:solidFill>
                    <a:srgbClr val="000000"/>
                  </a:solidFill>
                  <a:latin typeface="Verdana"/>
                </a:rPr>
              </a:br>
              <a:r>
                <a:rPr lang="es-ES" sz="1200" b="0" kern="0">
                  <a:solidFill>
                    <a:srgbClr val="000000"/>
                  </a:solidFill>
                  <a:latin typeface="Verdana"/>
                </a:rPr>
                <a:t>Coordinator Contact</a:t>
              </a:r>
            </a:p>
          </p:txBody>
        </p:sp>
        <p:sp>
          <p:nvSpPr>
            <p:cNvPr id="391" name="Chevron 47">
              <a:extLst>
                <a:ext uri="{FF2B5EF4-FFF2-40B4-BE49-F238E27FC236}">
                  <a16:creationId xmlns:a16="http://schemas.microsoft.com/office/drawing/2014/main" id="{4C01B1C4-7FDF-40C8-BA50-3FE92CF6F77D}"/>
                </a:ext>
              </a:extLst>
            </p:cNvPr>
            <p:cNvSpPr/>
            <p:nvPr/>
          </p:nvSpPr>
          <p:spPr bwMode="auto">
            <a:xfrm>
              <a:off x="575316" y="4616813"/>
              <a:ext cx="5367791" cy="1064378"/>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b="0">
                <a:solidFill>
                  <a:srgbClr val="0F5494"/>
                </a:solidFill>
              </a:endParaRPr>
            </a:p>
          </p:txBody>
        </p:sp>
        <p:sp>
          <p:nvSpPr>
            <p:cNvPr id="392" name="Rounded Rectangle 48">
              <a:extLst>
                <a:ext uri="{FF2B5EF4-FFF2-40B4-BE49-F238E27FC236}">
                  <a16:creationId xmlns:a16="http://schemas.microsoft.com/office/drawing/2014/main" id="{01A9998E-F7CC-497F-B186-9AB60D27AFCC}"/>
                </a:ext>
              </a:extLst>
            </p:cNvPr>
            <p:cNvSpPr/>
            <p:nvPr/>
          </p:nvSpPr>
          <p:spPr bwMode="auto">
            <a:xfrm>
              <a:off x="357222" y="2024526"/>
              <a:ext cx="2723567" cy="3726415"/>
            </a:xfrm>
            <a:prstGeom prst="roundRect">
              <a:avLst>
                <a:gd name="adj" fmla="val 10844"/>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b="0">
                <a:solidFill>
                  <a:srgbClr val="0F5494"/>
                </a:solidFill>
              </a:endParaRPr>
            </a:p>
          </p:txBody>
        </p:sp>
        <p:sp>
          <p:nvSpPr>
            <p:cNvPr id="393" name="Rounded Rectangle 49">
              <a:extLst>
                <a:ext uri="{FF2B5EF4-FFF2-40B4-BE49-F238E27FC236}">
                  <a16:creationId xmlns:a16="http://schemas.microsoft.com/office/drawing/2014/main" id="{C6E1905C-8E00-42BB-B0E5-5CEDBFEFBEC3}"/>
                </a:ext>
              </a:extLst>
            </p:cNvPr>
            <p:cNvSpPr/>
            <p:nvPr/>
          </p:nvSpPr>
          <p:spPr bwMode="auto">
            <a:xfrm>
              <a:off x="3242807" y="2035179"/>
              <a:ext cx="2700300" cy="3726415"/>
            </a:xfrm>
            <a:prstGeom prst="roundRect">
              <a:avLst>
                <a:gd name="adj" fmla="val 1045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b="0">
                <a:solidFill>
                  <a:srgbClr val="0F5494"/>
                </a:solidFill>
              </a:endParaRPr>
            </a:p>
          </p:txBody>
        </p:sp>
        <p:sp>
          <p:nvSpPr>
            <p:cNvPr id="394" name="Rectangle 3">
              <a:extLst>
                <a:ext uri="{FF2B5EF4-FFF2-40B4-BE49-F238E27FC236}">
                  <a16:creationId xmlns:a16="http://schemas.microsoft.com/office/drawing/2014/main" id="{5A8309C0-C6EF-4AAA-AD72-4DF139A7E3FF}"/>
                </a:ext>
              </a:extLst>
            </p:cNvPr>
            <p:cNvSpPr txBox="1">
              <a:spLocks noChangeArrowheads="1"/>
            </p:cNvSpPr>
            <p:nvPr/>
          </p:nvSpPr>
          <p:spPr bwMode="auto">
            <a:xfrm>
              <a:off x="1136574" y="2628306"/>
              <a:ext cx="1944215"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kern="0">
                  <a:solidFill>
                    <a:srgbClr val="000000"/>
                  </a:solidFill>
                  <a:latin typeface="Verdana"/>
                </a:rPr>
                <a:t>Legal Entity Appointed Representative</a:t>
              </a:r>
              <a:endParaRPr lang="es-ES" sz="1200" b="0" kern="0">
                <a:solidFill>
                  <a:srgbClr val="000000"/>
                </a:solidFill>
                <a:latin typeface="Verdana"/>
              </a:endParaRPr>
            </a:p>
          </p:txBody>
        </p:sp>
        <p:sp>
          <p:nvSpPr>
            <p:cNvPr id="395" name="Rectangle 3">
              <a:extLst>
                <a:ext uri="{FF2B5EF4-FFF2-40B4-BE49-F238E27FC236}">
                  <a16:creationId xmlns:a16="http://schemas.microsoft.com/office/drawing/2014/main" id="{FA566580-C52A-4F52-B0F2-182B5B4CBE5A}"/>
                </a:ext>
              </a:extLst>
            </p:cNvPr>
            <p:cNvSpPr txBox="1">
              <a:spLocks noChangeArrowheads="1"/>
            </p:cNvSpPr>
            <p:nvPr/>
          </p:nvSpPr>
          <p:spPr bwMode="auto">
            <a:xfrm>
              <a:off x="1352598" y="4789559"/>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Legal Signatory</a:t>
              </a:r>
            </a:p>
          </p:txBody>
        </p:sp>
        <p:sp>
          <p:nvSpPr>
            <p:cNvPr id="396" name="Rectangle 3">
              <a:extLst>
                <a:ext uri="{FF2B5EF4-FFF2-40B4-BE49-F238E27FC236}">
                  <a16:creationId xmlns:a16="http://schemas.microsoft.com/office/drawing/2014/main" id="{8F765AAA-41D5-49D3-A81B-0CB8DC62B3B4}"/>
                </a:ext>
              </a:extLst>
            </p:cNvPr>
            <p:cNvSpPr txBox="1">
              <a:spLocks noChangeArrowheads="1"/>
            </p:cNvSpPr>
            <p:nvPr/>
          </p:nvSpPr>
          <p:spPr bwMode="auto">
            <a:xfrm>
              <a:off x="1136574" y="3678897"/>
              <a:ext cx="1944215"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kern="0">
                  <a:solidFill>
                    <a:srgbClr val="000000"/>
                  </a:solidFill>
                  <a:latin typeface="Verdana"/>
                </a:rPr>
                <a:t>Account Administrator</a:t>
              </a:r>
              <a:endParaRPr lang="es-ES" sz="1200" b="0" kern="0">
                <a:solidFill>
                  <a:srgbClr val="000000"/>
                </a:solidFill>
                <a:latin typeface="Verdana"/>
              </a:endParaRPr>
            </a:p>
          </p:txBody>
        </p:sp>
        <p:sp>
          <p:nvSpPr>
            <p:cNvPr id="397" name="Rectangle 3">
              <a:extLst>
                <a:ext uri="{FF2B5EF4-FFF2-40B4-BE49-F238E27FC236}">
                  <a16:creationId xmlns:a16="http://schemas.microsoft.com/office/drawing/2014/main" id="{DFFB9D12-B5D7-4894-89DA-943AF07D1D54}"/>
                </a:ext>
              </a:extLst>
            </p:cNvPr>
            <p:cNvSpPr txBox="1">
              <a:spLocks noChangeArrowheads="1"/>
            </p:cNvSpPr>
            <p:nvPr/>
          </p:nvSpPr>
          <p:spPr bwMode="auto">
            <a:xfrm>
              <a:off x="1352598" y="5275613"/>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Financial Signatory</a:t>
              </a:r>
            </a:p>
          </p:txBody>
        </p:sp>
        <p:sp>
          <p:nvSpPr>
            <p:cNvPr id="398" name="Rectangle 3">
              <a:extLst>
                <a:ext uri="{FF2B5EF4-FFF2-40B4-BE49-F238E27FC236}">
                  <a16:creationId xmlns:a16="http://schemas.microsoft.com/office/drawing/2014/main" id="{CB69E21E-7DDA-44C1-82DB-68B9685F59E3}"/>
                </a:ext>
              </a:extLst>
            </p:cNvPr>
            <p:cNvSpPr txBox="1">
              <a:spLocks noChangeArrowheads="1"/>
            </p:cNvSpPr>
            <p:nvPr/>
          </p:nvSpPr>
          <p:spPr bwMode="auto">
            <a:xfrm>
              <a:off x="4052897" y="2695723"/>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1350"/>
                </a:spcBef>
                <a:buClr>
                  <a:srgbClr val="000000"/>
                </a:buClr>
                <a:buNone/>
                <a:defRPr/>
              </a:pPr>
              <a:r>
                <a:rPr lang="es-ES" sz="1200" b="0" kern="0">
                  <a:solidFill>
                    <a:srgbClr val="000000"/>
                  </a:solidFill>
                  <a:latin typeface="Verdana"/>
                </a:rPr>
                <a:t>Coordinator Contact</a:t>
              </a:r>
            </a:p>
          </p:txBody>
        </p:sp>
        <p:sp>
          <p:nvSpPr>
            <p:cNvPr id="399" name="Rectangle 3">
              <a:extLst>
                <a:ext uri="{FF2B5EF4-FFF2-40B4-BE49-F238E27FC236}">
                  <a16:creationId xmlns:a16="http://schemas.microsoft.com/office/drawing/2014/main" id="{E9EE92F4-E409-4263-83C9-96A415D24E4C}"/>
                </a:ext>
              </a:extLst>
            </p:cNvPr>
            <p:cNvSpPr txBox="1">
              <a:spLocks noChangeArrowheads="1"/>
            </p:cNvSpPr>
            <p:nvPr/>
          </p:nvSpPr>
          <p:spPr bwMode="auto">
            <a:xfrm>
              <a:off x="4052897" y="3195279"/>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Participant Contact</a:t>
              </a:r>
            </a:p>
          </p:txBody>
        </p:sp>
        <p:sp>
          <p:nvSpPr>
            <p:cNvPr id="400" name="Rectangle 3">
              <a:extLst>
                <a:ext uri="{FF2B5EF4-FFF2-40B4-BE49-F238E27FC236}">
                  <a16:creationId xmlns:a16="http://schemas.microsoft.com/office/drawing/2014/main" id="{4BA34F23-C119-49A3-B0F0-53FB66A7494E}"/>
                </a:ext>
              </a:extLst>
            </p:cNvPr>
            <p:cNvSpPr txBox="1">
              <a:spLocks noChangeArrowheads="1"/>
            </p:cNvSpPr>
            <p:nvPr/>
          </p:nvSpPr>
          <p:spPr bwMode="auto">
            <a:xfrm>
              <a:off x="4052897" y="3694834"/>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Task Manager</a:t>
              </a:r>
            </a:p>
          </p:txBody>
        </p:sp>
        <p:sp>
          <p:nvSpPr>
            <p:cNvPr id="401" name="Rectangle 3">
              <a:extLst>
                <a:ext uri="{FF2B5EF4-FFF2-40B4-BE49-F238E27FC236}">
                  <a16:creationId xmlns:a16="http://schemas.microsoft.com/office/drawing/2014/main" id="{8DD8558E-340F-45D2-9C68-29EB2BAE4383}"/>
                </a:ext>
              </a:extLst>
            </p:cNvPr>
            <p:cNvSpPr txBox="1">
              <a:spLocks noChangeArrowheads="1"/>
            </p:cNvSpPr>
            <p:nvPr/>
          </p:nvSpPr>
          <p:spPr bwMode="auto">
            <a:xfrm>
              <a:off x="4052897" y="4194390"/>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Team </a:t>
              </a:r>
              <a:r>
                <a:rPr lang="es-ES" sz="1200" b="0" kern="0" err="1">
                  <a:solidFill>
                    <a:srgbClr val="000000"/>
                  </a:solidFill>
                  <a:latin typeface="Verdana"/>
                </a:rPr>
                <a:t>Member</a:t>
              </a:r>
              <a:endParaRPr lang="es-ES" sz="1200" b="0" kern="0">
                <a:solidFill>
                  <a:srgbClr val="000000"/>
                </a:solidFill>
                <a:latin typeface="Verdana"/>
              </a:endParaRPr>
            </a:p>
          </p:txBody>
        </p:sp>
        <p:sp>
          <p:nvSpPr>
            <p:cNvPr id="402" name="Rectangle 3">
              <a:extLst>
                <a:ext uri="{FF2B5EF4-FFF2-40B4-BE49-F238E27FC236}">
                  <a16:creationId xmlns:a16="http://schemas.microsoft.com/office/drawing/2014/main" id="{F75CAB46-41E5-4D30-99C4-B41A9E8B4724}"/>
                </a:ext>
              </a:extLst>
            </p:cNvPr>
            <p:cNvSpPr txBox="1">
              <a:spLocks noChangeArrowheads="1"/>
            </p:cNvSpPr>
            <p:nvPr/>
          </p:nvSpPr>
          <p:spPr bwMode="auto">
            <a:xfrm>
              <a:off x="4052898" y="4711076"/>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Legal Signatory assigned to a project</a:t>
              </a:r>
            </a:p>
          </p:txBody>
        </p:sp>
        <p:sp>
          <p:nvSpPr>
            <p:cNvPr id="403" name="Rectangle 3">
              <a:extLst>
                <a:ext uri="{FF2B5EF4-FFF2-40B4-BE49-F238E27FC236}">
                  <a16:creationId xmlns:a16="http://schemas.microsoft.com/office/drawing/2014/main" id="{F5AE02F4-4D96-468A-957F-90C4C777C561}"/>
                </a:ext>
              </a:extLst>
            </p:cNvPr>
            <p:cNvSpPr txBox="1">
              <a:spLocks noChangeArrowheads="1"/>
            </p:cNvSpPr>
            <p:nvPr/>
          </p:nvSpPr>
          <p:spPr bwMode="auto">
            <a:xfrm>
              <a:off x="4052898" y="5197130"/>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es-ES" sz="1200" b="0" kern="0">
                  <a:solidFill>
                    <a:srgbClr val="000000"/>
                  </a:solidFill>
                  <a:latin typeface="Verdana"/>
                </a:rPr>
                <a:t>Financial Signatory assigned to a project</a:t>
              </a:r>
            </a:p>
          </p:txBody>
        </p:sp>
        <p:grpSp>
          <p:nvGrpSpPr>
            <p:cNvPr id="404" name="Group 403">
              <a:extLst>
                <a:ext uri="{FF2B5EF4-FFF2-40B4-BE49-F238E27FC236}">
                  <a16:creationId xmlns:a16="http://schemas.microsoft.com/office/drawing/2014/main" id="{1690C7F6-D3C7-443C-B6C6-702B8FE1B5DE}"/>
                </a:ext>
              </a:extLst>
            </p:cNvPr>
            <p:cNvGrpSpPr>
              <a:grpSpLocks noChangeAspect="1"/>
            </p:cNvGrpSpPr>
            <p:nvPr/>
          </p:nvGrpSpPr>
          <p:grpSpPr>
            <a:xfrm>
              <a:off x="3544518" y="4670819"/>
              <a:ext cx="399238" cy="463692"/>
              <a:chOff x="5380383" y="5801921"/>
              <a:chExt cx="560387" cy="650796"/>
            </a:xfrm>
            <a:effectLst/>
          </p:grpSpPr>
          <p:sp>
            <p:nvSpPr>
              <p:cNvPr id="422" name="AutoShape 9">
                <a:extLst>
                  <a:ext uri="{FF2B5EF4-FFF2-40B4-BE49-F238E27FC236}">
                    <a16:creationId xmlns:a16="http://schemas.microsoft.com/office/drawing/2014/main" id="{D94BED6D-1BFE-4CD9-AEC2-0764FBC0DD0E}"/>
                  </a:ext>
                </a:extLst>
              </p:cNvPr>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b="0">
                    <a:solidFill>
                      <a:srgbClr val="FFFFFF"/>
                    </a:solidFill>
                    <a:effectLst>
                      <a:outerShdw blurRad="38100" dist="38100" dir="2700000" algn="tl">
                        <a:srgbClr val="000000"/>
                      </a:outerShdw>
                    </a:effectLst>
                    <a:latin typeface="Arial Black" pitchFamily="34" charset="0"/>
                  </a:rPr>
                  <a:t>PLSIGN</a:t>
                </a:r>
                <a:endParaRPr lang="es-ES"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423" name="Group 10">
                <a:extLst>
                  <a:ext uri="{FF2B5EF4-FFF2-40B4-BE49-F238E27FC236}">
                    <a16:creationId xmlns:a16="http://schemas.microsoft.com/office/drawing/2014/main" id="{DAFE33E5-F3EA-49E2-AF10-A00C50B8DFFD}"/>
                  </a:ext>
                </a:extLst>
              </p:cNvPr>
              <p:cNvGrpSpPr>
                <a:grpSpLocks/>
              </p:cNvGrpSpPr>
              <p:nvPr/>
            </p:nvGrpSpPr>
            <p:grpSpPr bwMode="auto">
              <a:xfrm>
                <a:off x="5462648" y="5801921"/>
                <a:ext cx="393384" cy="450789"/>
                <a:chOff x="1065" y="2023"/>
                <a:chExt cx="318" cy="364"/>
              </a:xfrm>
            </p:grpSpPr>
            <p:sp>
              <p:nvSpPr>
                <p:cNvPr id="424" name="AutoShape 11">
                  <a:extLst>
                    <a:ext uri="{FF2B5EF4-FFF2-40B4-BE49-F238E27FC236}">
                      <a16:creationId xmlns:a16="http://schemas.microsoft.com/office/drawing/2014/main" id="{0E2D9331-52C3-4FF2-A1AF-CBB52C9AAABF}"/>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25" name="Oval 12">
                  <a:extLst>
                    <a:ext uri="{FF2B5EF4-FFF2-40B4-BE49-F238E27FC236}">
                      <a16:creationId xmlns:a16="http://schemas.microsoft.com/office/drawing/2014/main" id="{927629D8-5A95-41C0-99CA-D94C3DDDDC42}"/>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b="0">
                    <a:solidFill>
                      <a:srgbClr val="000000"/>
                    </a:solidFill>
                    <a:latin typeface="Arial Black" pitchFamily="34" charset="0"/>
                  </a:endParaRPr>
                </a:p>
              </p:txBody>
            </p:sp>
          </p:grpSp>
        </p:grpSp>
        <p:grpSp>
          <p:nvGrpSpPr>
            <p:cNvPr id="405" name="Group 404">
              <a:extLst>
                <a:ext uri="{FF2B5EF4-FFF2-40B4-BE49-F238E27FC236}">
                  <a16:creationId xmlns:a16="http://schemas.microsoft.com/office/drawing/2014/main" id="{8B2A6052-D20F-4F0B-BAE8-3629C810A53E}"/>
                </a:ext>
              </a:extLst>
            </p:cNvPr>
            <p:cNvGrpSpPr>
              <a:grpSpLocks noChangeAspect="1"/>
            </p:cNvGrpSpPr>
            <p:nvPr/>
          </p:nvGrpSpPr>
          <p:grpSpPr>
            <a:xfrm>
              <a:off x="3544518" y="5156873"/>
              <a:ext cx="399238" cy="463692"/>
              <a:chOff x="5380383" y="5801921"/>
              <a:chExt cx="560387" cy="650796"/>
            </a:xfrm>
            <a:effectLst/>
          </p:grpSpPr>
          <p:sp>
            <p:nvSpPr>
              <p:cNvPr id="418" name="AutoShape 9">
                <a:extLst>
                  <a:ext uri="{FF2B5EF4-FFF2-40B4-BE49-F238E27FC236}">
                    <a16:creationId xmlns:a16="http://schemas.microsoft.com/office/drawing/2014/main" id="{737BEF79-3B9A-46B7-A2CA-6A2FF2AE06C8}"/>
                  </a:ext>
                </a:extLst>
              </p:cNvPr>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b="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419" name="Group 10">
                <a:extLst>
                  <a:ext uri="{FF2B5EF4-FFF2-40B4-BE49-F238E27FC236}">
                    <a16:creationId xmlns:a16="http://schemas.microsoft.com/office/drawing/2014/main" id="{2729B1BF-5D13-4C8D-BDB5-1FFE36F822C6}"/>
                  </a:ext>
                </a:extLst>
              </p:cNvPr>
              <p:cNvGrpSpPr>
                <a:grpSpLocks/>
              </p:cNvGrpSpPr>
              <p:nvPr/>
            </p:nvGrpSpPr>
            <p:grpSpPr bwMode="auto">
              <a:xfrm>
                <a:off x="5462648" y="5801921"/>
                <a:ext cx="393384" cy="450789"/>
                <a:chOff x="1065" y="2023"/>
                <a:chExt cx="318" cy="364"/>
              </a:xfrm>
            </p:grpSpPr>
            <p:sp>
              <p:nvSpPr>
                <p:cNvPr id="420" name="AutoShape 11">
                  <a:extLst>
                    <a:ext uri="{FF2B5EF4-FFF2-40B4-BE49-F238E27FC236}">
                      <a16:creationId xmlns:a16="http://schemas.microsoft.com/office/drawing/2014/main" id="{347DEE9F-F159-4FC0-851F-F9119F251FCA}"/>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21" name="Oval 12">
                  <a:extLst>
                    <a:ext uri="{FF2B5EF4-FFF2-40B4-BE49-F238E27FC236}">
                      <a16:creationId xmlns:a16="http://schemas.microsoft.com/office/drawing/2014/main" id="{B4EE276C-E3A5-4FAD-9BCB-AE7C2002C172}"/>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b="0">
                    <a:solidFill>
                      <a:srgbClr val="000000"/>
                    </a:solidFill>
                    <a:latin typeface="Arial Black" pitchFamily="34" charset="0"/>
                  </a:endParaRPr>
                </a:p>
              </p:txBody>
            </p:sp>
          </p:grpSp>
        </p:grpSp>
        <p:grpSp>
          <p:nvGrpSpPr>
            <p:cNvPr id="406" name="Group 405">
              <a:extLst>
                <a:ext uri="{FF2B5EF4-FFF2-40B4-BE49-F238E27FC236}">
                  <a16:creationId xmlns:a16="http://schemas.microsoft.com/office/drawing/2014/main" id="{D2CDA344-AFA8-478A-A72E-7E5BA4C54525}"/>
                </a:ext>
              </a:extLst>
            </p:cNvPr>
            <p:cNvGrpSpPr>
              <a:grpSpLocks noChangeAspect="1"/>
            </p:cNvGrpSpPr>
            <p:nvPr/>
          </p:nvGrpSpPr>
          <p:grpSpPr>
            <a:xfrm>
              <a:off x="850016" y="4670819"/>
              <a:ext cx="399238" cy="463692"/>
              <a:chOff x="5380383" y="5801921"/>
              <a:chExt cx="560387" cy="650796"/>
            </a:xfrm>
            <a:effectLst/>
          </p:grpSpPr>
          <p:sp>
            <p:nvSpPr>
              <p:cNvPr id="414" name="AutoShape 9">
                <a:extLst>
                  <a:ext uri="{FF2B5EF4-FFF2-40B4-BE49-F238E27FC236}">
                    <a16:creationId xmlns:a16="http://schemas.microsoft.com/office/drawing/2014/main" id="{89462F3E-3DEA-475D-A929-27851271E267}"/>
                  </a:ext>
                </a:extLst>
              </p:cNvPr>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b="0">
                    <a:solidFill>
                      <a:srgbClr val="000000"/>
                    </a:solidFill>
                    <a:latin typeface="Arial Black" pitchFamily="34" charset="0"/>
                  </a:rPr>
                  <a:t>LSIGN</a:t>
                </a:r>
              </a:p>
            </p:txBody>
          </p:sp>
          <p:grpSp>
            <p:nvGrpSpPr>
              <p:cNvPr id="415" name="Group 10">
                <a:extLst>
                  <a:ext uri="{FF2B5EF4-FFF2-40B4-BE49-F238E27FC236}">
                    <a16:creationId xmlns:a16="http://schemas.microsoft.com/office/drawing/2014/main" id="{7C2667FA-7A9D-4E77-925F-A51845B1FF39}"/>
                  </a:ext>
                </a:extLst>
              </p:cNvPr>
              <p:cNvGrpSpPr>
                <a:grpSpLocks/>
              </p:cNvGrpSpPr>
              <p:nvPr/>
            </p:nvGrpSpPr>
            <p:grpSpPr bwMode="auto">
              <a:xfrm>
                <a:off x="5462648" y="5801921"/>
                <a:ext cx="393384" cy="450789"/>
                <a:chOff x="1065" y="2023"/>
                <a:chExt cx="318" cy="364"/>
              </a:xfrm>
            </p:grpSpPr>
            <p:sp>
              <p:nvSpPr>
                <p:cNvPr id="416" name="AutoShape 11">
                  <a:extLst>
                    <a:ext uri="{FF2B5EF4-FFF2-40B4-BE49-F238E27FC236}">
                      <a16:creationId xmlns:a16="http://schemas.microsoft.com/office/drawing/2014/main" id="{20597ECC-7201-4A58-B679-CA0A24570492}"/>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17" name="Oval 12">
                  <a:extLst>
                    <a:ext uri="{FF2B5EF4-FFF2-40B4-BE49-F238E27FC236}">
                      <a16:creationId xmlns:a16="http://schemas.microsoft.com/office/drawing/2014/main" id="{1C9055C0-94F1-4191-B309-6A96D4D30F8E}"/>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b="0">
                    <a:solidFill>
                      <a:srgbClr val="000000"/>
                    </a:solidFill>
                    <a:latin typeface="Arial Black" pitchFamily="34" charset="0"/>
                  </a:endParaRPr>
                </a:p>
              </p:txBody>
            </p:sp>
          </p:grpSp>
        </p:grpSp>
        <p:grpSp>
          <p:nvGrpSpPr>
            <p:cNvPr id="407" name="Group 406">
              <a:extLst>
                <a:ext uri="{FF2B5EF4-FFF2-40B4-BE49-F238E27FC236}">
                  <a16:creationId xmlns:a16="http://schemas.microsoft.com/office/drawing/2014/main" id="{D435BEDE-181B-451C-A853-7AAD2A13FD0D}"/>
                </a:ext>
              </a:extLst>
            </p:cNvPr>
            <p:cNvGrpSpPr>
              <a:grpSpLocks noChangeAspect="1"/>
            </p:cNvGrpSpPr>
            <p:nvPr/>
          </p:nvGrpSpPr>
          <p:grpSpPr>
            <a:xfrm>
              <a:off x="850016" y="5156873"/>
              <a:ext cx="399238" cy="463692"/>
              <a:chOff x="5380383" y="5801921"/>
              <a:chExt cx="560387" cy="650796"/>
            </a:xfrm>
            <a:effectLst/>
          </p:grpSpPr>
          <p:sp>
            <p:nvSpPr>
              <p:cNvPr id="410" name="AutoShape 9">
                <a:extLst>
                  <a:ext uri="{FF2B5EF4-FFF2-40B4-BE49-F238E27FC236}">
                    <a16:creationId xmlns:a16="http://schemas.microsoft.com/office/drawing/2014/main" id="{307B3577-009F-4FD1-9E47-1AE2BA7BBCF5}"/>
                  </a:ext>
                </a:extLst>
              </p:cNvPr>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b="0">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411" name="Group 10">
                <a:extLst>
                  <a:ext uri="{FF2B5EF4-FFF2-40B4-BE49-F238E27FC236}">
                    <a16:creationId xmlns:a16="http://schemas.microsoft.com/office/drawing/2014/main" id="{1A0F62AE-0878-440C-A670-81C3E05FEFF7}"/>
                  </a:ext>
                </a:extLst>
              </p:cNvPr>
              <p:cNvGrpSpPr>
                <a:grpSpLocks/>
              </p:cNvGrpSpPr>
              <p:nvPr/>
            </p:nvGrpSpPr>
            <p:grpSpPr bwMode="auto">
              <a:xfrm>
                <a:off x="5462648" y="5801921"/>
                <a:ext cx="393384" cy="450789"/>
                <a:chOff x="1065" y="2023"/>
                <a:chExt cx="318" cy="364"/>
              </a:xfrm>
            </p:grpSpPr>
            <p:sp>
              <p:nvSpPr>
                <p:cNvPr id="412" name="AutoShape 11">
                  <a:extLst>
                    <a:ext uri="{FF2B5EF4-FFF2-40B4-BE49-F238E27FC236}">
                      <a16:creationId xmlns:a16="http://schemas.microsoft.com/office/drawing/2014/main" id="{6BA13E19-4CE6-4B68-B3EB-367CD1293463}"/>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b="0">
                    <a:solidFill>
                      <a:srgbClr val="000000"/>
                    </a:solidFill>
                    <a:latin typeface="Arial" charset="0"/>
                  </a:endParaRPr>
                </a:p>
              </p:txBody>
            </p:sp>
            <p:sp>
              <p:nvSpPr>
                <p:cNvPr id="413" name="Oval 12">
                  <a:extLst>
                    <a:ext uri="{FF2B5EF4-FFF2-40B4-BE49-F238E27FC236}">
                      <a16:creationId xmlns:a16="http://schemas.microsoft.com/office/drawing/2014/main" id="{2FB42C44-3967-4B77-9D52-93C2400DF073}"/>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b="0">
                    <a:solidFill>
                      <a:srgbClr val="000000"/>
                    </a:solidFill>
                    <a:latin typeface="Arial Black" pitchFamily="34" charset="0"/>
                  </a:endParaRPr>
                </a:p>
              </p:txBody>
            </p:sp>
          </p:grpSp>
        </p:grpSp>
        <p:sp>
          <p:nvSpPr>
            <p:cNvPr id="408" name="TextBox 407">
              <a:extLst>
                <a:ext uri="{FF2B5EF4-FFF2-40B4-BE49-F238E27FC236}">
                  <a16:creationId xmlns:a16="http://schemas.microsoft.com/office/drawing/2014/main" id="{C15B1597-AFBF-4C45-9F14-E351F9B312F3}"/>
                </a:ext>
              </a:extLst>
            </p:cNvPr>
            <p:cNvSpPr txBox="1"/>
            <p:nvPr/>
          </p:nvSpPr>
          <p:spPr>
            <a:xfrm rot="16200000">
              <a:off x="-1142687" y="3750573"/>
              <a:ext cx="2712196" cy="274320"/>
            </a:xfrm>
            <a:prstGeom prst="rect">
              <a:avLst/>
            </a:prstGeom>
            <a:noFill/>
          </p:spPr>
          <p:txBody>
            <a:bodyPr wrap="square" rtlCol="0">
              <a:spAutoFit/>
            </a:bodyPr>
            <a:lstStyle/>
            <a:p>
              <a:pPr algn="ctr"/>
              <a:r>
                <a:rPr lang="es-ES" sz="1350" i="1">
                  <a:solidFill>
                    <a:srgbClr val="000000"/>
                  </a:solidFill>
                  <a:effectLst>
                    <a:outerShdw blurRad="38100" dist="38100" dir="2700000" algn="tl">
                      <a:srgbClr val="000000">
                        <a:alpha val="43137"/>
                      </a:srgbClr>
                    </a:outerShdw>
                  </a:effectLst>
                </a:rPr>
                <a:t>Funciones organizativas
</a:t>
              </a:r>
            </a:p>
          </p:txBody>
        </p:sp>
        <p:sp>
          <p:nvSpPr>
            <p:cNvPr id="409" name="TextBox 408">
              <a:extLst>
                <a:ext uri="{FF2B5EF4-FFF2-40B4-BE49-F238E27FC236}">
                  <a16:creationId xmlns:a16="http://schemas.microsoft.com/office/drawing/2014/main" id="{2DC121A6-3635-4698-8E2E-2319396937DC}"/>
                </a:ext>
              </a:extLst>
            </p:cNvPr>
            <p:cNvSpPr txBox="1"/>
            <p:nvPr/>
          </p:nvSpPr>
          <p:spPr>
            <a:xfrm rot="16200000">
              <a:off x="4682909" y="3748407"/>
              <a:ext cx="2712196" cy="274320"/>
            </a:xfrm>
            <a:prstGeom prst="rect">
              <a:avLst/>
            </a:prstGeom>
            <a:noFill/>
          </p:spPr>
          <p:txBody>
            <a:bodyPr wrap="square" rtlCol="0">
              <a:spAutoFit/>
            </a:bodyPr>
            <a:lstStyle/>
            <a:p>
              <a:pPr algn="ctr"/>
              <a:r>
                <a:rPr lang="es-ES" sz="1350" i="1">
                  <a:solidFill>
                    <a:srgbClr val="000000"/>
                  </a:solidFill>
                  <a:effectLst>
                    <a:outerShdw blurRad="38100" dist="38100" dir="2700000" algn="tl">
                      <a:srgbClr val="000000">
                        <a:alpha val="43137"/>
                      </a:srgbClr>
                    </a:outerShdw>
                  </a:effectLst>
                </a:rPr>
                <a:t>Funciones del proyecto
</a:t>
              </a:r>
            </a:p>
          </p:txBody>
        </p:sp>
      </p:grpSp>
      <p:sp>
        <p:nvSpPr>
          <p:cNvPr id="2" name="Title 1">
            <a:extLst>
              <a:ext uri="{FF2B5EF4-FFF2-40B4-BE49-F238E27FC236}">
                <a16:creationId xmlns:a16="http://schemas.microsoft.com/office/drawing/2014/main" id="{600BFF69-BCBF-4DC6-9A22-6BF7ED81A92B}"/>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Roles y nomenclatura</a:t>
            </a:r>
            <a:endParaRPr lang="es-ES"/>
          </a:p>
        </p:txBody>
      </p:sp>
    </p:spTree>
    <p:extLst>
      <p:ext uri="{BB962C8B-B14F-4D97-AF65-F5344CB8AC3E}">
        <p14:creationId xmlns:p14="http://schemas.microsoft.com/office/powerpoint/2010/main" val="27403071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52B239-0FC3-41E8-9384-C9D2FA18231D}"/>
              </a:ext>
            </a:extLst>
          </p:cNvPr>
          <p:cNvSpPr>
            <a:spLocks noGrp="1"/>
          </p:cNvSpPr>
          <p:nvPr>
            <p:ph type="title"/>
          </p:nvPr>
        </p:nvSpPr>
        <p:spPr/>
        <p:txBody>
          <a:bodyPr/>
          <a:lstStyle/>
          <a:p>
            <a:r>
              <a:rPr lang="es-ES"/>
              <a:t>Funding &amp; Tender Opportunities Portal</a:t>
            </a:r>
            <a:br>
              <a:rPr lang="es-ES"/>
            </a:br>
            <a:r>
              <a:rPr lang="es-ES" sz="2400"/>
              <a:t>Derechos de acceso</a:t>
            </a:r>
          </a:p>
        </p:txBody>
      </p:sp>
      <p:grpSp>
        <p:nvGrpSpPr>
          <p:cNvPr id="116" name="Group 115">
            <a:extLst>
              <a:ext uri="{FF2B5EF4-FFF2-40B4-BE49-F238E27FC236}">
                <a16:creationId xmlns:a16="http://schemas.microsoft.com/office/drawing/2014/main" id="{83E0DEA9-9E25-479A-A37D-9D8B77075ACE}"/>
              </a:ext>
            </a:extLst>
          </p:cNvPr>
          <p:cNvGrpSpPr/>
          <p:nvPr/>
        </p:nvGrpSpPr>
        <p:grpSpPr>
          <a:xfrm>
            <a:off x="2693912" y="1677113"/>
            <a:ext cx="7069219" cy="4161864"/>
            <a:chOff x="2807200" y="1688989"/>
            <a:chExt cx="7069219" cy="4161864"/>
          </a:xfrm>
        </p:grpSpPr>
        <p:grpSp>
          <p:nvGrpSpPr>
            <p:cNvPr id="6" name="Group 185"/>
            <p:cNvGrpSpPr>
              <a:grpSpLocks noChangeAspect="1"/>
            </p:cNvGrpSpPr>
            <p:nvPr/>
          </p:nvGrpSpPr>
          <p:grpSpPr bwMode="auto">
            <a:xfrm>
              <a:off x="2966840" y="1917013"/>
              <a:ext cx="400368" cy="461486"/>
              <a:chOff x="2810" y="391"/>
              <a:chExt cx="453" cy="525"/>
            </a:xfrm>
            <a:effectLst/>
          </p:grpSpPr>
          <p:sp>
            <p:nvSpPr>
              <p:cNvPr id="7"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8" name="Group 187"/>
              <p:cNvGrpSpPr>
                <a:grpSpLocks/>
              </p:cNvGrpSpPr>
              <p:nvPr/>
            </p:nvGrpSpPr>
            <p:grpSpPr bwMode="auto">
              <a:xfrm>
                <a:off x="2879" y="391"/>
                <a:ext cx="318" cy="364"/>
                <a:chOff x="2879" y="391"/>
                <a:chExt cx="318" cy="364"/>
              </a:xfrm>
            </p:grpSpPr>
            <p:grpSp>
              <p:nvGrpSpPr>
                <p:cNvPr id="9" name="Group 21"/>
                <p:cNvGrpSpPr>
                  <a:grpSpLocks/>
                </p:cNvGrpSpPr>
                <p:nvPr/>
              </p:nvGrpSpPr>
              <p:grpSpPr bwMode="auto">
                <a:xfrm>
                  <a:off x="2879" y="391"/>
                  <a:ext cx="318" cy="364"/>
                  <a:chOff x="1065" y="2023"/>
                  <a:chExt cx="318" cy="364"/>
                </a:xfrm>
              </p:grpSpPr>
              <p:sp>
                <p:nvSpPr>
                  <p:cNvPr id="12"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13"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a:solidFill>
                        <a:srgbClr val="000000"/>
                      </a:solidFill>
                      <a:latin typeface="Arial Black" pitchFamily="34" charset="0"/>
                    </a:endParaRPr>
                  </a:p>
                </p:txBody>
              </p:sp>
            </p:grpSp>
            <p:sp>
              <p:nvSpPr>
                <p:cNvPr id="10"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a:solidFill>
                      <a:srgbClr val="000000"/>
                    </a:solidFill>
                    <a:latin typeface="Arial Black" pitchFamily="34" charset="0"/>
                  </a:endParaRPr>
                </a:p>
              </p:txBody>
            </p:sp>
            <p:sp>
              <p:nvSpPr>
                <p:cNvPr id="11"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grpSp>
        </p:grpSp>
        <p:grpSp>
          <p:nvGrpSpPr>
            <p:cNvPr id="14" name="Group 4"/>
            <p:cNvGrpSpPr>
              <a:grpSpLocks noChangeAspect="1"/>
            </p:cNvGrpSpPr>
            <p:nvPr/>
          </p:nvGrpSpPr>
          <p:grpSpPr bwMode="auto">
            <a:xfrm>
              <a:off x="3452896" y="1917013"/>
              <a:ext cx="399239" cy="461486"/>
              <a:chOff x="3198" y="1344"/>
              <a:chExt cx="453" cy="523"/>
            </a:xfrm>
            <a:effectLst/>
          </p:grpSpPr>
          <p:sp>
            <p:nvSpPr>
              <p:cNvPr id="15"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16" name="Group 6"/>
              <p:cNvGrpSpPr>
                <a:grpSpLocks/>
              </p:cNvGrpSpPr>
              <p:nvPr/>
            </p:nvGrpSpPr>
            <p:grpSpPr bwMode="auto">
              <a:xfrm>
                <a:off x="3265" y="1344"/>
                <a:ext cx="318" cy="364"/>
                <a:chOff x="1065" y="2023"/>
                <a:chExt cx="318" cy="364"/>
              </a:xfrm>
            </p:grpSpPr>
            <p:sp>
              <p:nvSpPr>
                <p:cNvPr id="17"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18"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a:solidFill>
                      <a:srgbClr val="000000"/>
                    </a:solidFill>
                    <a:latin typeface="Arial Black" pitchFamily="34" charset="0"/>
                  </a:endParaRPr>
                </a:p>
              </p:txBody>
            </p:sp>
          </p:grpSp>
        </p:grpSp>
        <p:grpSp>
          <p:nvGrpSpPr>
            <p:cNvPr id="19" name="Group 186"/>
            <p:cNvGrpSpPr>
              <a:grpSpLocks noChangeAspect="1"/>
            </p:cNvGrpSpPr>
            <p:nvPr/>
          </p:nvGrpSpPr>
          <p:grpSpPr bwMode="auto">
            <a:xfrm>
              <a:off x="2953680" y="4526477"/>
              <a:ext cx="399239" cy="461486"/>
              <a:chOff x="3198" y="1344"/>
              <a:chExt cx="453" cy="523"/>
            </a:xfrm>
            <a:effectLst/>
          </p:grpSpPr>
          <p:sp>
            <p:nvSpPr>
              <p:cNvPr id="20"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1" name="Group 188"/>
              <p:cNvGrpSpPr>
                <a:grpSpLocks/>
              </p:cNvGrpSpPr>
              <p:nvPr/>
            </p:nvGrpSpPr>
            <p:grpSpPr bwMode="auto">
              <a:xfrm>
                <a:off x="3265" y="1344"/>
                <a:ext cx="318" cy="364"/>
                <a:chOff x="1065" y="2023"/>
                <a:chExt cx="318" cy="364"/>
              </a:xfrm>
            </p:grpSpPr>
            <p:sp>
              <p:nvSpPr>
                <p:cNvPr id="22"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23"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a:solidFill>
                      <a:srgbClr val="000000"/>
                    </a:solidFill>
                    <a:latin typeface="Arial Black" pitchFamily="34" charset="0"/>
                  </a:endParaRPr>
                </a:p>
              </p:txBody>
            </p:sp>
          </p:grpSp>
        </p:grpSp>
        <p:grpSp>
          <p:nvGrpSpPr>
            <p:cNvPr id="24" name="Group 201"/>
            <p:cNvGrpSpPr>
              <a:grpSpLocks noChangeAspect="1"/>
            </p:cNvGrpSpPr>
            <p:nvPr/>
          </p:nvGrpSpPr>
          <p:grpSpPr bwMode="auto">
            <a:xfrm>
              <a:off x="2957034" y="5128805"/>
              <a:ext cx="399239" cy="461486"/>
              <a:chOff x="3198" y="1344"/>
              <a:chExt cx="453" cy="523"/>
            </a:xfrm>
            <a:effectLst/>
          </p:grpSpPr>
          <p:sp>
            <p:nvSpPr>
              <p:cNvPr id="25"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6" name="Group 203"/>
              <p:cNvGrpSpPr>
                <a:grpSpLocks/>
              </p:cNvGrpSpPr>
              <p:nvPr/>
            </p:nvGrpSpPr>
            <p:grpSpPr bwMode="auto">
              <a:xfrm>
                <a:off x="3265" y="1344"/>
                <a:ext cx="318" cy="364"/>
                <a:chOff x="1065" y="2023"/>
                <a:chExt cx="318" cy="364"/>
              </a:xfrm>
            </p:grpSpPr>
            <p:sp>
              <p:nvSpPr>
                <p:cNvPr id="27"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28"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a:solidFill>
                      <a:srgbClr val="000000"/>
                    </a:solidFill>
                    <a:latin typeface="Arial" charset="0"/>
                  </a:endParaRPr>
                </a:p>
              </p:txBody>
            </p:sp>
          </p:grpSp>
        </p:grpSp>
        <p:grpSp>
          <p:nvGrpSpPr>
            <p:cNvPr id="29" name="Group 8"/>
            <p:cNvGrpSpPr>
              <a:grpSpLocks noChangeAspect="1"/>
            </p:cNvGrpSpPr>
            <p:nvPr/>
          </p:nvGrpSpPr>
          <p:grpSpPr bwMode="auto">
            <a:xfrm>
              <a:off x="2956297" y="3616161"/>
              <a:ext cx="398798" cy="461486"/>
              <a:chOff x="3198" y="1344"/>
              <a:chExt cx="453" cy="523"/>
            </a:xfrm>
            <a:effectLst/>
          </p:grpSpPr>
          <p:sp>
            <p:nvSpPr>
              <p:cNvPr id="30"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31" name="Group 10"/>
              <p:cNvGrpSpPr>
                <a:grpSpLocks/>
              </p:cNvGrpSpPr>
              <p:nvPr/>
            </p:nvGrpSpPr>
            <p:grpSpPr bwMode="auto">
              <a:xfrm>
                <a:off x="3265" y="1344"/>
                <a:ext cx="318" cy="364"/>
                <a:chOff x="1065" y="2023"/>
                <a:chExt cx="318" cy="364"/>
              </a:xfrm>
            </p:grpSpPr>
            <p:sp>
              <p:nvSpPr>
                <p:cNvPr id="3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3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a:solidFill>
                      <a:srgbClr val="000000"/>
                    </a:solidFill>
                    <a:latin typeface="Arial Black" pitchFamily="34" charset="0"/>
                  </a:endParaRPr>
                </a:p>
              </p:txBody>
            </p:sp>
          </p:grpSp>
        </p:grpSp>
        <p:sp>
          <p:nvSpPr>
            <p:cNvPr id="34" name="Rectangle 3"/>
            <p:cNvSpPr>
              <a:spLocks noChangeArrowheads="1"/>
            </p:cNvSpPr>
            <p:nvPr/>
          </p:nvSpPr>
          <p:spPr bwMode="auto">
            <a:xfrm>
              <a:off x="3894683" y="4551861"/>
              <a:ext cx="1872067" cy="543739"/>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formularios propios
Escribir formularios propios
</a:t>
              </a:r>
              <a:endParaRPr lang="en-GB" sz="1125">
                <a:solidFill>
                  <a:srgbClr val="000000"/>
                </a:solidFill>
              </a:endParaRPr>
            </a:p>
          </p:txBody>
        </p:sp>
        <p:sp>
          <p:nvSpPr>
            <p:cNvPr id="35" name="Rectangle 3"/>
            <p:cNvSpPr>
              <a:spLocks noChangeArrowheads="1"/>
            </p:cNvSpPr>
            <p:nvPr/>
          </p:nvSpPr>
          <p:spPr bwMode="auto">
            <a:xfrm>
              <a:off x="3897100" y="5127443"/>
              <a:ext cx="1639289" cy="341119"/>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formularios propios
</a:t>
              </a:r>
            </a:p>
          </p:txBody>
        </p:sp>
        <p:sp>
          <p:nvSpPr>
            <p:cNvPr id="36" name="Rectangle 3"/>
            <p:cNvSpPr>
              <a:spLocks noChangeArrowheads="1"/>
            </p:cNvSpPr>
            <p:nvPr/>
          </p:nvSpPr>
          <p:spPr bwMode="auto">
            <a:xfrm>
              <a:off x="7073093" y="2616604"/>
              <a:ext cx="2669522" cy="1087477"/>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formularios propios
Escribir formularios propios
Enviar formularios propios </a:t>
              </a:r>
              <a:br>
                <a:rPr lang="es-ES" sz="1125">
                  <a:solidFill>
                    <a:srgbClr val="000000"/>
                  </a:solidFill>
                </a:rPr>
              </a:br>
              <a:r>
                <a:rPr lang="es-ES" sz="900">
                  <a:solidFill>
                    <a:srgbClr val="000000"/>
                  </a:solidFill>
                </a:rPr>
                <a:t>(excepto formularios financieros)</a:t>
              </a:r>
              <a:r>
                <a:rPr lang="es-ES" sz="1125">
                  <a:solidFill>
                    <a:srgbClr val="000000"/>
                  </a:solidFill>
                </a:rPr>
                <a:t>
Firmar formularios legales propios
</a:t>
              </a:r>
              <a:endParaRPr lang="en-GB" sz="1125">
                <a:solidFill>
                  <a:srgbClr val="000000"/>
                </a:solidFill>
              </a:endParaRPr>
            </a:p>
          </p:txBody>
        </p:sp>
        <p:pic>
          <p:nvPicPr>
            <p:cNvPr id="37" name="Image 16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2558347"/>
              <a:ext cx="342857" cy="150000"/>
            </a:xfrm>
            <a:prstGeom prst="rect">
              <a:avLst/>
            </a:prstGeom>
          </p:spPr>
        </p:pic>
        <p:pic>
          <p:nvPicPr>
            <p:cNvPr id="38" name="Image 16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2752363"/>
              <a:ext cx="342857" cy="150000"/>
            </a:xfrm>
            <a:prstGeom prst="rect">
              <a:avLst/>
            </a:prstGeom>
          </p:spPr>
        </p:pic>
        <p:pic>
          <p:nvPicPr>
            <p:cNvPr id="39" name="Image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2946379"/>
              <a:ext cx="342857" cy="150000"/>
            </a:xfrm>
            <a:prstGeom prst="rect">
              <a:avLst/>
            </a:prstGeom>
          </p:spPr>
        </p:pic>
        <p:pic>
          <p:nvPicPr>
            <p:cNvPr id="40" name="Image 17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3140395"/>
              <a:ext cx="342857" cy="150000"/>
            </a:xfrm>
            <a:prstGeom prst="rect">
              <a:avLst/>
            </a:prstGeom>
          </p:spPr>
        </p:pic>
        <p:pic>
          <p:nvPicPr>
            <p:cNvPr id="41" name="Image 18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471" y="2574617"/>
              <a:ext cx="342857" cy="150000"/>
            </a:xfrm>
            <a:prstGeom prst="rect">
              <a:avLst/>
            </a:prstGeom>
          </p:spPr>
        </p:pic>
        <p:pic>
          <p:nvPicPr>
            <p:cNvPr id="42" name="Image 18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471" y="2768633"/>
              <a:ext cx="342857" cy="150000"/>
            </a:xfrm>
            <a:prstGeom prst="rect">
              <a:avLst/>
            </a:prstGeom>
          </p:spPr>
        </p:pic>
        <p:pic>
          <p:nvPicPr>
            <p:cNvPr id="43" name="Image 18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471" y="2962649"/>
              <a:ext cx="342857" cy="150000"/>
            </a:xfrm>
            <a:prstGeom prst="rect">
              <a:avLst/>
            </a:prstGeom>
          </p:spPr>
        </p:pic>
        <p:pic>
          <p:nvPicPr>
            <p:cNvPr id="44" name="Image 18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471" y="3156665"/>
              <a:ext cx="342857" cy="150000"/>
            </a:xfrm>
            <a:prstGeom prst="rect">
              <a:avLst/>
            </a:prstGeom>
          </p:spPr>
        </p:pic>
        <p:pic>
          <p:nvPicPr>
            <p:cNvPr id="45" name="Image 18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3565772"/>
              <a:ext cx="342857" cy="150000"/>
            </a:xfrm>
            <a:prstGeom prst="rect">
              <a:avLst/>
            </a:prstGeom>
          </p:spPr>
        </p:pic>
        <p:pic>
          <p:nvPicPr>
            <p:cNvPr id="46" name="Image 18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3758854"/>
              <a:ext cx="342857" cy="150000"/>
            </a:xfrm>
            <a:prstGeom prst="rect">
              <a:avLst/>
            </a:prstGeom>
          </p:spPr>
        </p:pic>
        <p:pic>
          <p:nvPicPr>
            <p:cNvPr id="47" name="Image 18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3951937"/>
              <a:ext cx="342857" cy="150000"/>
            </a:xfrm>
            <a:prstGeom prst="rect">
              <a:avLst/>
            </a:prstGeom>
          </p:spPr>
        </p:pic>
        <p:pic>
          <p:nvPicPr>
            <p:cNvPr id="48" name="Image 18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4518331"/>
              <a:ext cx="342857" cy="150000"/>
            </a:xfrm>
            <a:prstGeom prst="rect">
              <a:avLst/>
            </a:prstGeom>
          </p:spPr>
        </p:pic>
        <p:pic>
          <p:nvPicPr>
            <p:cNvPr id="49" name="Image 19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4692367"/>
              <a:ext cx="342857" cy="150000"/>
            </a:xfrm>
            <a:prstGeom prst="rect">
              <a:avLst/>
            </a:prstGeom>
          </p:spPr>
        </p:pic>
        <p:pic>
          <p:nvPicPr>
            <p:cNvPr id="50" name="Image 19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616" y="5098154"/>
              <a:ext cx="342857" cy="150000"/>
            </a:xfrm>
            <a:prstGeom prst="rect">
              <a:avLst/>
            </a:prstGeom>
          </p:spPr>
        </p:pic>
        <p:pic>
          <p:nvPicPr>
            <p:cNvPr id="51" name="Image 19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2707" y="1890458"/>
              <a:ext cx="342857" cy="150000"/>
            </a:xfrm>
            <a:prstGeom prst="rect">
              <a:avLst/>
            </a:prstGeom>
          </p:spPr>
        </p:pic>
        <p:pic>
          <p:nvPicPr>
            <p:cNvPr id="52" name="Image 19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2707" y="2082452"/>
              <a:ext cx="342857" cy="150000"/>
            </a:xfrm>
            <a:prstGeom prst="rect">
              <a:avLst/>
            </a:prstGeom>
          </p:spPr>
        </p:pic>
        <p:pic>
          <p:nvPicPr>
            <p:cNvPr id="53" name="Image 19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2707" y="2274446"/>
              <a:ext cx="342857" cy="150000"/>
            </a:xfrm>
            <a:prstGeom prst="rect">
              <a:avLst/>
            </a:prstGeom>
          </p:spPr>
        </p:pic>
        <p:cxnSp>
          <p:nvCxnSpPr>
            <p:cNvPr id="55" name="Straight Connector 6"/>
            <p:cNvCxnSpPr/>
            <p:nvPr/>
          </p:nvCxnSpPr>
          <p:spPr bwMode="auto">
            <a:xfrm flipH="1">
              <a:off x="2956957" y="4471564"/>
              <a:ext cx="2719448" cy="0"/>
            </a:xfrm>
            <a:prstGeom prst="line">
              <a:avLst/>
            </a:prstGeom>
            <a:noFill/>
            <a:ln w="19050" cap="flat" cmpd="sng" algn="ctr">
              <a:solidFill>
                <a:schemeClr val="tx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6"/>
            <p:cNvCxnSpPr/>
            <p:nvPr/>
          </p:nvCxnSpPr>
          <p:spPr bwMode="auto">
            <a:xfrm flipH="1">
              <a:off x="2956955" y="5068446"/>
              <a:ext cx="2715768" cy="0"/>
            </a:xfrm>
            <a:prstGeom prst="line">
              <a:avLst/>
            </a:prstGeom>
            <a:noFill/>
            <a:ln w="19050" cap="flat" cmpd="sng" algn="ctr">
              <a:solidFill>
                <a:schemeClr val="tx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Rectangle 3"/>
            <p:cNvSpPr>
              <a:spLocks noChangeArrowheads="1"/>
            </p:cNvSpPr>
            <p:nvPr/>
          </p:nvSpPr>
          <p:spPr bwMode="auto">
            <a:xfrm>
              <a:off x="7334351" y="3906636"/>
              <a:ext cx="2408264" cy="1023357"/>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Ver datos de la organización
Modificar los datos de la organización
Ver listas de proyectos, propuestas y funciones organizativas de la organización
</a:t>
              </a:r>
              <a:endParaRPr lang="en-GB" sz="1125">
                <a:solidFill>
                  <a:srgbClr val="000000"/>
                </a:solidFill>
              </a:endParaRPr>
            </a:p>
          </p:txBody>
        </p:sp>
        <p:grpSp>
          <p:nvGrpSpPr>
            <p:cNvPr id="58" name="Group 37"/>
            <p:cNvGrpSpPr>
              <a:grpSpLocks noChangeAspect="1"/>
            </p:cNvGrpSpPr>
            <p:nvPr/>
          </p:nvGrpSpPr>
          <p:grpSpPr bwMode="auto">
            <a:xfrm>
              <a:off x="6142398" y="3853359"/>
              <a:ext cx="399239" cy="461486"/>
              <a:chOff x="3198" y="1344"/>
              <a:chExt cx="453" cy="523"/>
            </a:xfrm>
            <a:effectLst/>
          </p:grpSpPr>
          <p:sp>
            <p:nvSpPr>
              <p:cNvPr id="5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60" name="Group 39"/>
              <p:cNvGrpSpPr>
                <a:grpSpLocks/>
              </p:cNvGrpSpPr>
              <p:nvPr/>
            </p:nvGrpSpPr>
            <p:grpSpPr bwMode="auto">
              <a:xfrm>
                <a:off x="3265" y="1344"/>
                <a:ext cx="318" cy="364"/>
                <a:chOff x="1065" y="2023"/>
                <a:chExt cx="318" cy="364"/>
              </a:xfrm>
            </p:grpSpPr>
            <p:sp>
              <p:nvSpPr>
                <p:cNvPr id="61"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62"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a:solidFill>
                      <a:srgbClr val="000000"/>
                    </a:solidFill>
                    <a:latin typeface="Arial Black" pitchFamily="34" charset="0"/>
                  </a:endParaRPr>
                </a:p>
              </p:txBody>
            </p:sp>
          </p:grpSp>
        </p:grpSp>
        <p:cxnSp>
          <p:nvCxnSpPr>
            <p:cNvPr id="63" name="Straight Connector 6"/>
            <p:cNvCxnSpPr/>
            <p:nvPr/>
          </p:nvCxnSpPr>
          <p:spPr bwMode="auto">
            <a:xfrm flipH="1" flipV="1">
              <a:off x="6154607" y="4809218"/>
              <a:ext cx="3588009" cy="15520"/>
            </a:xfrm>
            <a:prstGeom prst="line">
              <a:avLst/>
            </a:prstGeom>
            <a:noFill/>
            <a:ln w="19050" cap="flat" cmpd="sng" algn="ctr">
              <a:solidFill>
                <a:schemeClr val="tx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4" name="Image 18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3645" y="3913322"/>
              <a:ext cx="342857" cy="150000"/>
            </a:xfrm>
            <a:prstGeom prst="rect">
              <a:avLst/>
            </a:prstGeom>
          </p:spPr>
        </p:pic>
        <p:pic>
          <p:nvPicPr>
            <p:cNvPr id="65" name="Image 18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3645" y="4084322"/>
              <a:ext cx="342857" cy="150000"/>
            </a:xfrm>
            <a:prstGeom prst="rect">
              <a:avLst/>
            </a:prstGeom>
          </p:spPr>
        </p:pic>
        <p:pic>
          <p:nvPicPr>
            <p:cNvPr id="66" name="Image 18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3645" y="4255322"/>
              <a:ext cx="342857" cy="150000"/>
            </a:xfrm>
            <a:prstGeom prst="rect">
              <a:avLst/>
            </a:prstGeom>
          </p:spPr>
        </p:pic>
        <p:sp>
          <p:nvSpPr>
            <p:cNvPr id="67" name="Rounded Rectangle 66"/>
            <p:cNvSpPr/>
            <p:nvPr/>
          </p:nvSpPr>
          <p:spPr bwMode="auto">
            <a:xfrm>
              <a:off x="2807200" y="1808039"/>
              <a:ext cx="3001481" cy="4042813"/>
            </a:xfrm>
            <a:prstGeom prst="roundRect">
              <a:avLst>
                <a:gd name="adj" fmla="val 9937"/>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a:solidFill>
                  <a:srgbClr val="0F5494"/>
                </a:solidFill>
              </a:endParaRPr>
            </a:p>
          </p:txBody>
        </p:sp>
        <p:sp>
          <p:nvSpPr>
            <p:cNvPr id="68" name="Rounded Rectangle 67"/>
            <p:cNvSpPr/>
            <p:nvPr/>
          </p:nvSpPr>
          <p:spPr bwMode="auto">
            <a:xfrm>
              <a:off x="5987986" y="3769187"/>
              <a:ext cx="3888433" cy="2081666"/>
            </a:xfrm>
            <a:prstGeom prst="roundRect">
              <a:avLst>
                <a:gd name="adj" fmla="val 9937"/>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a:solidFill>
                  <a:srgbClr val="0F5494"/>
                </a:solidFill>
              </a:endParaRPr>
            </a:p>
          </p:txBody>
        </p:sp>
        <p:sp>
          <p:nvSpPr>
            <p:cNvPr id="69" name="Rectangle 3"/>
            <p:cNvSpPr>
              <a:spLocks noChangeArrowheads="1"/>
            </p:cNvSpPr>
            <p:nvPr/>
          </p:nvSpPr>
          <p:spPr bwMode="auto">
            <a:xfrm>
              <a:off x="7339239" y="4962188"/>
              <a:ext cx="2163739" cy="820738"/>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ea typeface="Verdana" panose="020B0604030504040204" pitchFamily="34" charset="0"/>
                  <a:cs typeface="Verdana" panose="020B0604030504040204" pitchFamily="34" charset="0"/>
                </a:rPr>
                <a:t>Ver datos de la organización
Ver listas de proyectos, propuestas y funciones organizativas de la organización
</a:t>
              </a:r>
              <a:endParaRPr lang="en-GB" sz="1125">
                <a:solidFill>
                  <a:srgbClr val="000000"/>
                </a:solidFill>
                <a:ea typeface="Verdana" panose="020B0604030504040204" pitchFamily="34" charset="0"/>
                <a:cs typeface="Verdana" panose="020B0604030504040204" pitchFamily="34" charset="0"/>
              </a:endParaRPr>
            </a:p>
          </p:txBody>
        </p:sp>
        <p:pic>
          <p:nvPicPr>
            <p:cNvPr id="70" name="Image 18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6090" y="4925822"/>
              <a:ext cx="342857" cy="150000"/>
            </a:xfrm>
            <a:prstGeom prst="rect">
              <a:avLst/>
            </a:prstGeom>
          </p:spPr>
        </p:pic>
        <p:pic>
          <p:nvPicPr>
            <p:cNvPr id="71" name="Image 18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6090" y="5134508"/>
              <a:ext cx="342857" cy="150000"/>
            </a:xfrm>
            <a:prstGeom prst="rect">
              <a:avLst/>
            </a:prstGeom>
          </p:spPr>
        </p:pic>
        <p:sp>
          <p:nvSpPr>
            <p:cNvPr id="72" name="Rounded Rectangle 71"/>
            <p:cNvSpPr/>
            <p:nvPr/>
          </p:nvSpPr>
          <p:spPr bwMode="auto">
            <a:xfrm>
              <a:off x="5447928" y="1804059"/>
              <a:ext cx="4428491" cy="1792958"/>
            </a:xfrm>
            <a:prstGeom prst="roundRect">
              <a:avLst>
                <a:gd name="adj" fmla="val 9937"/>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a:solidFill>
                  <a:srgbClr val="0F5494"/>
                </a:solidFill>
              </a:endParaRPr>
            </a:p>
          </p:txBody>
        </p:sp>
        <p:sp>
          <p:nvSpPr>
            <p:cNvPr id="73" name="Rectangle 72"/>
            <p:cNvSpPr/>
            <p:nvPr/>
          </p:nvSpPr>
          <p:spPr bwMode="auto">
            <a:xfrm>
              <a:off x="5361007" y="1862046"/>
              <a:ext cx="471054" cy="1754116"/>
            </a:xfrm>
            <a:prstGeom prst="rect">
              <a:avLst/>
            </a:prstGeom>
            <a:solidFill>
              <a:schemeClr val="bg1"/>
            </a:solidFill>
            <a:ln>
              <a:noFill/>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a:solidFill>
                  <a:srgbClr val="0F5494"/>
                </a:solidFill>
              </a:endParaRPr>
            </a:p>
          </p:txBody>
        </p:sp>
        <p:cxnSp>
          <p:nvCxnSpPr>
            <p:cNvPr id="74" name="Straight Connector 6"/>
            <p:cNvCxnSpPr/>
            <p:nvPr/>
          </p:nvCxnSpPr>
          <p:spPr bwMode="auto">
            <a:xfrm flipH="1">
              <a:off x="2956956" y="2540933"/>
              <a:ext cx="6785659" cy="0"/>
            </a:xfrm>
            <a:prstGeom prst="line">
              <a:avLst/>
            </a:prstGeom>
            <a:noFill/>
            <a:ln w="19050" cap="flat" cmpd="sng" algn="ctr">
              <a:solidFill>
                <a:schemeClr val="tx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tangle 3"/>
            <p:cNvSpPr>
              <a:spLocks noChangeArrowheads="1"/>
            </p:cNvSpPr>
            <p:nvPr/>
          </p:nvSpPr>
          <p:spPr bwMode="auto">
            <a:xfrm>
              <a:off x="3903221" y="3627567"/>
              <a:ext cx="2062826" cy="1023357"/>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formularios propios
Escribir formularios propios
Enviar formularios propios al coordinador </a:t>
              </a:r>
              <a:br>
                <a:rPr lang="es-ES" sz="1125">
                  <a:solidFill>
                    <a:srgbClr val="000000"/>
                  </a:solidFill>
                </a:rPr>
              </a:br>
              <a:r>
                <a:rPr lang="es-ES" sz="900">
                  <a:solidFill>
                    <a:srgbClr val="000000"/>
                  </a:solidFill>
                </a:rPr>
                <a:t>(excepto formularios financieros)</a:t>
              </a:r>
              <a:r>
                <a:rPr lang="es-ES" sz="1125">
                  <a:solidFill>
                    <a:srgbClr val="000000"/>
                  </a:solidFill>
                </a:rPr>
                <a:t>
</a:t>
              </a:r>
              <a:endParaRPr lang="en-GB" sz="900">
                <a:solidFill>
                  <a:srgbClr val="000000"/>
                </a:solidFill>
              </a:endParaRPr>
            </a:p>
          </p:txBody>
        </p:sp>
        <p:sp>
          <p:nvSpPr>
            <p:cNvPr id="76" name="Rectangle 3"/>
            <p:cNvSpPr>
              <a:spLocks noChangeArrowheads="1"/>
            </p:cNvSpPr>
            <p:nvPr/>
          </p:nvSpPr>
          <p:spPr bwMode="auto">
            <a:xfrm>
              <a:off x="4377734" y="1915885"/>
              <a:ext cx="1898832" cy="746358"/>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todos los formularios
Escribir todos los formularios
Enviar formularios a la CE
</a:t>
              </a:r>
              <a:endParaRPr lang="en-GB" sz="1125">
                <a:solidFill>
                  <a:srgbClr val="000000"/>
                </a:solidFill>
              </a:endParaRPr>
            </a:p>
          </p:txBody>
        </p:sp>
        <p:sp>
          <p:nvSpPr>
            <p:cNvPr id="77" name="Rectangle 3"/>
            <p:cNvSpPr>
              <a:spLocks noChangeArrowheads="1"/>
            </p:cNvSpPr>
            <p:nvPr/>
          </p:nvSpPr>
          <p:spPr bwMode="auto">
            <a:xfrm>
              <a:off x="3909466" y="2616604"/>
              <a:ext cx="2008817" cy="1087477"/>
            </a:xfrm>
            <a:prstGeom prst="rect">
              <a:avLst/>
            </a:prstGeom>
            <a:noFill/>
            <a:ln w="9525">
              <a:noFill/>
              <a:miter lim="800000"/>
              <a:headEnd/>
              <a:tailEnd/>
            </a:ln>
          </p:spPr>
          <p:txBody>
            <a:bodyPr wrap="square" lIns="0" tIns="0" rIns="0" bIns="0">
              <a:spAutoFit/>
            </a:bodyPr>
            <a:lstStyle/>
            <a:p>
              <a:pPr defTabSz="685800" eaLnBrk="0" hangingPunct="0">
                <a:lnSpc>
                  <a:spcPct val="80000"/>
                </a:lnSpc>
                <a:spcBef>
                  <a:spcPts val="450"/>
                </a:spcBef>
                <a:defRPr/>
              </a:pPr>
              <a:r>
                <a:rPr lang="es-ES" sz="1125">
                  <a:solidFill>
                    <a:srgbClr val="000000"/>
                  </a:solidFill>
                </a:rPr>
                <a:t>Leer formularios propios
Escribir formularios propios
Enviar formularios propios
Firmar y enviar</a:t>
              </a:r>
              <a:br>
                <a:rPr lang="es-ES" sz="1125">
                  <a:solidFill>
                    <a:srgbClr val="000000"/>
                  </a:solidFill>
                </a:rPr>
              </a:br>
              <a:r>
                <a:rPr lang="es-ES" sz="1125">
                  <a:solidFill>
                    <a:srgbClr val="000000"/>
                  </a:solidFill>
                </a:rPr>
                <a:t>propias formas financieras
</a:t>
              </a:r>
              <a:endParaRPr lang="en-GB" sz="1125">
                <a:solidFill>
                  <a:srgbClr val="000000"/>
                </a:solidFill>
              </a:endParaRPr>
            </a:p>
          </p:txBody>
        </p:sp>
        <p:grpSp>
          <p:nvGrpSpPr>
            <p:cNvPr id="78" name="Group 42"/>
            <p:cNvGrpSpPr>
              <a:grpSpLocks noChangeAspect="1"/>
            </p:cNvGrpSpPr>
            <p:nvPr/>
          </p:nvGrpSpPr>
          <p:grpSpPr bwMode="auto">
            <a:xfrm>
              <a:off x="6445237" y="4231401"/>
              <a:ext cx="399239" cy="461486"/>
              <a:chOff x="3198" y="1344"/>
              <a:chExt cx="453" cy="523"/>
            </a:xfrm>
            <a:effectLst/>
          </p:grpSpPr>
          <p:sp>
            <p:nvSpPr>
              <p:cNvPr id="79"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80" name="Group 44"/>
              <p:cNvGrpSpPr>
                <a:grpSpLocks/>
              </p:cNvGrpSpPr>
              <p:nvPr/>
            </p:nvGrpSpPr>
            <p:grpSpPr bwMode="auto">
              <a:xfrm>
                <a:off x="3265" y="1344"/>
                <a:ext cx="318" cy="364"/>
                <a:chOff x="1065" y="2023"/>
                <a:chExt cx="318" cy="364"/>
              </a:xfrm>
            </p:grpSpPr>
            <p:sp>
              <p:nvSpPr>
                <p:cNvPr id="81"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82"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a:solidFill>
                      <a:srgbClr val="000000"/>
                    </a:solidFill>
                    <a:latin typeface="Arial" charset="0"/>
                  </a:endParaRPr>
                </a:p>
              </p:txBody>
            </p:sp>
          </p:grpSp>
        </p:grpSp>
        <p:sp>
          <p:nvSpPr>
            <p:cNvPr id="83" name="Text Box 14"/>
            <p:cNvSpPr txBox="1">
              <a:spLocks noChangeArrowheads="1"/>
            </p:cNvSpPr>
            <p:nvPr/>
          </p:nvSpPr>
          <p:spPr bwMode="auto">
            <a:xfrm>
              <a:off x="6910947" y="3644397"/>
              <a:ext cx="2062826" cy="182880"/>
            </a:xfrm>
            <a:prstGeom prst="rect">
              <a:avLst/>
            </a:prstGeom>
            <a:solidFill>
              <a:schemeClr val="bg1"/>
            </a:solidFill>
            <a:ln w="28575">
              <a:noFill/>
              <a:prstDash val="sysDot"/>
              <a:miter lim="800000"/>
              <a:headEnd/>
              <a:tailEnd/>
            </a:ln>
          </p:spPr>
          <p:txBody>
            <a:bodyPr wrap="square" lIns="54000" tIns="0" rIns="5400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Funciones organizativas
</a:t>
              </a:r>
            </a:p>
          </p:txBody>
        </p:sp>
        <p:sp>
          <p:nvSpPr>
            <p:cNvPr id="84" name="Text Box 14"/>
            <p:cNvSpPr txBox="1">
              <a:spLocks noChangeArrowheads="1"/>
            </p:cNvSpPr>
            <p:nvPr/>
          </p:nvSpPr>
          <p:spPr bwMode="auto">
            <a:xfrm>
              <a:off x="5297005" y="1688989"/>
              <a:ext cx="1959122" cy="182880"/>
            </a:xfrm>
            <a:prstGeom prst="rect">
              <a:avLst/>
            </a:prstGeom>
            <a:solidFill>
              <a:schemeClr val="bg1"/>
            </a:solidFill>
            <a:ln w="28575">
              <a:noFill/>
              <a:prstDash val="sysDot"/>
              <a:miter lim="800000"/>
              <a:headEnd/>
              <a:tailEnd/>
            </a:ln>
          </p:spPr>
          <p:txBody>
            <a:bodyPr wrap="square" lIns="54000" tIns="0" rIns="5400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Funciones del proyecto
</a:t>
              </a:r>
            </a:p>
          </p:txBody>
        </p:sp>
        <p:grpSp>
          <p:nvGrpSpPr>
            <p:cNvPr id="85" name="Group 84"/>
            <p:cNvGrpSpPr>
              <a:grpSpLocks noChangeAspect="1"/>
            </p:cNvGrpSpPr>
            <p:nvPr/>
          </p:nvGrpSpPr>
          <p:grpSpPr>
            <a:xfrm>
              <a:off x="6140358" y="2616604"/>
              <a:ext cx="399238" cy="463692"/>
              <a:chOff x="5380383" y="5801921"/>
              <a:chExt cx="560387" cy="650796"/>
            </a:xfrm>
            <a:effectLst/>
          </p:grpSpPr>
          <p:sp>
            <p:nvSpPr>
              <p:cNvPr id="86"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a:solidFill>
                      <a:srgbClr val="FFFFFF"/>
                    </a:solidFill>
                    <a:effectLst>
                      <a:outerShdw blurRad="38100" dist="38100" dir="2700000" algn="tl">
                        <a:srgbClr val="000000"/>
                      </a:outerShdw>
                    </a:effectLst>
                    <a:latin typeface="Arial Black" pitchFamily="34" charset="0"/>
                  </a:rPr>
                  <a:t>PLSIGN</a:t>
                </a:r>
                <a:endParaRPr lang="en-GB"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87" name="Group 10"/>
              <p:cNvGrpSpPr>
                <a:grpSpLocks/>
              </p:cNvGrpSpPr>
              <p:nvPr/>
            </p:nvGrpSpPr>
            <p:grpSpPr bwMode="auto">
              <a:xfrm>
                <a:off x="5462648" y="5801921"/>
                <a:ext cx="393384" cy="450789"/>
                <a:chOff x="1065" y="2023"/>
                <a:chExt cx="318" cy="364"/>
              </a:xfrm>
            </p:grpSpPr>
            <p:sp>
              <p:nvSpPr>
                <p:cNvPr id="88"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89"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a:solidFill>
                      <a:srgbClr val="000000"/>
                    </a:solidFill>
                    <a:latin typeface="Arial Black" pitchFamily="34" charset="0"/>
                  </a:endParaRPr>
                </a:p>
              </p:txBody>
            </p:sp>
          </p:grpSp>
        </p:grpSp>
        <p:grpSp>
          <p:nvGrpSpPr>
            <p:cNvPr id="90" name="Group 89"/>
            <p:cNvGrpSpPr>
              <a:grpSpLocks noChangeAspect="1"/>
            </p:cNvGrpSpPr>
            <p:nvPr/>
          </p:nvGrpSpPr>
          <p:grpSpPr>
            <a:xfrm>
              <a:off x="2964256" y="2606088"/>
              <a:ext cx="399238" cy="463692"/>
              <a:chOff x="5380383" y="5801921"/>
              <a:chExt cx="560387" cy="650796"/>
            </a:xfrm>
            <a:effectLst/>
          </p:grpSpPr>
          <p:sp>
            <p:nvSpPr>
              <p:cNvPr id="91"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a:solidFill>
                      <a:srgbClr val="FFFFFF"/>
                    </a:solidFill>
                    <a:effectLst>
                      <a:outerShdw blurRad="38100" dist="38100" dir="2700000" algn="tl">
                        <a:srgbClr val="000000">
                          <a:alpha val="43137"/>
                        </a:srgbClr>
                      </a:outerShdw>
                    </a:effectLst>
                    <a:latin typeface="Arial Black" pitchFamily="34" charset="0"/>
                  </a:rPr>
                  <a:t>PFSIGN</a:t>
                </a:r>
                <a:endParaRPr lang="en-GB"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92" name="Group 10"/>
              <p:cNvGrpSpPr>
                <a:grpSpLocks/>
              </p:cNvGrpSpPr>
              <p:nvPr/>
            </p:nvGrpSpPr>
            <p:grpSpPr bwMode="auto">
              <a:xfrm>
                <a:off x="5462648" y="5801921"/>
                <a:ext cx="393384" cy="450789"/>
                <a:chOff x="1065" y="2023"/>
                <a:chExt cx="318" cy="364"/>
              </a:xfrm>
            </p:grpSpPr>
            <p:sp>
              <p:nvSpPr>
                <p:cNvPr id="9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9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a:solidFill>
                      <a:srgbClr val="000000"/>
                    </a:solidFill>
                    <a:latin typeface="Arial Black" pitchFamily="34" charset="0"/>
                  </a:endParaRPr>
                </a:p>
              </p:txBody>
            </p:sp>
          </p:grpSp>
        </p:grpSp>
        <p:grpSp>
          <p:nvGrpSpPr>
            <p:cNvPr id="95" name="Group 94"/>
            <p:cNvGrpSpPr>
              <a:grpSpLocks noChangeAspect="1"/>
            </p:cNvGrpSpPr>
            <p:nvPr/>
          </p:nvGrpSpPr>
          <p:grpSpPr>
            <a:xfrm>
              <a:off x="6143499" y="4902662"/>
              <a:ext cx="399238" cy="463692"/>
              <a:chOff x="5380383" y="5801921"/>
              <a:chExt cx="560387" cy="650796"/>
            </a:xfrm>
            <a:effectLst/>
          </p:grpSpPr>
          <p:sp>
            <p:nvSpPr>
              <p:cNvPr id="96"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a:solidFill>
                      <a:srgbClr val="000000"/>
                    </a:solidFill>
                    <a:latin typeface="Arial Black" pitchFamily="34" charset="0"/>
                  </a:rPr>
                  <a:t>LSIGN</a:t>
                </a:r>
              </a:p>
            </p:txBody>
          </p:sp>
          <p:grpSp>
            <p:nvGrpSpPr>
              <p:cNvPr id="97" name="Group 10"/>
              <p:cNvGrpSpPr>
                <a:grpSpLocks/>
              </p:cNvGrpSpPr>
              <p:nvPr/>
            </p:nvGrpSpPr>
            <p:grpSpPr bwMode="auto">
              <a:xfrm>
                <a:off x="5462648" y="5801921"/>
                <a:ext cx="393384" cy="450789"/>
                <a:chOff x="1065" y="2023"/>
                <a:chExt cx="318" cy="364"/>
              </a:xfrm>
            </p:grpSpPr>
            <p:sp>
              <p:nvSpPr>
                <p:cNvPr id="98"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99"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a:solidFill>
                      <a:srgbClr val="000000"/>
                    </a:solidFill>
                    <a:latin typeface="Arial Black" pitchFamily="34" charset="0"/>
                  </a:endParaRPr>
                </a:p>
              </p:txBody>
            </p:sp>
          </p:grpSp>
        </p:grpSp>
        <p:grpSp>
          <p:nvGrpSpPr>
            <p:cNvPr id="100" name="Group 99"/>
            <p:cNvGrpSpPr>
              <a:grpSpLocks noChangeAspect="1"/>
            </p:cNvGrpSpPr>
            <p:nvPr/>
          </p:nvGrpSpPr>
          <p:grpSpPr>
            <a:xfrm>
              <a:off x="6446338" y="5279148"/>
              <a:ext cx="399238" cy="463692"/>
              <a:chOff x="5380383" y="5801921"/>
              <a:chExt cx="560387" cy="650796"/>
            </a:xfrm>
            <a:effectLst/>
          </p:grpSpPr>
          <p:sp>
            <p:nvSpPr>
              <p:cNvPr id="101"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a:solidFill>
                      <a:srgbClr val="FFFFFF"/>
                    </a:solidFill>
                    <a:effectLst>
                      <a:outerShdw blurRad="38100" dist="38100" dir="2700000" algn="tl">
                        <a:srgbClr val="000000"/>
                      </a:outerShdw>
                    </a:effectLst>
                    <a:latin typeface="Arial Black" pitchFamily="34" charset="0"/>
                  </a:rPr>
                  <a:t>PLSIGN</a:t>
                </a:r>
                <a:endParaRPr lang="en-GB"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02" name="Group 10"/>
              <p:cNvGrpSpPr>
                <a:grpSpLocks/>
              </p:cNvGrpSpPr>
              <p:nvPr/>
            </p:nvGrpSpPr>
            <p:grpSpPr bwMode="auto">
              <a:xfrm>
                <a:off x="5462648" y="5801921"/>
                <a:ext cx="393384" cy="450789"/>
                <a:chOff x="1065" y="2023"/>
                <a:chExt cx="318" cy="364"/>
              </a:xfrm>
            </p:grpSpPr>
            <p:sp>
              <p:nvSpPr>
                <p:cNvPr id="10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a:solidFill>
                      <a:srgbClr val="000000"/>
                    </a:solidFill>
                    <a:latin typeface="Arial" charset="0"/>
                  </a:endParaRPr>
                </a:p>
              </p:txBody>
            </p:sp>
            <p:sp>
              <p:nvSpPr>
                <p:cNvPr id="10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a:solidFill>
                      <a:srgbClr val="000000"/>
                    </a:solidFill>
                    <a:latin typeface="Arial Black" pitchFamily="34" charset="0"/>
                  </a:endParaRPr>
                </a:p>
              </p:txBody>
            </p:sp>
          </p:grpSp>
        </p:grpSp>
        <p:cxnSp>
          <p:nvCxnSpPr>
            <p:cNvPr id="54" name="Straight Connector 6"/>
            <p:cNvCxnSpPr/>
            <p:nvPr/>
          </p:nvCxnSpPr>
          <p:spPr bwMode="auto">
            <a:xfrm flipH="1">
              <a:off x="2956955" y="3536232"/>
              <a:ext cx="2715768" cy="0"/>
            </a:xfrm>
            <a:prstGeom prst="line">
              <a:avLst/>
            </a:prstGeom>
            <a:noFill/>
            <a:ln w="19050" cap="flat" cmpd="sng" algn="ctr">
              <a:solidFill>
                <a:schemeClr val="tx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42661713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4A6BEEF-4371-414A-8E28-5E5ED8EFE1CC}"/>
              </a:ext>
            </a:extLst>
          </p:cNvPr>
          <p:cNvGrpSpPr/>
          <p:nvPr/>
        </p:nvGrpSpPr>
        <p:grpSpPr>
          <a:xfrm>
            <a:off x="2480496" y="2393026"/>
            <a:ext cx="7231008" cy="3218685"/>
            <a:chOff x="2886769" y="2203020"/>
            <a:chExt cx="7231008" cy="3218685"/>
          </a:xfrm>
        </p:grpSpPr>
        <p:grpSp>
          <p:nvGrpSpPr>
            <p:cNvPr id="6" name="Group 185"/>
            <p:cNvGrpSpPr>
              <a:grpSpLocks noChangeAspect="1"/>
            </p:cNvGrpSpPr>
            <p:nvPr/>
          </p:nvGrpSpPr>
          <p:grpSpPr bwMode="auto">
            <a:xfrm>
              <a:off x="3587973" y="2295842"/>
              <a:ext cx="400368" cy="461486"/>
              <a:chOff x="2810" y="391"/>
              <a:chExt cx="453" cy="525"/>
            </a:xfrm>
            <a:effectLst/>
          </p:grpSpPr>
          <p:sp>
            <p:nvSpPr>
              <p:cNvPr id="7"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8" name="Group 187"/>
              <p:cNvGrpSpPr>
                <a:grpSpLocks/>
              </p:cNvGrpSpPr>
              <p:nvPr/>
            </p:nvGrpSpPr>
            <p:grpSpPr bwMode="auto">
              <a:xfrm>
                <a:off x="2879" y="391"/>
                <a:ext cx="318" cy="364"/>
                <a:chOff x="2879" y="391"/>
                <a:chExt cx="318" cy="364"/>
              </a:xfrm>
            </p:grpSpPr>
            <p:grpSp>
              <p:nvGrpSpPr>
                <p:cNvPr id="9" name="Group 21"/>
                <p:cNvGrpSpPr>
                  <a:grpSpLocks/>
                </p:cNvGrpSpPr>
                <p:nvPr/>
              </p:nvGrpSpPr>
              <p:grpSpPr bwMode="auto">
                <a:xfrm>
                  <a:off x="2879" y="391"/>
                  <a:ext cx="318" cy="364"/>
                  <a:chOff x="1065" y="2023"/>
                  <a:chExt cx="318" cy="364"/>
                </a:xfrm>
              </p:grpSpPr>
              <p:sp>
                <p:nvSpPr>
                  <p:cNvPr id="12"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3"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s-ES">
                      <a:solidFill>
                        <a:srgbClr val="000000"/>
                      </a:solidFill>
                      <a:latin typeface="Arial Black" pitchFamily="34" charset="0"/>
                    </a:endParaRPr>
                  </a:p>
                </p:txBody>
              </p:sp>
            </p:grpSp>
            <p:sp>
              <p:nvSpPr>
                <p:cNvPr id="10"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s-ES" sz="1050">
                    <a:solidFill>
                      <a:srgbClr val="000000"/>
                    </a:solidFill>
                    <a:latin typeface="Arial Black" pitchFamily="34" charset="0"/>
                  </a:endParaRPr>
                </a:p>
              </p:txBody>
            </p:sp>
            <p:sp>
              <p:nvSpPr>
                <p:cNvPr id="11"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grpSp>
        </p:grpSp>
        <p:grpSp>
          <p:nvGrpSpPr>
            <p:cNvPr id="14" name="Group 4"/>
            <p:cNvGrpSpPr>
              <a:grpSpLocks noChangeAspect="1"/>
            </p:cNvGrpSpPr>
            <p:nvPr/>
          </p:nvGrpSpPr>
          <p:grpSpPr bwMode="auto">
            <a:xfrm>
              <a:off x="3587975" y="2848059"/>
              <a:ext cx="399239" cy="461486"/>
              <a:chOff x="3198" y="1344"/>
              <a:chExt cx="453" cy="523"/>
            </a:xfrm>
            <a:effectLst/>
          </p:grpSpPr>
          <p:sp>
            <p:nvSpPr>
              <p:cNvPr id="15"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16" name="Group 6"/>
              <p:cNvGrpSpPr>
                <a:grpSpLocks/>
              </p:cNvGrpSpPr>
              <p:nvPr/>
            </p:nvGrpSpPr>
            <p:grpSpPr bwMode="auto">
              <a:xfrm>
                <a:off x="3265" y="1344"/>
                <a:ext cx="318" cy="364"/>
                <a:chOff x="1065" y="2023"/>
                <a:chExt cx="318" cy="364"/>
              </a:xfrm>
            </p:grpSpPr>
            <p:sp>
              <p:nvSpPr>
                <p:cNvPr id="17"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8"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19" name="Group 8"/>
            <p:cNvGrpSpPr>
              <a:grpSpLocks noChangeAspect="1"/>
            </p:cNvGrpSpPr>
            <p:nvPr/>
          </p:nvGrpSpPr>
          <p:grpSpPr bwMode="auto">
            <a:xfrm>
              <a:off x="3587974" y="3400276"/>
              <a:ext cx="399238" cy="461486"/>
              <a:chOff x="3198" y="1344"/>
              <a:chExt cx="453" cy="523"/>
            </a:xfrm>
            <a:effectLst/>
          </p:grpSpPr>
          <p:sp>
            <p:nvSpPr>
              <p:cNvPr id="20"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21" name="Group 10"/>
              <p:cNvGrpSpPr>
                <a:grpSpLocks/>
              </p:cNvGrpSpPr>
              <p:nvPr/>
            </p:nvGrpSpPr>
            <p:grpSpPr bwMode="auto">
              <a:xfrm>
                <a:off x="3265" y="1344"/>
                <a:ext cx="318" cy="364"/>
                <a:chOff x="1065" y="2023"/>
                <a:chExt cx="318" cy="364"/>
              </a:xfrm>
            </p:grpSpPr>
            <p:sp>
              <p:nvSpPr>
                <p:cNvPr id="2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4" name="Group 37"/>
            <p:cNvGrpSpPr>
              <a:grpSpLocks noChangeAspect="1"/>
            </p:cNvGrpSpPr>
            <p:nvPr/>
          </p:nvGrpSpPr>
          <p:grpSpPr bwMode="auto">
            <a:xfrm>
              <a:off x="3589195" y="4190879"/>
              <a:ext cx="399239" cy="461486"/>
              <a:chOff x="3198" y="1344"/>
              <a:chExt cx="453" cy="523"/>
            </a:xfrm>
            <a:effectLst/>
          </p:grpSpPr>
          <p:sp>
            <p:nvSpPr>
              <p:cNvPr id="25"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6" name="Group 39"/>
              <p:cNvGrpSpPr>
                <a:grpSpLocks/>
              </p:cNvGrpSpPr>
              <p:nvPr/>
            </p:nvGrpSpPr>
            <p:grpSpPr bwMode="auto">
              <a:xfrm>
                <a:off x="3265" y="1344"/>
                <a:ext cx="318" cy="364"/>
                <a:chOff x="1065" y="2023"/>
                <a:chExt cx="318" cy="364"/>
              </a:xfrm>
            </p:grpSpPr>
            <p:sp>
              <p:nvSpPr>
                <p:cNvPr id="27"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8"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9" name="Group 42"/>
            <p:cNvGrpSpPr>
              <a:grpSpLocks noChangeAspect="1"/>
            </p:cNvGrpSpPr>
            <p:nvPr/>
          </p:nvGrpSpPr>
          <p:grpSpPr bwMode="auto">
            <a:xfrm>
              <a:off x="3589195" y="4743095"/>
              <a:ext cx="399239" cy="461486"/>
              <a:chOff x="3198" y="1344"/>
              <a:chExt cx="453" cy="523"/>
            </a:xfrm>
            <a:effectLst/>
          </p:grpSpPr>
          <p:sp>
            <p:nvSpPr>
              <p:cNvPr id="30"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31" name="Group 44"/>
              <p:cNvGrpSpPr>
                <a:grpSpLocks/>
              </p:cNvGrpSpPr>
              <p:nvPr/>
            </p:nvGrpSpPr>
            <p:grpSpPr bwMode="auto">
              <a:xfrm>
                <a:off x="3265" y="1344"/>
                <a:ext cx="318" cy="364"/>
                <a:chOff x="1065" y="2023"/>
                <a:chExt cx="318" cy="364"/>
              </a:xfrm>
            </p:grpSpPr>
            <p:sp>
              <p:nvSpPr>
                <p:cNvPr id="32"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3"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grpSp>
          <p:nvGrpSpPr>
            <p:cNvPr id="34" name="Group 4"/>
            <p:cNvGrpSpPr>
              <a:grpSpLocks noChangeAspect="1"/>
            </p:cNvGrpSpPr>
            <p:nvPr/>
          </p:nvGrpSpPr>
          <p:grpSpPr bwMode="auto">
            <a:xfrm>
              <a:off x="4538886" y="2295842"/>
              <a:ext cx="399239" cy="461486"/>
              <a:chOff x="3198" y="1344"/>
              <a:chExt cx="453" cy="523"/>
            </a:xfrm>
            <a:effectLst/>
          </p:grpSpPr>
          <p:sp>
            <p:nvSpPr>
              <p:cNvPr id="35"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36" name="Group 6"/>
              <p:cNvGrpSpPr>
                <a:grpSpLocks/>
              </p:cNvGrpSpPr>
              <p:nvPr/>
            </p:nvGrpSpPr>
            <p:grpSpPr bwMode="auto">
              <a:xfrm>
                <a:off x="3265" y="1344"/>
                <a:ext cx="318" cy="364"/>
                <a:chOff x="1065" y="2023"/>
                <a:chExt cx="318" cy="364"/>
              </a:xfrm>
            </p:grpSpPr>
            <p:sp>
              <p:nvSpPr>
                <p:cNvPr id="37"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8"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39" name="Group 8"/>
            <p:cNvGrpSpPr>
              <a:grpSpLocks noChangeAspect="1"/>
            </p:cNvGrpSpPr>
            <p:nvPr/>
          </p:nvGrpSpPr>
          <p:grpSpPr bwMode="auto">
            <a:xfrm>
              <a:off x="9497491" y="2295842"/>
              <a:ext cx="399238" cy="461486"/>
              <a:chOff x="3198" y="1344"/>
              <a:chExt cx="453" cy="523"/>
            </a:xfrm>
            <a:effectLst/>
          </p:grpSpPr>
          <p:sp>
            <p:nvSpPr>
              <p:cNvPr id="40"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41" name="Group 10"/>
              <p:cNvGrpSpPr>
                <a:grpSpLocks/>
              </p:cNvGrpSpPr>
              <p:nvPr/>
            </p:nvGrpSpPr>
            <p:grpSpPr bwMode="auto">
              <a:xfrm>
                <a:off x="3265" y="1344"/>
                <a:ext cx="318" cy="364"/>
                <a:chOff x="1065" y="2023"/>
                <a:chExt cx="318" cy="364"/>
              </a:xfrm>
            </p:grpSpPr>
            <p:sp>
              <p:nvSpPr>
                <p:cNvPr id="4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4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44" name="Group 186"/>
            <p:cNvGrpSpPr>
              <a:grpSpLocks noChangeAspect="1"/>
            </p:cNvGrpSpPr>
            <p:nvPr/>
          </p:nvGrpSpPr>
          <p:grpSpPr bwMode="auto">
            <a:xfrm>
              <a:off x="5028395" y="2295842"/>
              <a:ext cx="399239" cy="461486"/>
              <a:chOff x="3198" y="1344"/>
              <a:chExt cx="453" cy="523"/>
            </a:xfrm>
            <a:effectLst/>
          </p:grpSpPr>
          <p:sp>
            <p:nvSpPr>
              <p:cNvPr id="45"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46" name="Group 188"/>
              <p:cNvGrpSpPr>
                <a:grpSpLocks/>
              </p:cNvGrpSpPr>
              <p:nvPr/>
            </p:nvGrpSpPr>
            <p:grpSpPr bwMode="auto">
              <a:xfrm>
                <a:off x="3265" y="1344"/>
                <a:ext cx="318" cy="364"/>
                <a:chOff x="1065" y="2023"/>
                <a:chExt cx="318" cy="364"/>
              </a:xfrm>
            </p:grpSpPr>
            <p:sp>
              <p:nvSpPr>
                <p:cNvPr id="47"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48"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a:solidFill>
                      <a:srgbClr val="000000"/>
                    </a:solidFill>
                    <a:latin typeface="Arial Black" pitchFamily="34" charset="0"/>
                  </a:endParaRPr>
                </a:p>
              </p:txBody>
            </p:sp>
          </p:grpSp>
        </p:grpSp>
        <p:grpSp>
          <p:nvGrpSpPr>
            <p:cNvPr id="49" name="Group 201"/>
            <p:cNvGrpSpPr>
              <a:grpSpLocks noChangeAspect="1"/>
            </p:cNvGrpSpPr>
            <p:nvPr/>
          </p:nvGrpSpPr>
          <p:grpSpPr bwMode="auto">
            <a:xfrm>
              <a:off x="5517904" y="2295842"/>
              <a:ext cx="399239" cy="461486"/>
              <a:chOff x="3198" y="1344"/>
              <a:chExt cx="453" cy="523"/>
            </a:xfrm>
            <a:effectLst/>
          </p:grpSpPr>
          <p:sp>
            <p:nvSpPr>
              <p:cNvPr id="50"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51" name="Group 203"/>
              <p:cNvGrpSpPr>
                <a:grpSpLocks/>
              </p:cNvGrpSpPr>
              <p:nvPr/>
            </p:nvGrpSpPr>
            <p:grpSpPr bwMode="auto">
              <a:xfrm>
                <a:off x="3265" y="1344"/>
                <a:ext cx="318" cy="364"/>
                <a:chOff x="1065" y="2023"/>
                <a:chExt cx="318" cy="364"/>
              </a:xfrm>
            </p:grpSpPr>
            <p:sp>
              <p:nvSpPr>
                <p:cNvPr id="52"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53"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sp>
          <p:nvSpPr>
            <p:cNvPr id="54" name="AutoShape 15"/>
            <p:cNvSpPr>
              <a:spLocks noChangeArrowheads="1"/>
            </p:cNvSpPr>
            <p:nvPr/>
          </p:nvSpPr>
          <p:spPr bwMode="auto">
            <a:xfrm>
              <a:off x="4198517" y="2415857"/>
              <a:ext cx="215503" cy="221456"/>
            </a:xfrm>
            <a:prstGeom prst="rightArrow">
              <a:avLst>
                <a:gd name="adj1" fmla="val 58824"/>
                <a:gd name="adj2" fmla="val 48065"/>
              </a:avLst>
            </a:prstGeom>
            <a:solidFill>
              <a:schemeClr val="bg1"/>
            </a:solidFill>
            <a:ln w="28575" algn="ctr">
              <a:solidFill>
                <a:schemeClr val="tx1"/>
              </a:solidFill>
              <a:miter lim="800000"/>
              <a:headEnd/>
              <a:tailEnd/>
            </a:ln>
            <a:effectLst/>
          </p:spPr>
          <p:txBody>
            <a:bodyPr wrap="none" anchor="ctr"/>
            <a:lstStyle/>
            <a:p>
              <a:pPr defTabSz="685800">
                <a:defRPr/>
              </a:pPr>
              <a:endParaRPr lang="es-ES" sz="900">
                <a:solidFill>
                  <a:srgbClr val="0F5494"/>
                </a:solidFill>
              </a:endParaRPr>
            </a:p>
          </p:txBody>
        </p:sp>
        <p:sp>
          <p:nvSpPr>
            <p:cNvPr id="55" name="AutoShape 15"/>
            <p:cNvSpPr>
              <a:spLocks noChangeArrowheads="1"/>
            </p:cNvSpPr>
            <p:nvPr/>
          </p:nvSpPr>
          <p:spPr bwMode="auto">
            <a:xfrm>
              <a:off x="4198517" y="2968074"/>
              <a:ext cx="215503" cy="221456"/>
            </a:xfrm>
            <a:prstGeom prst="rightArrow">
              <a:avLst>
                <a:gd name="adj1" fmla="val 58824"/>
                <a:gd name="adj2" fmla="val 48065"/>
              </a:avLst>
            </a:prstGeom>
            <a:solidFill>
              <a:schemeClr val="bg1"/>
            </a:solidFill>
            <a:ln w="28575" algn="ctr">
              <a:solidFill>
                <a:schemeClr val="tx1"/>
              </a:solidFill>
              <a:miter lim="800000"/>
              <a:headEnd/>
              <a:tailEnd/>
            </a:ln>
            <a:effectLst/>
          </p:spPr>
          <p:txBody>
            <a:bodyPr wrap="none" anchor="ctr"/>
            <a:lstStyle/>
            <a:p>
              <a:pPr defTabSz="685800">
                <a:defRPr/>
              </a:pPr>
              <a:endParaRPr lang="es-ES" sz="900">
                <a:solidFill>
                  <a:srgbClr val="0F5494"/>
                </a:solidFill>
              </a:endParaRPr>
            </a:p>
          </p:txBody>
        </p:sp>
        <p:grpSp>
          <p:nvGrpSpPr>
            <p:cNvPr id="56" name="Group 8"/>
            <p:cNvGrpSpPr>
              <a:grpSpLocks noChangeAspect="1"/>
            </p:cNvGrpSpPr>
            <p:nvPr/>
          </p:nvGrpSpPr>
          <p:grpSpPr bwMode="auto">
            <a:xfrm>
              <a:off x="4538885" y="3399724"/>
              <a:ext cx="399238" cy="461486"/>
              <a:chOff x="3198" y="1344"/>
              <a:chExt cx="453" cy="523"/>
            </a:xfrm>
            <a:effectLst/>
          </p:grpSpPr>
          <p:sp>
            <p:nvSpPr>
              <p:cNvPr id="57"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58" name="Group 10"/>
              <p:cNvGrpSpPr>
                <a:grpSpLocks/>
              </p:cNvGrpSpPr>
              <p:nvPr/>
            </p:nvGrpSpPr>
            <p:grpSpPr bwMode="auto">
              <a:xfrm>
                <a:off x="3265" y="1344"/>
                <a:ext cx="318" cy="364"/>
                <a:chOff x="1065" y="2023"/>
                <a:chExt cx="318" cy="364"/>
              </a:xfrm>
            </p:grpSpPr>
            <p:sp>
              <p:nvSpPr>
                <p:cNvPr id="59"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60"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61" name="Group 186"/>
            <p:cNvGrpSpPr>
              <a:grpSpLocks noChangeAspect="1"/>
            </p:cNvGrpSpPr>
            <p:nvPr/>
          </p:nvGrpSpPr>
          <p:grpSpPr bwMode="auto">
            <a:xfrm>
              <a:off x="5028395" y="3398621"/>
              <a:ext cx="399239" cy="461486"/>
              <a:chOff x="3198" y="1344"/>
              <a:chExt cx="453" cy="523"/>
            </a:xfrm>
            <a:effectLst/>
          </p:grpSpPr>
          <p:sp>
            <p:nvSpPr>
              <p:cNvPr id="62"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63" name="Group 188"/>
              <p:cNvGrpSpPr>
                <a:grpSpLocks/>
              </p:cNvGrpSpPr>
              <p:nvPr/>
            </p:nvGrpSpPr>
            <p:grpSpPr bwMode="auto">
              <a:xfrm>
                <a:off x="3265" y="1344"/>
                <a:ext cx="318" cy="364"/>
                <a:chOff x="1065" y="2023"/>
                <a:chExt cx="318" cy="364"/>
              </a:xfrm>
            </p:grpSpPr>
            <p:sp>
              <p:nvSpPr>
                <p:cNvPr id="64"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65"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a:solidFill>
                      <a:srgbClr val="000000"/>
                    </a:solidFill>
                    <a:latin typeface="Arial Black" pitchFamily="34" charset="0"/>
                  </a:endParaRPr>
                </a:p>
              </p:txBody>
            </p:sp>
          </p:grpSp>
        </p:grpSp>
        <p:grpSp>
          <p:nvGrpSpPr>
            <p:cNvPr id="66" name="Group 201"/>
            <p:cNvGrpSpPr>
              <a:grpSpLocks noChangeAspect="1"/>
            </p:cNvGrpSpPr>
            <p:nvPr/>
          </p:nvGrpSpPr>
          <p:grpSpPr bwMode="auto">
            <a:xfrm>
              <a:off x="5517904" y="3398621"/>
              <a:ext cx="399239" cy="461486"/>
              <a:chOff x="3198" y="1344"/>
              <a:chExt cx="453" cy="523"/>
            </a:xfrm>
            <a:effectLst/>
          </p:grpSpPr>
          <p:sp>
            <p:nvSpPr>
              <p:cNvPr id="67"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68" name="Group 203"/>
              <p:cNvGrpSpPr>
                <a:grpSpLocks/>
              </p:cNvGrpSpPr>
              <p:nvPr/>
            </p:nvGrpSpPr>
            <p:grpSpPr bwMode="auto">
              <a:xfrm>
                <a:off x="3265" y="1344"/>
                <a:ext cx="318" cy="364"/>
                <a:chOff x="1065" y="2023"/>
                <a:chExt cx="318" cy="364"/>
              </a:xfrm>
            </p:grpSpPr>
            <p:sp>
              <p:nvSpPr>
                <p:cNvPr id="69"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70"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sp>
          <p:nvSpPr>
            <p:cNvPr id="71" name="AutoShape 15"/>
            <p:cNvSpPr>
              <a:spLocks noChangeArrowheads="1"/>
            </p:cNvSpPr>
            <p:nvPr/>
          </p:nvSpPr>
          <p:spPr bwMode="auto">
            <a:xfrm>
              <a:off x="4198517" y="3520291"/>
              <a:ext cx="215503" cy="221456"/>
            </a:xfrm>
            <a:prstGeom prst="rightArrow">
              <a:avLst>
                <a:gd name="adj1" fmla="val 58824"/>
                <a:gd name="adj2" fmla="val 48065"/>
              </a:avLst>
            </a:prstGeom>
            <a:solidFill>
              <a:schemeClr val="bg1"/>
            </a:solidFill>
            <a:ln w="28575" algn="ctr">
              <a:solidFill>
                <a:schemeClr val="tx1"/>
              </a:solidFill>
              <a:miter lim="800000"/>
              <a:headEnd/>
              <a:tailEnd/>
            </a:ln>
            <a:effectLst/>
          </p:spPr>
          <p:txBody>
            <a:bodyPr wrap="none" anchor="ctr"/>
            <a:lstStyle/>
            <a:p>
              <a:pPr defTabSz="685800">
                <a:defRPr/>
              </a:pPr>
              <a:endParaRPr lang="es-ES" sz="900">
                <a:solidFill>
                  <a:srgbClr val="0F5494"/>
                </a:solidFill>
              </a:endParaRPr>
            </a:p>
          </p:txBody>
        </p:sp>
        <p:grpSp>
          <p:nvGrpSpPr>
            <p:cNvPr id="72" name="Group 42"/>
            <p:cNvGrpSpPr>
              <a:grpSpLocks noChangeAspect="1"/>
            </p:cNvGrpSpPr>
            <p:nvPr/>
          </p:nvGrpSpPr>
          <p:grpSpPr bwMode="auto">
            <a:xfrm>
              <a:off x="4540106" y="4190051"/>
              <a:ext cx="399239" cy="461486"/>
              <a:chOff x="3198" y="1344"/>
              <a:chExt cx="453" cy="523"/>
            </a:xfrm>
            <a:effectLst/>
          </p:grpSpPr>
          <p:sp>
            <p:nvSpPr>
              <p:cNvPr id="73"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74" name="Group 44"/>
              <p:cNvGrpSpPr>
                <a:grpSpLocks/>
              </p:cNvGrpSpPr>
              <p:nvPr/>
            </p:nvGrpSpPr>
            <p:grpSpPr bwMode="auto">
              <a:xfrm>
                <a:off x="3265" y="1344"/>
                <a:ext cx="318" cy="364"/>
                <a:chOff x="1065" y="2023"/>
                <a:chExt cx="318" cy="364"/>
              </a:xfrm>
            </p:grpSpPr>
            <p:sp>
              <p:nvSpPr>
                <p:cNvPr id="75"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76"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sp>
          <p:nvSpPr>
            <p:cNvPr id="77" name="AutoShape 15"/>
            <p:cNvSpPr>
              <a:spLocks noChangeArrowheads="1"/>
            </p:cNvSpPr>
            <p:nvPr/>
          </p:nvSpPr>
          <p:spPr bwMode="auto">
            <a:xfrm>
              <a:off x="4199737" y="4310894"/>
              <a:ext cx="215503" cy="221456"/>
            </a:xfrm>
            <a:prstGeom prst="rightArrow">
              <a:avLst>
                <a:gd name="adj1" fmla="val 58824"/>
                <a:gd name="adj2" fmla="val 48065"/>
              </a:avLst>
            </a:prstGeom>
            <a:solidFill>
              <a:schemeClr val="bg1"/>
            </a:solidFill>
            <a:ln w="28575" algn="ctr">
              <a:solidFill>
                <a:schemeClr val="tx1"/>
              </a:solidFill>
              <a:miter lim="800000"/>
              <a:headEnd/>
              <a:tailEnd/>
            </a:ln>
            <a:effectLst/>
          </p:spPr>
          <p:txBody>
            <a:bodyPr wrap="none" anchor="ctr"/>
            <a:lstStyle/>
            <a:p>
              <a:pPr defTabSz="685800">
                <a:defRPr/>
              </a:pPr>
              <a:endParaRPr lang="es-ES" sz="900">
                <a:solidFill>
                  <a:srgbClr val="0F5494"/>
                </a:solidFill>
              </a:endParaRPr>
            </a:p>
          </p:txBody>
        </p:sp>
        <p:sp>
          <p:nvSpPr>
            <p:cNvPr id="78" name="AutoShape 15"/>
            <p:cNvSpPr>
              <a:spLocks noChangeArrowheads="1"/>
            </p:cNvSpPr>
            <p:nvPr/>
          </p:nvSpPr>
          <p:spPr bwMode="auto">
            <a:xfrm>
              <a:off x="4199737" y="4863110"/>
              <a:ext cx="215503" cy="221456"/>
            </a:xfrm>
            <a:prstGeom prst="rightArrow">
              <a:avLst>
                <a:gd name="adj1" fmla="val 58824"/>
                <a:gd name="adj2" fmla="val 48065"/>
              </a:avLst>
            </a:prstGeom>
            <a:solidFill>
              <a:schemeClr val="bg1"/>
            </a:solidFill>
            <a:ln w="28575" algn="ctr">
              <a:solidFill>
                <a:schemeClr val="tx1"/>
              </a:solidFill>
              <a:miter lim="800000"/>
              <a:headEnd/>
              <a:tailEnd/>
            </a:ln>
            <a:effectLst/>
          </p:spPr>
          <p:txBody>
            <a:bodyPr wrap="none" anchor="ctr"/>
            <a:lstStyle/>
            <a:p>
              <a:pPr defTabSz="685800">
                <a:defRPr/>
              </a:pPr>
              <a:endParaRPr lang="es-ES" sz="900">
                <a:solidFill>
                  <a:srgbClr val="0F5494"/>
                </a:solidFill>
              </a:endParaRPr>
            </a:p>
          </p:txBody>
        </p:sp>
        <p:sp>
          <p:nvSpPr>
            <p:cNvPr id="79" name="Rectangle 3"/>
            <p:cNvSpPr>
              <a:spLocks noChangeArrowheads="1"/>
            </p:cNvSpPr>
            <p:nvPr/>
          </p:nvSpPr>
          <p:spPr bwMode="auto">
            <a:xfrm>
              <a:off x="7045577" y="2440022"/>
              <a:ext cx="2062522" cy="173124"/>
            </a:xfrm>
            <a:prstGeom prst="rect">
              <a:avLst/>
            </a:prstGeom>
            <a:noFill/>
            <a:ln w="9525">
              <a:noFill/>
              <a:miter lim="800000"/>
              <a:headEnd/>
              <a:tailEnd/>
            </a:ln>
            <a:effectLst/>
          </p:spPr>
          <p:txBody>
            <a:bodyPr wrap="square" lIns="0" tIns="0" rIns="0" bIns="0">
              <a:spAutoFit/>
            </a:bodyPr>
            <a:lstStyle/>
            <a:p>
              <a:pPr defTabSz="685800" eaLnBrk="0" hangingPunct="0">
                <a:defRPr/>
              </a:pPr>
              <a:r>
                <a:rPr lang="es-ES" sz="1125">
                  <a:solidFill>
                    <a:srgbClr val="000000"/>
                  </a:solidFill>
                </a:rPr>
                <a:t>dentro de la propia organización</a:t>
              </a:r>
            </a:p>
          </p:txBody>
        </p:sp>
        <p:grpSp>
          <p:nvGrpSpPr>
            <p:cNvPr id="80" name="Group 4"/>
            <p:cNvGrpSpPr>
              <a:grpSpLocks noChangeAspect="1"/>
            </p:cNvGrpSpPr>
            <p:nvPr/>
          </p:nvGrpSpPr>
          <p:grpSpPr bwMode="auto">
            <a:xfrm>
              <a:off x="4538886" y="2847783"/>
              <a:ext cx="399239" cy="461486"/>
              <a:chOff x="3198" y="1344"/>
              <a:chExt cx="453" cy="523"/>
            </a:xfrm>
            <a:effectLst/>
          </p:grpSpPr>
          <p:sp>
            <p:nvSpPr>
              <p:cNvPr id="81"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82" name="Group 6"/>
              <p:cNvGrpSpPr>
                <a:grpSpLocks/>
              </p:cNvGrpSpPr>
              <p:nvPr/>
            </p:nvGrpSpPr>
            <p:grpSpPr bwMode="auto">
              <a:xfrm>
                <a:off x="3265" y="1344"/>
                <a:ext cx="318" cy="364"/>
                <a:chOff x="1065" y="2023"/>
                <a:chExt cx="318" cy="364"/>
              </a:xfrm>
            </p:grpSpPr>
            <p:sp>
              <p:nvSpPr>
                <p:cNvPr id="83"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84"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85" name="Group 8"/>
            <p:cNvGrpSpPr>
              <a:grpSpLocks noChangeAspect="1"/>
            </p:cNvGrpSpPr>
            <p:nvPr/>
          </p:nvGrpSpPr>
          <p:grpSpPr bwMode="auto">
            <a:xfrm>
              <a:off x="9497493" y="2847232"/>
              <a:ext cx="399238" cy="461486"/>
              <a:chOff x="3198" y="1344"/>
              <a:chExt cx="453" cy="523"/>
            </a:xfrm>
            <a:effectLst/>
          </p:grpSpPr>
          <p:sp>
            <p:nvSpPr>
              <p:cNvPr id="86"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87" name="Group 10"/>
              <p:cNvGrpSpPr>
                <a:grpSpLocks/>
              </p:cNvGrpSpPr>
              <p:nvPr/>
            </p:nvGrpSpPr>
            <p:grpSpPr bwMode="auto">
              <a:xfrm>
                <a:off x="3265" y="1344"/>
                <a:ext cx="318" cy="364"/>
                <a:chOff x="1065" y="2023"/>
                <a:chExt cx="318" cy="364"/>
              </a:xfrm>
            </p:grpSpPr>
            <p:sp>
              <p:nvSpPr>
                <p:cNvPr id="88"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89"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90" name="Group 186"/>
            <p:cNvGrpSpPr>
              <a:grpSpLocks noChangeAspect="1"/>
            </p:cNvGrpSpPr>
            <p:nvPr/>
          </p:nvGrpSpPr>
          <p:grpSpPr bwMode="auto">
            <a:xfrm>
              <a:off x="5028395" y="2847232"/>
              <a:ext cx="399239" cy="461486"/>
              <a:chOff x="3198" y="1344"/>
              <a:chExt cx="453" cy="523"/>
            </a:xfrm>
            <a:effectLst/>
          </p:grpSpPr>
          <p:sp>
            <p:nvSpPr>
              <p:cNvPr id="91"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92" name="Group 188"/>
              <p:cNvGrpSpPr>
                <a:grpSpLocks/>
              </p:cNvGrpSpPr>
              <p:nvPr/>
            </p:nvGrpSpPr>
            <p:grpSpPr bwMode="auto">
              <a:xfrm>
                <a:off x="3265" y="1344"/>
                <a:ext cx="318" cy="364"/>
                <a:chOff x="1065" y="2023"/>
                <a:chExt cx="318" cy="364"/>
              </a:xfrm>
            </p:grpSpPr>
            <p:sp>
              <p:nvSpPr>
                <p:cNvPr id="93"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94"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1350">
                    <a:solidFill>
                      <a:srgbClr val="000000"/>
                    </a:solidFill>
                    <a:latin typeface="Arial Black" pitchFamily="34" charset="0"/>
                  </a:endParaRPr>
                </a:p>
              </p:txBody>
            </p:sp>
          </p:grpSp>
        </p:grpSp>
        <p:grpSp>
          <p:nvGrpSpPr>
            <p:cNvPr id="95" name="Group 201"/>
            <p:cNvGrpSpPr>
              <a:grpSpLocks noChangeAspect="1"/>
            </p:cNvGrpSpPr>
            <p:nvPr/>
          </p:nvGrpSpPr>
          <p:grpSpPr bwMode="auto">
            <a:xfrm>
              <a:off x="5517904" y="2847232"/>
              <a:ext cx="399239" cy="461486"/>
              <a:chOff x="3198" y="1344"/>
              <a:chExt cx="453" cy="523"/>
            </a:xfrm>
            <a:effectLst/>
          </p:grpSpPr>
          <p:sp>
            <p:nvSpPr>
              <p:cNvPr id="96"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97" name="Group 203"/>
              <p:cNvGrpSpPr>
                <a:grpSpLocks/>
              </p:cNvGrpSpPr>
              <p:nvPr/>
            </p:nvGrpSpPr>
            <p:grpSpPr bwMode="auto">
              <a:xfrm>
                <a:off x="3265" y="1344"/>
                <a:ext cx="318" cy="364"/>
                <a:chOff x="1065" y="2023"/>
                <a:chExt cx="318" cy="364"/>
              </a:xfrm>
            </p:grpSpPr>
            <p:sp>
              <p:nvSpPr>
                <p:cNvPr id="98"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99"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s-ES" sz="1350">
                    <a:solidFill>
                      <a:srgbClr val="000000"/>
                    </a:solidFill>
                    <a:latin typeface="Arial" charset="0"/>
                  </a:endParaRPr>
                </a:p>
              </p:txBody>
            </p:sp>
          </p:grpSp>
        </p:grpSp>
        <p:sp>
          <p:nvSpPr>
            <p:cNvPr id="100" name="Rectangle 3"/>
            <p:cNvSpPr>
              <a:spLocks noChangeArrowheads="1"/>
            </p:cNvSpPr>
            <p:nvPr/>
          </p:nvSpPr>
          <p:spPr bwMode="auto">
            <a:xfrm>
              <a:off x="7045576" y="2991411"/>
              <a:ext cx="2062523" cy="173124"/>
            </a:xfrm>
            <a:prstGeom prst="rect">
              <a:avLst/>
            </a:prstGeom>
            <a:noFill/>
            <a:ln w="9525">
              <a:noFill/>
              <a:miter lim="800000"/>
              <a:headEnd/>
              <a:tailEnd/>
            </a:ln>
            <a:effectLst/>
          </p:spPr>
          <p:txBody>
            <a:bodyPr wrap="square" lIns="0" tIns="0" rIns="0" bIns="0">
              <a:spAutoFit/>
            </a:bodyPr>
            <a:lstStyle/>
            <a:p>
              <a:pPr defTabSz="685800" eaLnBrk="0" hangingPunct="0">
                <a:defRPr/>
              </a:pPr>
              <a:r>
                <a:rPr lang="es-ES" sz="1125">
                  <a:solidFill>
                    <a:srgbClr val="000000"/>
                  </a:solidFill>
                </a:rPr>
                <a:t>dentro de la propia organización</a:t>
              </a:r>
            </a:p>
          </p:txBody>
        </p:sp>
        <p:sp>
          <p:nvSpPr>
            <p:cNvPr id="101" name="Rectangle 3"/>
            <p:cNvSpPr>
              <a:spLocks noChangeArrowheads="1"/>
            </p:cNvSpPr>
            <p:nvPr/>
          </p:nvSpPr>
          <p:spPr bwMode="auto">
            <a:xfrm>
              <a:off x="7045576" y="3542801"/>
              <a:ext cx="2130577" cy="173124"/>
            </a:xfrm>
            <a:prstGeom prst="rect">
              <a:avLst/>
            </a:prstGeom>
            <a:noFill/>
            <a:ln w="9525">
              <a:noFill/>
              <a:miter lim="800000"/>
              <a:headEnd/>
              <a:tailEnd/>
            </a:ln>
            <a:effectLst/>
          </p:spPr>
          <p:txBody>
            <a:bodyPr wrap="square" lIns="0" tIns="0" rIns="0" bIns="0">
              <a:spAutoFit/>
            </a:bodyPr>
            <a:lstStyle/>
            <a:p>
              <a:pPr defTabSz="685800" eaLnBrk="0" hangingPunct="0">
                <a:defRPr/>
              </a:pPr>
              <a:r>
                <a:rPr lang="es-ES" sz="1125">
                  <a:solidFill>
                    <a:srgbClr val="000000"/>
                  </a:solidFill>
                </a:rPr>
                <a:t>dentro de la propia organización</a:t>
              </a:r>
            </a:p>
          </p:txBody>
        </p:sp>
        <p:sp>
          <p:nvSpPr>
            <p:cNvPr id="102" name="Rectangle 3"/>
            <p:cNvSpPr>
              <a:spLocks noChangeArrowheads="1"/>
            </p:cNvSpPr>
            <p:nvPr/>
          </p:nvSpPr>
          <p:spPr bwMode="auto">
            <a:xfrm>
              <a:off x="6181481" y="4333680"/>
              <a:ext cx="2130552" cy="173124"/>
            </a:xfrm>
            <a:prstGeom prst="rect">
              <a:avLst/>
            </a:prstGeom>
            <a:noFill/>
            <a:ln w="9525">
              <a:noFill/>
              <a:miter lim="800000"/>
              <a:headEnd/>
              <a:tailEnd/>
            </a:ln>
            <a:effectLst/>
          </p:spPr>
          <p:txBody>
            <a:bodyPr wrap="square" lIns="0" tIns="0" rIns="0" bIns="0">
              <a:spAutoFit/>
            </a:bodyPr>
            <a:lstStyle/>
            <a:p>
              <a:pPr defTabSz="685800" eaLnBrk="0" hangingPunct="0">
                <a:defRPr/>
              </a:pPr>
              <a:r>
                <a:rPr lang="es-ES" sz="1125">
                  <a:solidFill>
                    <a:srgbClr val="000000"/>
                  </a:solidFill>
                </a:rPr>
                <a:t>dentro de la propia organización</a:t>
              </a:r>
            </a:p>
          </p:txBody>
        </p:sp>
        <p:sp>
          <p:nvSpPr>
            <p:cNvPr id="103" name="Rectangle 3"/>
            <p:cNvSpPr>
              <a:spLocks noChangeArrowheads="1"/>
            </p:cNvSpPr>
            <p:nvPr/>
          </p:nvSpPr>
          <p:spPr bwMode="auto">
            <a:xfrm>
              <a:off x="5620224" y="4887274"/>
              <a:ext cx="2130552" cy="173124"/>
            </a:xfrm>
            <a:prstGeom prst="rect">
              <a:avLst/>
            </a:prstGeom>
            <a:noFill/>
            <a:ln w="9525">
              <a:noFill/>
              <a:miter lim="800000"/>
              <a:headEnd/>
              <a:tailEnd/>
            </a:ln>
            <a:effectLst/>
          </p:spPr>
          <p:txBody>
            <a:bodyPr wrap="square" lIns="0" tIns="0" rIns="0" bIns="0">
              <a:spAutoFit/>
            </a:bodyPr>
            <a:lstStyle/>
            <a:p>
              <a:pPr defTabSz="685800" eaLnBrk="0" hangingPunct="0">
                <a:defRPr/>
              </a:pPr>
              <a:r>
                <a:rPr lang="es-ES" sz="1125">
                  <a:solidFill>
                    <a:srgbClr val="000000"/>
                  </a:solidFill>
                </a:rPr>
                <a:t>dentro de la propia organización</a:t>
              </a:r>
            </a:p>
          </p:txBody>
        </p:sp>
        <p:sp>
          <p:nvSpPr>
            <p:cNvPr id="104" name="Text Box 14"/>
            <p:cNvSpPr txBox="1">
              <a:spLocks noChangeArrowheads="1"/>
            </p:cNvSpPr>
            <p:nvPr/>
          </p:nvSpPr>
          <p:spPr bwMode="auto">
            <a:xfrm rot="16200000">
              <a:off x="2419518" y="4538956"/>
              <a:ext cx="1350000" cy="415498"/>
            </a:xfrm>
            <a:prstGeom prst="rect">
              <a:avLst/>
            </a:prstGeom>
            <a:noFill/>
            <a:ln w="28575">
              <a:noFill/>
              <a:prstDash val="sysDot"/>
              <a:miter lim="800000"/>
              <a:headEnd/>
              <a:tailEnd/>
            </a:ln>
            <a:effectLst/>
          </p:spPr>
          <p:txBody>
            <a:bodyPr wrap="square" lIns="54000" tIns="0" rIns="5400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A nivel de</a:t>
              </a:r>
              <a:br>
                <a:rPr lang="es-ES" sz="1350" i="1">
                  <a:solidFill>
                    <a:srgbClr val="000000"/>
                  </a:solidFill>
                  <a:effectLst>
                    <a:outerShdw blurRad="38100" dist="38100" dir="2700000" algn="tl">
                      <a:srgbClr val="000000">
                        <a:alpha val="43137"/>
                      </a:srgbClr>
                    </a:outerShdw>
                  </a:effectLst>
                </a:rPr>
              </a:br>
              <a:r>
                <a:rPr lang="es-ES" sz="1350" i="1">
                  <a:solidFill>
                    <a:srgbClr val="000000"/>
                  </a:solidFill>
                  <a:effectLst>
                    <a:outerShdw blurRad="38100" dist="38100" dir="2700000" algn="tl">
                      <a:srgbClr val="000000">
                        <a:alpha val="43137"/>
                      </a:srgbClr>
                    </a:outerShdw>
                  </a:effectLst>
                </a:rPr>
                <a:t>organización</a:t>
              </a:r>
            </a:p>
          </p:txBody>
        </p:sp>
        <p:sp>
          <p:nvSpPr>
            <p:cNvPr id="105" name="Text Box 14"/>
            <p:cNvSpPr txBox="1">
              <a:spLocks noChangeArrowheads="1"/>
            </p:cNvSpPr>
            <p:nvPr/>
          </p:nvSpPr>
          <p:spPr bwMode="auto">
            <a:xfrm rot="16200000">
              <a:off x="2214256" y="2875534"/>
              <a:ext cx="1760525" cy="415498"/>
            </a:xfrm>
            <a:prstGeom prst="rect">
              <a:avLst/>
            </a:prstGeom>
            <a:noFill/>
            <a:ln w="28575">
              <a:noFill/>
              <a:prstDash val="sysDot"/>
              <a:miter lim="800000"/>
              <a:headEnd/>
              <a:tailEnd/>
            </a:ln>
            <a:effectLst/>
          </p:spPr>
          <p:txBody>
            <a:bodyPr wrap="square" lIns="54000" tIns="0" rIns="54000" bIns="0">
              <a:spAutoFit/>
            </a:bodyPr>
            <a:lstStyle/>
            <a:p>
              <a:pPr algn="ctr" defTabSz="685800">
                <a:spcBef>
                  <a:spcPct val="50000"/>
                </a:spcBef>
                <a:defRPr/>
              </a:pPr>
              <a:r>
                <a:rPr lang="es-ES" sz="1350" i="1">
                  <a:solidFill>
                    <a:srgbClr val="000000"/>
                  </a:solidFill>
                  <a:effectLst>
                    <a:outerShdw blurRad="38100" dist="38100" dir="2700000" algn="tl">
                      <a:srgbClr val="000000">
                        <a:alpha val="43137"/>
                      </a:srgbClr>
                    </a:outerShdw>
                  </a:effectLst>
                </a:rPr>
                <a:t>A nivel de</a:t>
              </a:r>
              <a:br>
                <a:rPr lang="es-ES" sz="1350" i="1">
                  <a:solidFill>
                    <a:srgbClr val="000000"/>
                  </a:solidFill>
                  <a:effectLst>
                    <a:outerShdw blurRad="38100" dist="38100" dir="2700000" algn="tl">
                      <a:srgbClr val="000000">
                        <a:alpha val="43137"/>
                      </a:srgbClr>
                    </a:outerShdw>
                  </a:effectLst>
                </a:rPr>
              </a:br>
              <a:r>
                <a:rPr lang="es-ES" sz="1350" i="1">
                  <a:solidFill>
                    <a:srgbClr val="000000"/>
                  </a:solidFill>
                  <a:effectLst>
                    <a:outerShdw blurRad="38100" dist="38100" dir="2700000" algn="tl">
                      <a:srgbClr val="000000">
                        <a:alpha val="43137"/>
                      </a:srgbClr>
                    </a:outerShdw>
                  </a:effectLst>
                </a:rPr>
                <a:t>proyecto</a:t>
              </a:r>
            </a:p>
          </p:txBody>
        </p:sp>
        <p:sp>
          <p:nvSpPr>
            <p:cNvPr id="106" name="Rounded Rectangle 105"/>
            <p:cNvSpPr/>
            <p:nvPr/>
          </p:nvSpPr>
          <p:spPr bwMode="auto">
            <a:xfrm>
              <a:off x="3364571" y="4105250"/>
              <a:ext cx="5940660" cy="1208444"/>
            </a:xfrm>
            <a:prstGeom prst="roundRect">
              <a:avLst>
                <a:gd name="adj" fmla="val 19351"/>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sp>
          <p:nvSpPr>
            <p:cNvPr id="107" name="Rounded Rectangle 106"/>
            <p:cNvSpPr/>
            <p:nvPr/>
          </p:nvSpPr>
          <p:spPr bwMode="auto">
            <a:xfrm>
              <a:off x="3364571" y="2203021"/>
              <a:ext cx="6753206" cy="1760525"/>
            </a:xfrm>
            <a:prstGeom prst="roundRect">
              <a:avLst>
                <a:gd name="adj" fmla="val 1926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s-ES" sz="900">
                <a:solidFill>
                  <a:srgbClr val="0F5494"/>
                </a:solidFill>
              </a:endParaRPr>
            </a:p>
          </p:txBody>
        </p:sp>
        <p:grpSp>
          <p:nvGrpSpPr>
            <p:cNvPr id="108" name="Group 107"/>
            <p:cNvGrpSpPr>
              <a:grpSpLocks noChangeAspect="1"/>
            </p:cNvGrpSpPr>
            <p:nvPr/>
          </p:nvGrpSpPr>
          <p:grpSpPr>
            <a:xfrm>
              <a:off x="6007412" y="2295841"/>
              <a:ext cx="399238" cy="463692"/>
              <a:chOff x="5380383" y="5801921"/>
              <a:chExt cx="560387" cy="650796"/>
            </a:xfrm>
            <a:effectLst/>
          </p:grpSpPr>
          <p:sp>
            <p:nvSpPr>
              <p:cNvPr id="109"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outerShdw>
                    </a:effectLst>
                    <a:latin typeface="Arial Black" pitchFamily="34" charset="0"/>
                  </a:rPr>
                  <a:t>PLSIGN</a:t>
                </a:r>
                <a:endParaRPr lang="es-ES"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10" name="Group 10"/>
              <p:cNvGrpSpPr>
                <a:grpSpLocks/>
              </p:cNvGrpSpPr>
              <p:nvPr/>
            </p:nvGrpSpPr>
            <p:grpSpPr bwMode="auto">
              <a:xfrm>
                <a:off x="5462648" y="5801921"/>
                <a:ext cx="393384" cy="450789"/>
                <a:chOff x="1065" y="2023"/>
                <a:chExt cx="318" cy="364"/>
              </a:xfrm>
            </p:grpSpPr>
            <p:sp>
              <p:nvSpPr>
                <p:cNvPr id="11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1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13" name="Group 112"/>
            <p:cNvGrpSpPr>
              <a:grpSpLocks noChangeAspect="1"/>
            </p:cNvGrpSpPr>
            <p:nvPr/>
          </p:nvGrpSpPr>
          <p:grpSpPr>
            <a:xfrm>
              <a:off x="6496920" y="2295841"/>
              <a:ext cx="399238" cy="463692"/>
              <a:chOff x="5380383" y="5801921"/>
              <a:chExt cx="560387" cy="650796"/>
            </a:xfrm>
            <a:effectLst/>
          </p:grpSpPr>
          <p:sp>
            <p:nvSpPr>
              <p:cNvPr id="114"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15" name="Group 10"/>
              <p:cNvGrpSpPr>
                <a:grpSpLocks/>
              </p:cNvGrpSpPr>
              <p:nvPr/>
            </p:nvGrpSpPr>
            <p:grpSpPr bwMode="auto">
              <a:xfrm>
                <a:off x="5462648" y="5801921"/>
                <a:ext cx="393384" cy="450789"/>
                <a:chOff x="1065" y="2023"/>
                <a:chExt cx="318" cy="364"/>
              </a:xfrm>
            </p:grpSpPr>
            <p:sp>
              <p:nvSpPr>
                <p:cNvPr id="11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1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18" name="Group 117"/>
            <p:cNvGrpSpPr>
              <a:grpSpLocks noChangeAspect="1"/>
            </p:cNvGrpSpPr>
            <p:nvPr/>
          </p:nvGrpSpPr>
          <p:grpSpPr>
            <a:xfrm>
              <a:off x="5075867" y="4190049"/>
              <a:ext cx="399238" cy="463692"/>
              <a:chOff x="5380383" y="5801921"/>
              <a:chExt cx="560387" cy="650796"/>
            </a:xfrm>
            <a:effectLst/>
          </p:grpSpPr>
          <p:sp>
            <p:nvSpPr>
              <p:cNvPr id="119"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LSIGN</a:t>
                </a:r>
              </a:p>
            </p:txBody>
          </p:sp>
          <p:grpSp>
            <p:nvGrpSpPr>
              <p:cNvPr id="120" name="Group 10"/>
              <p:cNvGrpSpPr>
                <a:grpSpLocks/>
              </p:cNvGrpSpPr>
              <p:nvPr/>
            </p:nvGrpSpPr>
            <p:grpSpPr bwMode="auto">
              <a:xfrm>
                <a:off x="5462648" y="5801921"/>
                <a:ext cx="393384" cy="450789"/>
                <a:chOff x="1065" y="2023"/>
                <a:chExt cx="318" cy="364"/>
              </a:xfrm>
            </p:grpSpPr>
            <p:sp>
              <p:nvSpPr>
                <p:cNvPr id="12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2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23" name="Group 122"/>
            <p:cNvGrpSpPr>
              <a:grpSpLocks noChangeAspect="1"/>
            </p:cNvGrpSpPr>
            <p:nvPr/>
          </p:nvGrpSpPr>
          <p:grpSpPr>
            <a:xfrm>
              <a:off x="5611628" y="4190049"/>
              <a:ext cx="399238" cy="463692"/>
              <a:chOff x="5380383" y="5801921"/>
              <a:chExt cx="560387" cy="650796"/>
            </a:xfrm>
            <a:effectLst/>
          </p:grpSpPr>
          <p:sp>
            <p:nvSpPr>
              <p:cNvPr id="124"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125" name="Group 10"/>
              <p:cNvGrpSpPr>
                <a:grpSpLocks/>
              </p:cNvGrpSpPr>
              <p:nvPr/>
            </p:nvGrpSpPr>
            <p:grpSpPr bwMode="auto">
              <a:xfrm>
                <a:off x="5462648" y="5801921"/>
                <a:ext cx="393384" cy="450789"/>
                <a:chOff x="1065" y="2023"/>
                <a:chExt cx="318" cy="364"/>
              </a:xfrm>
            </p:grpSpPr>
            <p:sp>
              <p:nvSpPr>
                <p:cNvPr id="12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2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28" name="Group 127"/>
            <p:cNvGrpSpPr>
              <a:grpSpLocks noChangeAspect="1"/>
            </p:cNvGrpSpPr>
            <p:nvPr/>
          </p:nvGrpSpPr>
          <p:grpSpPr>
            <a:xfrm>
              <a:off x="4540105" y="4743093"/>
              <a:ext cx="399238" cy="463692"/>
              <a:chOff x="5380383" y="5801921"/>
              <a:chExt cx="560387" cy="650796"/>
            </a:xfrm>
            <a:effectLst/>
          </p:grpSpPr>
          <p:sp>
            <p:nvSpPr>
              <p:cNvPr id="129"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LSIGN</a:t>
                </a:r>
              </a:p>
            </p:txBody>
          </p:sp>
          <p:grpSp>
            <p:nvGrpSpPr>
              <p:cNvPr id="130" name="Group 10"/>
              <p:cNvGrpSpPr>
                <a:grpSpLocks/>
              </p:cNvGrpSpPr>
              <p:nvPr/>
            </p:nvGrpSpPr>
            <p:grpSpPr bwMode="auto">
              <a:xfrm>
                <a:off x="5462648" y="5801921"/>
                <a:ext cx="393384" cy="450789"/>
                <a:chOff x="1065" y="2023"/>
                <a:chExt cx="318" cy="364"/>
              </a:xfrm>
            </p:grpSpPr>
            <p:sp>
              <p:nvSpPr>
                <p:cNvPr id="13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3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33" name="Group 132"/>
            <p:cNvGrpSpPr>
              <a:grpSpLocks noChangeAspect="1"/>
            </p:cNvGrpSpPr>
            <p:nvPr/>
          </p:nvGrpSpPr>
          <p:grpSpPr>
            <a:xfrm>
              <a:off x="5075867" y="4743093"/>
              <a:ext cx="399238" cy="463692"/>
              <a:chOff x="5380383" y="5801921"/>
              <a:chExt cx="560387" cy="650796"/>
            </a:xfrm>
            <a:effectLst/>
          </p:grpSpPr>
          <p:sp>
            <p:nvSpPr>
              <p:cNvPr id="134"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135" name="Group 10"/>
              <p:cNvGrpSpPr>
                <a:grpSpLocks/>
              </p:cNvGrpSpPr>
              <p:nvPr/>
            </p:nvGrpSpPr>
            <p:grpSpPr bwMode="auto">
              <a:xfrm>
                <a:off x="5462648" y="5801921"/>
                <a:ext cx="393384" cy="450789"/>
                <a:chOff x="1065" y="2023"/>
                <a:chExt cx="318" cy="364"/>
              </a:xfrm>
            </p:grpSpPr>
            <p:sp>
              <p:nvSpPr>
                <p:cNvPr id="13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3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38" name="Group 137"/>
            <p:cNvGrpSpPr>
              <a:grpSpLocks noChangeAspect="1"/>
            </p:cNvGrpSpPr>
            <p:nvPr/>
          </p:nvGrpSpPr>
          <p:grpSpPr>
            <a:xfrm>
              <a:off x="6007412" y="2847231"/>
              <a:ext cx="399238" cy="463692"/>
              <a:chOff x="5380383" y="5801921"/>
              <a:chExt cx="560387" cy="650796"/>
            </a:xfrm>
            <a:effectLst/>
          </p:grpSpPr>
          <p:sp>
            <p:nvSpPr>
              <p:cNvPr id="139"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outerShdw>
                    </a:effectLst>
                    <a:latin typeface="Arial Black" pitchFamily="34" charset="0"/>
                  </a:rPr>
                  <a:t>PLSIGN</a:t>
                </a:r>
                <a:endParaRPr lang="es-ES"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40" name="Group 10"/>
              <p:cNvGrpSpPr>
                <a:grpSpLocks/>
              </p:cNvGrpSpPr>
              <p:nvPr/>
            </p:nvGrpSpPr>
            <p:grpSpPr bwMode="auto">
              <a:xfrm>
                <a:off x="5462648" y="5801921"/>
                <a:ext cx="393384" cy="450789"/>
                <a:chOff x="1065" y="2023"/>
                <a:chExt cx="318" cy="364"/>
              </a:xfrm>
            </p:grpSpPr>
            <p:sp>
              <p:nvSpPr>
                <p:cNvPr id="14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4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43" name="Group 142"/>
            <p:cNvGrpSpPr>
              <a:grpSpLocks noChangeAspect="1"/>
            </p:cNvGrpSpPr>
            <p:nvPr/>
          </p:nvGrpSpPr>
          <p:grpSpPr>
            <a:xfrm>
              <a:off x="6496920" y="2847231"/>
              <a:ext cx="399238" cy="463692"/>
              <a:chOff x="5380383" y="5801921"/>
              <a:chExt cx="560387" cy="650796"/>
            </a:xfrm>
            <a:effectLst/>
          </p:grpSpPr>
          <p:sp>
            <p:nvSpPr>
              <p:cNvPr id="144"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45" name="Group 10"/>
              <p:cNvGrpSpPr>
                <a:grpSpLocks/>
              </p:cNvGrpSpPr>
              <p:nvPr/>
            </p:nvGrpSpPr>
            <p:grpSpPr bwMode="auto">
              <a:xfrm>
                <a:off x="5462648" y="5801921"/>
                <a:ext cx="393384" cy="450789"/>
                <a:chOff x="1065" y="2023"/>
                <a:chExt cx="318" cy="364"/>
              </a:xfrm>
            </p:grpSpPr>
            <p:sp>
              <p:nvSpPr>
                <p:cNvPr id="14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4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48" name="Group 147"/>
            <p:cNvGrpSpPr>
              <a:grpSpLocks noChangeAspect="1"/>
            </p:cNvGrpSpPr>
            <p:nvPr/>
          </p:nvGrpSpPr>
          <p:grpSpPr>
            <a:xfrm>
              <a:off x="6007412" y="3398620"/>
              <a:ext cx="399238" cy="463692"/>
              <a:chOff x="5380383" y="5801921"/>
              <a:chExt cx="560387" cy="650796"/>
            </a:xfrm>
            <a:effectLst/>
          </p:grpSpPr>
          <p:sp>
            <p:nvSpPr>
              <p:cNvPr id="149"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outerShdw>
                    </a:effectLst>
                    <a:latin typeface="Arial Black" pitchFamily="34" charset="0"/>
                  </a:rPr>
                  <a:t>PLSIGN</a:t>
                </a:r>
                <a:endParaRPr lang="es-ES" sz="60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50" name="Group 10"/>
              <p:cNvGrpSpPr>
                <a:grpSpLocks/>
              </p:cNvGrpSpPr>
              <p:nvPr/>
            </p:nvGrpSpPr>
            <p:grpSpPr bwMode="auto">
              <a:xfrm>
                <a:off x="5462648" y="5801921"/>
                <a:ext cx="393384" cy="450789"/>
                <a:chOff x="1065" y="2023"/>
                <a:chExt cx="318" cy="364"/>
              </a:xfrm>
            </p:grpSpPr>
            <p:sp>
              <p:nvSpPr>
                <p:cNvPr id="15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5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153" name="Group 152"/>
            <p:cNvGrpSpPr>
              <a:grpSpLocks noChangeAspect="1"/>
            </p:cNvGrpSpPr>
            <p:nvPr/>
          </p:nvGrpSpPr>
          <p:grpSpPr>
            <a:xfrm>
              <a:off x="6496920" y="3398620"/>
              <a:ext cx="399238" cy="463692"/>
              <a:chOff x="5380383" y="5801921"/>
              <a:chExt cx="560387" cy="650796"/>
            </a:xfrm>
            <a:effectLst/>
          </p:grpSpPr>
          <p:sp>
            <p:nvSpPr>
              <p:cNvPr id="154"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s-ES" sz="750">
                    <a:solidFill>
                      <a:srgbClr val="FFFFFF"/>
                    </a:solidFill>
                    <a:effectLst>
                      <a:outerShdw blurRad="38100" dist="38100" dir="2700000" algn="tl">
                        <a:srgbClr val="000000">
                          <a:alpha val="43137"/>
                        </a:srgbClr>
                      </a:outerShdw>
                    </a:effectLst>
                    <a:latin typeface="Arial Black" pitchFamily="34" charset="0"/>
                  </a:rPr>
                  <a:t>PFSIGN</a:t>
                </a:r>
                <a:endParaRPr lang="es-ES" sz="75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55" name="Group 10"/>
              <p:cNvGrpSpPr>
                <a:grpSpLocks/>
              </p:cNvGrpSpPr>
              <p:nvPr/>
            </p:nvGrpSpPr>
            <p:grpSpPr bwMode="auto">
              <a:xfrm>
                <a:off x="5462648" y="5801921"/>
                <a:ext cx="393384" cy="450789"/>
                <a:chOff x="1065" y="2023"/>
                <a:chExt cx="318" cy="364"/>
              </a:xfrm>
            </p:grpSpPr>
            <p:sp>
              <p:nvSpPr>
                <p:cNvPr id="15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5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sp>
          <p:nvSpPr>
            <p:cNvPr id="2" name="Plus Sign 1">
              <a:extLst>
                <a:ext uri="{FF2B5EF4-FFF2-40B4-BE49-F238E27FC236}">
                  <a16:creationId xmlns:a16="http://schemas.microsoft.com/office/drawing/2014/main" id="{294D3452-4DF6-4999-AB02-CAF5FAE83E90}"/>
                </a:ext>
              </a:extLst>
            </p:cNvPr>
            <p:cNvSpPr/>
            <p:nvPr/>
          </p:nvSpPr>
          <p:spPr>
            <a:xfrm>
              <a:off x="9176756" y="2392973"/>
              <a:ext cx="227851" cy="244340"/>
            </a:xfrm>
            <a:prstGeom prst="mathPlus">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8" name="Plus Sign 157">
              <a:extLst>
                <a:ext uri="{FF2B5EF4-FFF2-40B4-BE49-F238E27FC236}">
                  <a16:creationId xmlns:a16="http://schemas.microsoft.com/office/drawing/2014/main" id="{C4B2D32A-A020-45C2-86D9-5B37420B7294}"/>
                </a:ext>
              </a:extLst>
            </p:cNvPr>
            <p:cNvSpPr/>
            <p:nvPr/>
          </p:nvSpPr>
          <p:spPr>
            <a:xfrm>
              <a:off x="9176154" y="2959565"/>
              <a:ext cx="227851" cy="244340"/>
            </a:xfrm>
            <a:prstGeom prst="mathPlus">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59" name="Title 158">
            <a:extLst>
              <a:ext uri="{FF2B5EF4-FFF2-40B4-BE49-F238E27FC236}">
                <a16:creationId xmlns:a16="http://schemas.microsoft.com/office/drawing/2014/main" id="{89C82804-0EE2-4A1B-9DDA-37050AF0820E}"/>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¿Quién puede conceder y revocar accesos?</a:t>
            </a:r>
            <a:endParaRPr lang="es-ES"/>
          </a:p>
        </p:txBody>
      </p:sp>
    </p:spTree>
    <p:extLst>
      <p:ext uri="{BB962C8B-B14F-4D97-AF65-F5344CB8AC3E}">
        <p14:creationId xmlns:p14="http://schemas.microsoft.com/office/powerpoint/2010/main" val="39784869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Table 40"/>
          <p:cNvGraphicFramePr>
            <a:graphicFrameLocks noGrp="1"/>
          </p:cNvGraphicFramePr>
          <p:nvPr>
            <p:extLst>
              <p:ext uri="{D42A27DB-BD31-4B8C-83A1-F6EECF244321}">
                <p14:modId xmlns:p14="http://schemas.microsoft.com/office/powerpoint/2010/main" val="3944732579"/>
              </p:ext>
            </p:extLst>
          </p:nvPr>
        </p:nvGraphicFramePr>
        <p:xfrm>
          <a:off x="1729075" y="2605009"/>
          <a:ext cx="8733850" cy="2286000"/>
        </p:xfrm>
        <a:graphic>
          <a:graphicData uri="http://schemas.openxmlformats.org/drawingml/2006/table">
            <a:tbl>
              <a:tblPr firstRow="1" bandRow="1">
                <a:tableStyleId>{7E9639D4-E3E2-4D34-9284-5A2195B3D0D7}</a:tableStyleId>
              </a:tblPr>
              <a:tblGrid>
                <a:gridCol w="4366925">
                  <a:extLst>
                    <a:ext uri="{9D8B030D-6E8A-4147-A177-3AD203B41FA5}">
                      <a16:colId xmlns:a16="http://schemas.microsoft.com/office/drawing/2014/main" val="805315491"/>
                    </a:ext>
                  </a:extLst>
                </a:gridCol>
                <a:gridCol w="4366925">
                  <a:extLst>
                    <a:ext uri="{9D8B030D-6E8A-4147-A177-3AD203B41FA5}">
                      <a16:colId xmlns:a16="http://schemas.microsoft.com/office/drawing/2014/main" val="2751828791"/>
                    </a:ext>
                  </a:extLst>
                </a:gridCol>
              </a:tblGrid>
              <a:tr h="285347">
                <a:tc>
                  <a:txBody>
                    <a:bodyPr/>
                    <a:lstStyle/>
                    <a:p>
                      <a:pPr algn="ctr"/>
                      <a:r>
                        <a:rPr lang="es-ES" noProof="0"/>
                        <a:t>Funciones organizativas</a:t>
                      </a:r>
                    </a:p>
                  </a:txBody>
                  <a:tcPr/>
                </a:tc>
                <a:tc>
                  <a:txBody>
                    <a:bodyPr/>
                    <a:lstStyle/>
                    <a:p>
                      <a:pPr algn="ctr"/>
                      <a:r>
                        <a:rPr lang="es-ES" noProof="0"/>
                        <a:t>Funciones de proyecto</a:t>
                      </a:r>
                    </a:p>
                  </a:txBody>
                  <a:tcPr/>
                </a:tc>
                <a:extLst>
                  <a:ext uri="{0D108BD9-81ED-4DB2-BD59-A6C34878D82A}">
                    <a16:rowId xmlns:a16="http://schemas.microsoft.com/office/drawing/2014/main" val="2857616872"/>
                  </a:ext>
                </a:extLst>
              </a:tr>
              <a:tr h="499357">
                <a:tc>
                  <a:txBody>
                    <a:bodyPr/>
                    <a:lstStyle/>
                    <a:p>
                      <a:pPr marL="504000" algn="l">
                        <a:spcBef>
                          <a:spcPts val="0"/>
                        </a:spcBef>
                        <a:spcAft>
                          <a:spcPts val="0"/>
                        </a:spcAft>
                      </a:pPr>
                      <a:r>
                        <a:rPr lang="es-ES" sz="1800" b="1" noProof="0"/>
                        <a:t>Legal Entity Appointed Representative </a:t>
                      </a:r>
                      <a:r>
                        <a:rPr lang="es-ES" sz="1800" i="1" noProof="0"/>
                        <a:t>(por organización)</a:t>
                      </a:r>
                    </a:p>
                  </a:txBody>
                  <a:tcPr anchor="ctr"/>
                </a:tc>
                <a:tc>
                  <a:txBody>
                    <a:bodyPr/>
                    <a:lstStyle/>
                    <a:p>
                      <a:pPr marL="504000" marR="0" lvl="0" indent="0" algn="l" defTabSz="914400" rtl="0" eaLnBrk="1" fontAlgn="auto" latinLnBrk="0" hangingPunct="1">
                        <a:lnSpc>
                          <a:spcPct val="100000"/>
                        </a:lnSpc>
                        <a:spcBef>
                          <a:spcPts val="0"/>
                        </a:spcBef>
                        <a:spcAft>
                          <a:spcPts val="0"/>
                        </a:spcAft>
                        <a:buClrTx/>
                        <a:buSzTx/>
                        <a:buFontTx/>
                        <a:buNone/>
                        <a:tabLst/>
                        <a:defRPr/>
                      </a:pPr>
                      <a:r>
                        <a:rPr lang="es-ES" sz="1800" b="1" noProof="0"/>
                        <a:t>Primary Coordinator Contact</a:t>
                      </a:r>
                    </a:p>
                  </a:txBody>
                  <a:tcPr anchor="ctr"/>
                </a:tc>
                <a:extLst>
                  <a:ext uri="{0D108BD9-81ED-4DB2-BD59-A6C34878D82A}">
                    <a16:rowId xmlns:a16="http://schemas.microsoft.com/office/drawing/2014/main" val="1747101992"/>
                  </a:ext>
                </a:extLst>
              </a:tr>
              <a:tr h="499357">
                <a:tc>
                  <a:txBody>
                    <a:bodyPr/>
                    <a:lstStyle/>
                    <a:p>
                      <a:pPr marL="504000" algn="l">
                        <a:spcBef>
                          <a:spcPts val="0"/>
                        </a:spcBef>
                        <a:spcAft>
                          <a:spcPts val="0"/>
                        </a:spcAft>
                      </a:pPr>
                      <a:r>
                        <a:rPr lang="es-ES" sz="1800" b="1" noProof="0"/>
                        <a:t>Legal Signatory </a:t>
                      </a:r>
                    </a:p>
                    <a:p>
                      <a:pPr marL="504000" algn="l">
                        <a:spcBef>
                          <a:spcPts val="0"/>
                        </a:spcBef>
                        <a:spcAft>
                          <a:spcPts val="0"/>
                        </a:spcAft>
                      </a:pPr>
                      <a:r>
                        <a:rPr lang="es-ES" sz="1800" i="1" noProof="0"/>
                        <a:t>(por organización)</a:t>
                      </a:r>
                    </a:p>
                  </a:txBody>
                  <a:tcPr anchor="ctr"/>
                </a:tc>
                <a:tc>
                  <a:txBody>
                    <a:bodyPr/>
                    <a:lstStyle/>
                    <a:p>
                      <a:pPr marL="504000" algn="l">
                        <a:spcBef>
                          <a:spcPts val="0"/>
                        </a:spcBef>
                        <a:spcAft>
                          <a:spcPts val="0"/>
                        </a:spcAft>
                      </a:pPr>
                      <a:r>
                        <a:rPr lang="es-ES" sz="1800" b="1" noProof="0"/>
                        <a:t>Participant Contact </a:t>
                      </a:r>
                    </a:p>
                    <a:p>
                      <a:pPr marL="504000" algn="l">
                        <a:spcBef>
                          <a:spcPts val="0"/>
                        </a:spcBef>
                        <a:spcAft>
                          <a:spcPts val="0"/>
                        </a:spcAft>
                      </a:pPr>
                      <a:r>
                        <a:rPr lang="es-ES" sz="1800" i="1" noProof="0"/>
                        <a:t>(por miembro)</a:t>
                      </a:r>
                      <a:endParaRPr lang="es-ES" sz="1800" i="1" noProof="0">
                        <a:solidFill>
                          <a:srgbClr val="024EA2"/>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817653581"/>
                  </a:ext>
                </a:extLst>
              </a:tr>
              <a:tr h="0">
                <a:tc>
                  <a:txBody>
                    <a:bodyPr/>
                    <a:lstStyle/>
                    <a:p>
                      <a:pPr marL="504000" algn="l">
                        <a:spcBef>
                          <a:spcPts val="0"/>
                        </a:spcBef>
                        <a:spcAft>
                          <a:spcPts val="0"/>
                        </a:spcAft>
                      </a:pPr>
                      <a:r>
                        <a:rPr lang="es-ES" sz="1800" b="1" noProof="0"/>
                        <a:t>Financial Signatory </a:t>
                      </a:r>
                    </a:p>
                    <a:p>
                      <a:pPr marL="504000" algn="l">
                        <a:spcBef>
                          <a:spcPts val="0"/>
                        </a:spcBef>
                        <a:spcAft>
                          <a:spcPts val="0"/>
                        </a:spcAft>
                      </a:pPr>
                      <a:r>
                        <a:rPr lang="es-ES" sz="1800" i="1" noProof="0"/>
                        <a:t>(por organización)</a:t>
                      </a:r>
                    </a:p>
                  </a:txBody>
                  <a:tcPr anchor="ctr"/>
                </a:tc>
                <a:tc>
                  <a:txBody>
                    <a:bodyPr/>
                    <a:lstStyle/>
                    <a:p>
                      <a:pPr marL="504000" algn="l">
                        <a:spcBef>
                          <a:spcPts val="0"/>
                        </a:spcBef>
                        <a:spcAft>
                          <a:spcPts val="0"/>
                        </a:spcAft>
                      </a:pPr>
                      <a:endParaRPr lang="es-ES" sz="1800" i="1" noProof="0">
                        <a:solidFill>
                          <a:srgbClr val="024EA2"/>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4121897579"/>
                  </a:ext>
                </a:extLst>
              </a:tr>
            </a:tbl>
          </a:graphicData>
        </a:graphic>
      </p:graphicFrame>
      <p:sp>
        <p:nvSpPr>
          <p:cNvPr id="39" name="Title 2"/>
          <p:cNvSpPr txBox="1">
            <a:spLocks/>
          </p:cNvSpPr>
          <p:nvPr/>
        </p:nvSpPr>
        <p:spPr>
          <a:xfrm>
            <a:off x="1035376" y="380282"/>
            <a:ext cx="11156624"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a:ln>
                <a:noFill/>
              </a:ln>
              <a:solidFill>
                <a:srgbClr val="034EA2"/>
              </a:solidFill>
              <a:effectLst/>
              <a:uLnTx/>
              <a:uFillTx/>
              <a:latin typeface="Arial"/>
              <a:ea typeface="+mj-ea"/>
              <a:cs typeface="+mj-cs"/>
            </a:endParaRPr>
          </a:p>
        </p:txBody>
      </p:sp>
      <p:grpSp>
        <p:nvGrpSpPr>
          <p:cNvPr id="6" name="Group 185"/>
          <p:cNvGrpSpPr>
            <a:grpSpLocks noChangeAspect="1"/>
          </p:cNvGrpSpPr>
          <p:nvPr/>
        </p:nvGrpSpPr>
        <p:grpSpPr bwMode="auto">
          <a:xfrm>
            <a:off x="6198182" y="3049198"/>
            <a:ext cx="400368" cy="461486"/>
            <a:chOff x="2810" y="391"/>
            <a:chExt cx="453" cy="525"/>
          </a:xfrm>
          <a:effectLst/>
        </p:grpSpPr>
        <p:sp>
          <p:nvSpPr>
            <p:cNvPr id="7"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marL="0" marR="0" lvl="0" indent="0" algn="ctr" defTabSz="685800" rtl="0" eaLnBrk="1" fontAlgn="auto" latinLnBrk="0" hangingPunct="1">
                <a:lnSpc>
                  <a:spcPct val="170000"/>
                </a:lnSpc>
                <a:spcBef>
                  <a:spcPts val="0"/>
                </a:spcBef>
                <a:spcAft>
                  <a:spcPts val="0"/>
                </a:spcAft>
                <a:buClrTx/>
                <a:buSzTx/>
                <a:buFontTx/>
                <a:buNone/>
                <a:tabLst/>
                <a:defRPr/>
              </a:pPr>
              <a:r>
                <a:rPr kumimoji="0" lang="es-ES" sz="825" b="0" i="0" u="none" strike="noStrike" kern="1200" cap="none" spc="0" normalizeH="0" baseline="0">
                  <a:ln>
                    <a:noFill/>
                  </a:ln>
                  <a:solidFill>
                    <a:srgbClr val="FFFFFF"/>
                  </a:solidFill>
                  <a:effectLst>
                    <a:outerShdw blurRad="38100" dist="38100" dir="2700000" algn="tl">
                      <a:srgbClr val="000000">
                        <a:alpha val="43137"/>
                      </a:srgbClr>
                    </a:outerShdw>
                  </a:effectLst>
                  <a:uLnTx/>
                  <a:uFillTx/>
                  <a:latin typeface="Arial Black" pitchFamily="34" charset="0"/>
                  <a:ea typeface="+mn-ea"/>
                  <a:cs typeface="+mn-cs"/>
                </a:rPr>
                <a:t>PCoCo</a:t>
              </a:r>
            </a:p>
          </p:txBody>
        </p:sp>
        <p:grpSp>
          <p:nvGrpSpPr>
            <p:cNvPr id="8" name="Group 187"/>
            <p:cNvGrpSpPr>
              <a:grpSpLocks/>
            </p:cNvGrpSpPr>
            <p:nvPr/>
          </p:nvGrpSpPr>
          <p:grpSpPr bwMode="auto">
            <a:xfrm>
              <a:off x="2879" y="391"/>
              <a:ext cx="318" cy="364"/>
              <a:chOff x="2879" y="391"/>
              <a:chExt cx="318" cy="364"/>
            </a:xfrm>
          </p:grpSpPr>
          <p:grpSp>
            <p:nvGrpSpPr>
              <p:cNvPr id="9" name="Group 21"/>
              <p:cNvGrpSpPr>
                <a:grpSpLocks/>
              </p:cNvGrpSpPr>
              <p:nvPr/>
            </p:nvGrpSpPr>
            <p:grpSpPr bwMode="auto">
              <a:xfrm>
                <a:off x="2879" y="391"/>
                <a:ext cx="318" cy="364"/>
                <a:chOff x="1065" y="2023"/>
                <a:chExt cx="318" cy="364"/>
              </a:xfrm>
            </p:grpSpPr>
            <p:sp>
              <p:nvSpPr>
                <p:cNvPr id="12"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a:ln>
                      <a:noFill/>
                    </a:ln>
                    <a:solidFill>
                      <a:srgbClr val="000000"/>
                    </a:solidFill>
                    <a:effectLst/>
                    <a:uLnTx/>
                    <a:uFillTx/>
                    <a:latin typeface="Arial" charset="0"/>
                    <a:ea typeface="+mn-ea"/>
                    <a:cs typeface="+mn-cs"/>
                  </a:endParaRPr>
                </a:p>
              </p:txBody>
            </p:sp>
            <p:sp>
              <p:nvSpPr>
                <p:cNvPr id="13"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a:ln>
                      <a:noFill/>
                    </a:ln>
                    <a:solidFill>
                      <a:srgbClr val="000000"/>
                    </a:solidFill>
                    <a:effectLst/>
                    <a:uLnTx/>
                    <a:uFillTx/>
                    <a:latin typeface="Arial Black" pitchFamily="34" charset="0"/>
                    <a:ea typeface="+mn-ea"/>
                    <a:cs typeface="+mn-cs"/>
                  </a:endParaRPr>
                </a:p>
              </p:txBody>
            </p:sp>
          </p:grpSp>
          <p:sp>
            <p:nvSpPr>
              <p:cNvPr id="10"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marL="0" marR="0" lvl="0" indent="0" algn="ctr" defTabSz="685800" rtl="0" eaLnBrk="1" fontAlgn="auto" latinLnBrk="0" hangingPunct="1">
                  <a:lnSpc>
                    <a:spcPct val="80000"/>
                  </a:lnSpc>
                  <a:spcBef>
                    <a:spcPts val="0"/>
                  </a:spcBef>
                  <a:spcAft>
                    <a:spcPts val="0"/>
                  </a:spcAft>
                  <a:buClrTx/>
                  <a:buSzTx/>
                  <a:buFontTx/>
                  <a:buNone/>
                  <a:tabLst/>
                  <a:defRPr/>
                </a:pPr>
                <a:endParaRPr kumimoji="0" lang="es-ES" sz="1050" b="0" i="0" u="none" strike="noStrike" kern="1200" cap="none" spc="0" normalizeH="0" baseline="0">
                  <a:ln>
                    <a:noFill/>
                  </a:ln>
                  <a:solidFill>
                    <a:srgbClr val="000000"/>
                  </a:solidFill>
                  <a:effectLst/>
                  <a:uLnTx/>
                  <a:uFillTx/>
                  <a:latin typeface="Arial Black" pitchFamily="34" charset="0"/>
                  <a:ea typeface="+mn-ea"/>
                  <a:cs typeface="+mn-cs"/>
                </a:endParaRPr>
              </a:p>
            </p:txBody>
          </p:sp>
          <p:sp>
            <p:nvSpPr>
              <p:cNvPr id="11"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a:ln>
                    <a:noFill/>
                  </a:ln>
                  <a:solidFill>
                    <a:srgbClr val="000000"/>
                  </a:solidFill>
                  <a:effectLst/>
                  <a:uLnTx/>
                  <a:uFillTx/>
                  <a:latin typeface="Arial" charset="0"/>
                  <a:ea typeface="+mn-ea"/>
                  <a:cs typeface="+mn-cs"/>
                </a:endParaRPr>
              </a:p>
            </p:txBody>
          </p:sp>
        </p:grpSp>
      </p:grpSp>
      <p:grpSp>
        <p:nvGrpSpPr>
          <p:cNvPr id="19" name="Group 37"/>
          <p:cNvGrpSpPr>
            <a:grpSpLocks noChangeAspect="1"/>
          </p:cNvGrpSpPr>
          <p:nvPr/>
        </p:nvGrpSpPr>
        <p:grpSpPr bwMode="auto">
          <a:xfrm>
            <a:off x="1834720" y="3050484"/>
            <a:ext cx="399239" cy="461486"/>
            <a:chOff x="3198" y="1344"/>
            <a:chExt cx="453" cy="523"/>
          </a:xfrm>
          <a:effectLst/>
        </p:grpSpPr>
        <p:sp>
          <p:nvSpPr>
            <p:cNvPr id="20"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marL="0" marR="0" lvl="0" indent="0" algn="ctr" defTabSz="685800" rtl="0" eaLnBrk="1" fontAlgn="auto" latinLnBrk="0" hangingPunct="1">
                <a:lnSpc>
                  <a:spcPct val="170000"/>
                </a:lnSpc>
                <a:spcBef>
                  <a:spcPts val="0"/>
                </a:spcBef>
                <a:spcAft>
                  <a:spcPts val="0"/>
                </a:spcAft>
                <a:buClrTx/>
                <a:buSzTx/>
                <a:buFontTx/>
                <a:buNone/>
                <a:tabLst/>
                <a:defRPr/>
              </a:pPr>
              <a:r>
                <a:rPr kumimoji="0" lang="es-ES" sz="825" b="0" i="0" u="none" strike="noStrike" kern="1200" cap="none" spc="0" normalizeH="0" baseline="0">
                  <a:ln>
                    <a:noFill/>
                  </a:ln>
                  <a:solidFill>
                    <a:srgbClr val="FFFFFF"/>
                  </a:solidFill>
                  <a:effectLst>
                    <a:outerShdw blurRad="38100" dist="38100" dir="2700000" algn="tl">
                      <a:srgbClr val="000000">
                        <a:alpha val="43137"/>
                      </a:srgbClr>
                    </a:outerShdw>
                  </a:effectLst>
                  <a:uLnTx/>
                  <a:uFillTx/>
                  <a:latin typeface="Arial Black" pitchFamily="34" charset="0"/>
                  <a:ea typeface="+mn-ea"/>
                  <a:cs typeface="+mn-cs"/>
                </a:rPr>
                <a:t>LEAR</a:t>
              </a:r>
            </a:p>
          </p:txBody>
        </p:sp>
        <p:grpSp>
          <p:nvGrpSpPr>
            <p:cNvPr id="21" name="Group 39"/>
            <p:cNvGrpSpPr>
              <a:grpSpLocks/>
            </p:cNvGrpSpPr>
            <p:nvPr/>
          </p:nvGrpSpPr>
          <p:grpSpPr bwMode="auto">
            <a:xfrm>
              <a:off x="3265" y="1344"/>
              <a:ext cx="318" cy="364"/>
              <a:chOff x="1065" y="2023"/>
              <a:chExt cx="318" cy="364"/>
            </a:xfrm>
          </p:grpSpPr>
          <p:sp>
            <p:nvSpPr>
              <p:cNvPr id="22"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a:ln>
                    <a:noFill/>
                  </a:ln>
                  <a:solidFill>
                    <a:srgbClr val="000000"/>
                  </a:solidFill>
                  <a:effectLst/>
                  <a:uLnTx/>
                  <a:uFillTx/>
                  <a:latin typeface="Arial" charset="0"/>
                  <a:ea typeface="+mn-ea"/>
                  <a:cs typeface="+mn-cs"/>
                </a:endParaRPr>
              </a:p>
            </p:txBody>
          </p:sp>
          <p:sp>
            <p:nvSpPr>
              <p:cNvPr id="23"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a:ln>
                    <a:noFill/>
                  </a:ln>
                  <a:solidFill>
                    <a:srgbClr val="000000"/>
                  </a:solidFill>
                  <a:effectLst/>
                  <a:uLnTx/>
                  <a:uFillTx/>
                  <a:latin typeface="Arial Black" pitchFamily="34" charset="0"/>
                  <a:ea typeface="+mn-ea"/>
                  <a:cs typeface="+mn-cs"/>
                </a:endParaRPr>
              </a:p>
            </p:txBody>
          </p:sp>
        </p:grpSp>
      </p:grpSp>
      <p:grpSp>
        <p:nvGrpSpPr>
          <p:cNvPr id="24" name="Group 23"/>
          <p:cNvGrpSpPr>
            <a:grpSpLocks noChangeAspect="1"/>
          </p:cNvGrpSpPr>
          <p:nvPr/>
        </p:nvGrpSpPr>
        <p:grpSpPr>
          <a:xfrm>
            <a:off x="1835160" y="3691385"/>
            <a:ext cx="399238" cy="463692"/>
            <a:chOff x="5380383" y="5801921"/>
            <a:chExt cx="560387" cy="650796"/>
          </a:xfrm>
          <a:effectLst/>
        </p:grpSpPr>
        <p:sp>
          <p:nvSpPr>
            <p:cNvPr id="25"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marL="0" marR="0" lvl="0" indent="0" algn="ctr" defTabSz="685800" rtl="0" eaLnBrk="1" fontAlgn="auto" latinLnBrk="0" hangingPunct="1">
                <a:lnSpc>
                  <a:spcPct val="170000"/>
                </a:lnSpc>
                <a:spcBef>
                  <a:spcPts val="0"/>
                </a:spcBef>
                <a:spcAft>
                  <a:spcPts val="0"/>
                </a:spcAft>
                <a:buClrTx/>
                <a:buSzTx/>
                <a:buFontTx/>
                <a:buNone/>
                <a:tabLst/>
                <a:defRPr/>
              </a:pPr>
              <a:r>
                <a:rPr kumimoji="0" lang="es-ES" sz="825" b="0" i="0" u="none" strike="noStrike" kern="1200" cap="none" spc="0" normalizeH="0" baseline="0">
                  <a:ln>
                    <a:noFill/>
                  </a:ln>
                  <a:solidFill>
                    <a:srgbClr val="000000"/>
                  </a:solidFill>
                  <a:effectLst/>
                  <a:uLnTx/>
                  <a:uFillTx/>
                  <a:latin typeface="Arial Black" pitchFamily="34" charset="0"/>
                  <a:ea typeface="+mn-ea"/>
                  <a:cs typeface="+mn-cs"/>
                </a:rPr>
                <a:t>LSIGN</a:t>
              </a:r>
            </a:p>
          </p:txBody>
        </p:sp>
        <p:grpSp>
          <p:nvGrpSpPr>
            <p:cNvPr id="26" name="Group 10"/>
            <p:cNvGrpSpPr>
              <a:grpSpLocks/>
            </p:cNvGrpSpPr>
            <p:nvPr/>
          </p:nvGrpSpPr>
          <p:grpSpPr bwMode="auto">
            <a:xfrm>
              <a:off x="5462648" y="5801921"/>
              <a:ext cx="393384" cy="450789"/>
              <a:chOff x="1065" y="2023"/>
              <a:chExt cx="318" cy="364"/>
            </a:xfrm>
          </p:grpSpPr>
          <p:sp>
            <p:nvSpPr>
              <p:cNvPr id="27"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a:ln>
                    <a:noFill/>
                  </a:ln>
                  <a:solidFill>
                    <a:srgbClr val="000000"/>
                  </a:solidFill>
                  <a:effectLst/>
                  <a:uLnTx/>
                  <a:uFillTx/>
                  <a:latin typeface="Arial" charset="0"/>
                  <a:ea typeface="+mn-ea"/>
                  <a:cs typeface="+mn-cs"/>
                </a:endParaRPr>
              </a:p>
            </p:txBody>
          </p:sp>
          <p:sp>
            <p:nvSpPr>
              <p:cNvPr id="28"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2100" b="0" i="0" u="none" strike="noStrike" kern="1200" cap="none" spc="0" normalizeH="0" baseline="0">
                  <a:ln>
                    <a:noFill/>
                  </a:ln>
                  <a:solidFill>
                    <a:srgbClr val="000000"/>
                  </a:solidFill>
                  <a:effectLst/>
                  <a:uLnTx/>
                  <a:uFillTx/>
                  <a:latin typeface="Arial Black" pitchFamily="34" charset="0"/>
                  <a:ea typeface="+mn-ea"/>
                  <a:cs typeface="+mn-cs"/>
                </a:endParaRPr>
              </a:p>
            </p:txBody>
          </p:sp>
        </p:grpSp>
      </p:grpSp>
      <p:grpSp>
        <p:nvGrpSpPr>
          <p:cNvPr id="40" name="Group 8">
            <a:extLst>
              <a:ext uri="{FF2B5EF4-FFF2-40B4-BE49-F238E27FC236}">
                <a16:creationId xmlns:a16="http://schemas.microsoft.com/office/drawing/2014/main" id="{57D18D94-BA12-40A5-BA19-FFDF116E5692}"/>
              </a:ext>
            </a:extLst>
          </p:cNvPr>
          <p:cNvGrpSpPr>
            <a:grpSpLocks noChangeAspect="1"/>
          </p:cNvGrpSpPr>
          <p:nvPr/>
        </p:nvGrpSpPr>
        <p:grpSpPr bwMode="auto">
          <a:xfrm>
            <a:off x="6199312" y="3677917"/>
            <a:ext cx="399238" cy="461486"/>
            <a:chOff x="3198" y="1344"/>
            <a:chExt cx="453" cy="523"/>
          </a:xfrm>
          <a:effectLst/>
        </p:grpSpPr>
        <p:sp>
          <p:nvSpPr>
            <p:cNvPr id="42" name="AutoShape 9">
              <a:extLst>
                <a:ext uri="{FF2B5EF4-FFF2-40B4-BE49-F238E27FC236}">
                  <a16:creationId xmlns:a16="http://schemas.microsoft.com/office/drawing/2014/main" id="{2A6DC25A-A476-486E-B9C1-B8631992C1F2}"/>
                </a:ext>
              </a:extLst>
            </p:cNvPr>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43" name="Group 10">
              <a:extLst>
                <a:ext uri="{FF2B5EF4-FFF2-40B4-BE49-F238E27FC236}">
                  <a16:creationId xmlns:a16="http://schemas.microsoft.com/office/drawing/2014/main" id="{1C51764B-FE50-4C1F-852B-9BBA741A66DA}"/>
                </a:ext>
              </a:extLst>
            </p:cNvPr>
            <p:cNvGrpSpPr>
              <a:grpSpLocks/>
            </p:cNvGrpSpPr>
            <p:nvPr/>
          </p:nvGrpSpPr>
          <p:grpSpPr bwMode="auto">
            <a:xfrm>
              <a:off x="3265" y="1344"/>
              <a:ext cx="318" cy="364"/>
              <a:chOff x="1065" y="2023"/>
              <a:chExt cx="318" cy="364"/>
            </a:xfrm>
          </p:grpSpPr>
          <p:sp>
            <p:nvSpPr>
              <p:cNvPr id="44" name="AutoShape 11">
                <a:extLst>
                  <a:ext uri="{FF2B5EF4-FFF2-40B4-BE49-F238E27FC236}">
                    <a16:creationId xmlns:a16="http://schemas.microsoft.com/office/drawing/2014/main" id="{1313660E-6EF2-4422-B20A-8137B18AF9A5}"/>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45" name="Oval 12">
                <a:extLst>
                  <a:ext uri="{FF2B5EF4-FFF2-40B4-BE49-F238E27FC236}">
                    <a16:creationId xmlns:a16="http://schemas.microsoft.com/office/drawing/2014/main" id="{475FBD59-8F5E-462C-BE0C-FC0F1C9A3851}"/>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sp>
        <p:nvSpPr>
          <p:cNvPr id="2" name="Title 1">
            <a:extLst>
              <a:ext uri="{FF2B5EF4-FFF2-40B4-BE49-F238E27FC236}">
                <a16:creationId xmlns:a16="http://schemas.microsoft.com/office/drawing/2014/main" id="{79660FF5-0746-47DC-88CC-2D5E5CA904A6}"/>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rPr>
              <a:t>Configuración mínima de roles por organización o consorcio</a:t>
            </a:r>
            <a:endParaRPr lang="es-ES"/>
          </a:p>
        </p:txBody>
      </p:sp>
      <p:grpSp>
        <p:nvGrpSpPr>
          <p:cNvPr id="54" name="Group 53">
            <a:extLst>
              <a:ext uri="{FF2B5EF4-FFF2-40B4-BE49-F238E27FC236}">
                <a16:creationId xmlns:a16="http://schemas.microsoft.com/office/drawing/2014/main" id="{393E300D-5660-474C-954E-107C4C79ADB0}"/>
              </a:ext>
            </a:extLst>
          </p:cNvPr>
          <p:cNvGrpSpPr>
            <a:grpSpLocks noChangeAspect="1"/>
          </p:cNvGrpSpPr>
          <p:nvPr/>
        </p:nvGrpSpPr>
        <p:grpSpPr>
          <a:xfrm>
            <a:off x="1835161" y="4327767"/>
            <a:ext cx="399238" cy="463692"/>
            <a:chOff x="5380383" y="5801921"/>
            <a:chExt cx="560387" cy="650796"/>
          </a:xfrm>
          <a:effectLst/>
        </p:grpSpPr>
        <p:sp>
          <p:nvSpPr>
            <p:cNvPr id="55" name="AutoShape 9">
              <a:extLst>
                <a:ext uri="{FF2B5EF4-FFF2-40B4-BE49-F238E27FC236}">
                  <a16:creationId xmlns:a16="http://schemas.microsoft.com/office/drawing/2014/main" id="{1218BD0D-9A40-4CFE-AC5E-E6FBFF896CE2}"/>
                </a:ext>
              </a:extLst>
            </p:cNvPr>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56" name="Group 10">
              <a:extLst>
                <a:ext uri="{FF2B5EF4-FFF2-40B4-BE49-F238E27FC236}">
                  <a16:creationId xmlns:a16="http://schemas.microsoft.com/office/drawing/2014/main" id="{C7D627D8-3757-4F99-8F12-C8F1A3565625}"/>
                </a:ext>
              </a:extLst>
            </p:cNvPr>
            <p:cNvGrpSpPr>
              <a:grpSpLocks/>
            </p:cNvGrpSpPr>
            <p:nvPr/>
          </p:nvGrpSpPr>
          <p:grpSpPr bwMode="auto">
            <a:xfrm>
              <a:off x="5462648" y="5801921"/>
              <a:ext cx="393384" cy="450789"/>
              <a:chOff x="1065" y="2023"/>
              <a:chExt cx="318" cy="364"/>
            </a:xfrm>
          </p:grpSpPr>
          <p:sp>
            <p:nvSpPr>
              <p:cNvPr id="57" name="AutoShape 11">
                <a:extLst>
                  <a:ext uri="{FF2B5EF4-FFF2-40B4-BE49-F238E27FC236}">
                    <a16:creationId xmlns:a16="http://schemas.microsoft.com/office/drawing/2014/main" id="{2BCA07B1-68C6-49EE-8E60-B8BCDBB9194B}"/>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58" name="Oval 12">
                <a:extLst>
                  <a:ext uri="{FF2B5EF4-FFF2-40B4-BE49-F238E27FC236}">
                    <a16:creationId xmlns:a16="http://schemas.microsoft.com/office/drawing/2014/main" id="{260BB77F-2E35-4F91-8A09-7955126C3721}"/>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spTree>
    <p:extLst>
      <p:ext uri="{BB962C8B-B14F-4D97-AF65-F5344CB8AC3E}">
        <p14:creationId xmlns:p14="http://schemas.microsoft.com/office/powerpoint/2010/main" val="7507491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8F6D2EC-BD08-471E-A93E-87034B7863E7}"/>
              </a:ext>
            </a:extLst>
          </p:cNvPr>
          <p:cNvSpPr>
            <a:spLocks noGrp="1"/>
          </p:cNvSpPr>
          <p:nvPr>
            <p:ph idx="1"/>
          </p:nvPr>
        </p:nvSpPr>
        <p:spPr/>
        <p:txBody>
          <a:bodyPr/>
          <a:lstStyle/>
          <a:p>
            <a:pPr marL="0" indent="0">
              <a:buNone/>
            </a:pPr>
            <a:r>
              <a:rPr lang="es-ES" sz="2000"/>
              <a:t>Algunos roles se asignan automáticamente en las primeras etapas del proyecto de la siguiente manera:</a:t>
            </a:r>
          </a:p>
          <a:p>
            <a:r>
              <a:rPr lang="es-ES" sz="2000" b="1">
                <a:solidFill>
                  <a:schemeClr val="tx2"/>
                </a:solidFill>
              </a:rPr>
              <a:t>PCoCo: </a:t>
            </a:r>
            <a:r>
              <a:rPr lang="es-ES" sz="2000" b="1">
                <a:solidFill>
                  <a:schemeClr val="accent5"/>
                </a:solidFill>
              </a:rPr>
              <a:t/>
            </a:r>
            <a:br>
              <a:rPr lang="es-ES" sz="2000" b="1">
                <a:solidFill>
                  <a:schemeClr val="accent5"/>
                </a:solidFill>
              </a:rPr>
            </a:br>
            <a:r>
              <a:rPr lang="es-ES" sz="2000"/>
              <a:t>El usuario inicie la propuesta en la fase de presentación de propuestas será automáticamente reconocido como por la Comisión.</a:t>
            </a:r>
          </a:p>
          <a:p>
            <a:r>
              <a:rPr lang="es-ES" sz="2000" b="1">
                <a:solidFill>
                  <a:schemeClr val="tx2"/>
                </a:solidFill>
              </a:rPr>
              <a:t>PaCo: </a:t>
            </a:r>
            <a:r>
              <a:rPr lang="es-ES" sz="2000" b="1">
                <a:solidFill>
                  <a:schemeClr val="accent5"/>
                </a:solidFill>
              </a:rPr>
              <a:t/>
            </a:r>
            <a:br>
              <a:rPr lang="es-ES" sz="2000" b="1">
                <a:solidFill>
                  <a:schemeClr val="accent5"/>
                </a:solidFill>
              </a:rPr>
            </a:br>
            <a:r>
              <a:rPr lang="es-ES" sz="2000"/>
              <a:t>Los contactos principales de organizaciones participantes identificadas durante la presentación de la propuesta se convertirán en PaCo al comienzo de la preparación del contrato.</a:t>
            </a:r>
          </a:p>
          <a:p>
            <a:r>
              <a:rPr lang="es-ES" sz="2000" b="1">
                <a:solidFill>
                  <a:schemeClr val="tx2"/>
                </a:solidFill>
              </a:rPr>
              <a:t>LEAR: </a:t>
            </a:r>
            <a:br>
              <a:rPr lang="es-ES" sz="2000" b="1">
                <a:solidFill>
                  <a:schemeClr val="tx2"/>
                </a:solidFill>
              </a:rPr>
            </a:br>
            <a:r>
              <a:rPr lang="es-ES" sz="2000"/>
              <a:t>La Comisión lo confirma durante el proceso de validación legal de la organización.</a:t>
            </a:r>
          </a:p>
          <a:p>
            <a:endParaRPr lang="es-ES" sz="2000"/>
          </a:p>
          <a:p>
            <a:endParaRPr lang="en-US" sz="2000"/>
          </a:p>
        </p:txBody>
      </p:sp>
      <p:sp>
        <p:nvSpPr>
          <p:cNvPr id="2" name="Title 1">
            <a:extLst>
              <a:ext uri="{FF2B5EF4-FFF2-40B4-BE49-F238E27FC236}">
                <a16:creationId xmlns:a16="http://schemas.microsoft.com/office/drawing/2014/main" id="{7FDA24F6-4413-4DEA-B2FF-D11E8A1AAA61}"/>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Roles asignados por defecto</a:t>
            </a:r>
            <a:endParaRPr lang="es-ES"/>
          </a:p>
        </p:txBody>
      </p:sp>
    </p:spTree>
    <p:extLst>
      <p:ext uri="{BB962C8B-B14F-4D97-AF65-F5344CB8AC3E}">
        <p14:creationId xmlns:p14="http://schemas.microsoft.com/office/powerpoint/2010/main" val="21220937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FA1683-9154-40F6-87B8-470AE9CF7396}"/>
              </a:ext>
            </a:extLst>
          </p:cNvPr>
          <p:cNvSpPr>
            <a:spLocks noGrp="1"/>
          </p:cNvSpPr>
          <p:nvPr>
            <p:ph idx="1"/>
          </p:nvPr>
        </p:nvSpPr>
        <p:spPr/>
        <p:txBody>
          <a:bodyPr/>
          <a:lstStyle/>
          <a:p>
            <a:r>
              <a:rPr lang="es-ES" sz="1800" b="1">
                <a:solidFill>
                  <a:schemeClr val="tx2"/>
                </a:solidFill>
              </a:rPr>
              <a:t>Configuración mínima</a:t>
            </a:r>
            <a:r>
              <a:rPr lang="es-ES" sz="1800" b="1"/>
              <a:t> </a:t>
            </a:r>
            <a:r>
              <a:rPr lang="es-ES" sz="1800"/>
              <a:t>de un consorcio:</a:t>
            </a:r>
          </a:p>
          <a:p>
            <a:pPr marL="457200" lvl="1" indent="0">
              <a:buNone/>
            </a:pPr>
            <a:r>
              <a:rPr lang="es-ES" sz="1400"/>
              <a:t>Contacto de Coordinación Primario del líder del consorcio</a:t>
            </a:r>
          </a:p>
          <a:p>
            <a:pPr marL="457200" lvl="1" indent="0">
              <a:buNone/>
            </a:pPr>
            <a:r>
              <a:rPr lang="es-ES" sz="1400"/>
              <a:t>Contacto de participante de cada miembro</a:t>
            </a:r>
          </a:p>
          <a:p>
            <a:pPr marL="457200" lvl="1" indent="0">
              <a:buNone/>
            </a:pPr>
            <a:r>
              <a:rPr lang="es-ES" sz="1400"/>
              <a:t>Representante designado de la entidad jurídica de cada organización</a:t>
            </a:r>
          </a:p>
          <a:p>
            <a:pPr marL="457200" lvl="1" indent="0">
              <a:buNone/>
            </a:pPr>
            <a:r>
              <a:rPr lang="es-ES" sz="1400"/>
              <a:t>Firmante legal de cada organización</a:t>
            </a:r>
          </a:p>
          <a:p>
            <a:pPr marL="457200" lvl="1" indent="0">
              <a:buNone/>
            </a:pPr>
            <a:r>
              <a:rPr lang="es-ES" sz="1400"/>
              <a:t>Firmante financiero de cada organización</a:t>
            </a:r>
          </a:p>
          <a:p>
            <a:r>
              <a:rPr lang="es-ES" sz="1800"/>
              <a:t>Un usuario (con cuenta EU Login) puede tener </a:t>
            </a:r>
            <a:r>
              <a:rPr lang="es-ES" sz="1800" b="1">
                <a:solidFill>
                  <a:schemeClr val="tx2"/>
                </a:solidFill>
              </a:rPr>
              <a:t>tantos roles como sea necesario</a:t>
            </a:r>
            <a:r>
              <a:rPr lang="es-ES" sz="1800"/>
              <a:t>.</a:t>
            </a:r>
          </a:p>
          <a:p>
            <a:r>
              <a:rPr lang="es-ES" sz="1800"/>
              <a:t>Los socios externos definen los roles de forma autónoma. </a:t>
            </a:r>
            <a:r>
              <a:rPr lang="es-ES" sz="1800" b="1">
                <a:solidFill>
                  <a:schemeClr val="tx2"/>
                </a:solidFill>
              </a:rPr>
              <a:t>La Comisión no interviene la definición de roles</a:t>
            </a:r>
            <a:r>
              <a:rPr lang="es-ES" sz="1800"/>
              <a:t> excepto para definir al LEAR y al PCoCo.</a:t>
            </a:r>
          </a:p>
        </p:txBody>
      </p:sp>
      <p:sp>
        <p:nvSpPr>
          <p:cNvPr id="3" name="Title 2">
            <a:extLst>
              <a:ext uri="{FF2B5EF4-FFF2-40B4-BE49-F238E27FC236}">
                <a16:creationId xmlns:a16="http://schemas.microsoft.com/office/drawing/2014/main" id="{B13F0B60-9B49-48C0-8342-6E372E24DB27}"/>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rPr>
              <a:t>Conclusiones</a:t>
            </a:r>
            <a:endParaRPr lang="es-ES"/>
          </a:p>
        </p:txBody>
      </p:sp>
      <p:grpSp>
        <p:nvGrpSpPr>
          <p:cNvPr id="4" name="Group 185">
            <a:extLst>
              <a:ext uri="{FF2B5EF4-FFF2-40B4-BE49-F238E27FC236}">
                <a16:creationId xmlns:a16="http://schemas.microsoft.com/office/drawing/2014/main" id="{DF6C4403-ECF9-48AE-9136-45B98EC38AB9}"/>
              </a:ext>
            </a:extLst>
          </p:cNvPr>
          <p:cNvGrpSpPr>
            <a:grpSpLocks noChangeAspect="1"/>
          </p:cNvGrpSpPr>
          <p:nvPr/>
        </p:nvGrpSpPr>
        <p:grpSpPr bwMode="auto">
          <a:xfrm>
            <a:off x="945256" y="2295842"/>
            <a:ext cx="400368" cy="461486"/>
            <a:chOff x="2810" y="391"/>
            <a:chExt cx="453" cy="525"/>
          </a:xfrm>
          <a:effectLst/>
        </p:grpSpPr>
        <p:sp>
          <p:nvSpPr>
            <p:cNvPr id="5" name="AutoShape 19">
              <a:extLst>
                <a:ext uri="{FF2B5EF4-FFF2-40B4-BE49-F238E27FC236}">
                  <a16:creationId xmlns:a16="http://schemas.microsoft.com/office/drawing/2014/main" id="{DE9A28A6-560B-4E5F-AC9C-7F4CEF5DF985}"/>
                </a:ext>
              </a:extLst>
            </p:cNvPr>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6" name="Group 187">
              <a:extLst>
                <a:ext uri="{FF2B5EF4-FFF2-40B4-BE49-F238E27FC236}">
                  <a16:creationId xmlns:a16="http://schemas.microsoft.com/office/drawing/2014/main" id="{DDAC4ED2-08BC-42A8-BA11-F8DC83B79A8D}"/>
                </a:ext>
              </a:extLst>
            </p:cNvPr>
            <p:cNvGrpSpPr>
              <a:grpSpLocks/>
            </p:cNvGrpSpPr>
            <p:nvPr/>
          </p:nvGrpSpPr>
          <p:grpSpPr bwMode="auto">
            <a:xfrm>
              <a:off x="2879" y="391"/>
              <a:ext cx="318" cy="364"/>
              <a:chOff x="2879" y="391"/>
              <a:chExt cx="318" cy="364"/>
            </a:xfrm>
          </p:grpSpPr>
          <p:grpSp>
            <p:nvGrpSpPr>
              <p:cNvPr id="7" name="Group 21">
                <a:extLst>
                  <a:ext uri="{FF2B5EF4-FFF2-40B4-BE49-F238E27FC236}">
                    <a16:creationId xmlns:a16="http://schemas.microsoft.com/office/drawing/2014/main" id="{0305F5CE-0229-4DE7-A887-C73A2864743F}"/>
                  </a:ext>
                </a:extLst>
              </p:cNvPr>
              <p:cNvGrpSpPr>
                <a:grpSpLocks/>
              </p:cNvGrpSpPr>
              <p:nvPr/>
            </p:nvGrpSpPr>
            <p:grpSpPr bwMode="auto">
              <a:xfrm>
                <a:off x="2879" y="391"/>
                <a:ext cx="318" cy="364"/>
                <a:chOff x="1065" y="2023"/>
                <a:chExt cx="318" cy="364"/>
              </a:xfrm>
            </p:grpSpPr>
            <p:sp>
              <p:nvSpPr>
                <p:cNvPr id="10" name="AutoShape 22">
                  <a:extLst>
                    <a:ext uri="{FF2B5EF4-FFF2-40B4-BE49-F238E27FC236}">
                      <a16:creationId xmlns:a16="http://schemas.microsoft.com/office/drawing/2014/main" id="{2A885D85-6386-4B4D-B7DE-1130CF783BE5}"/>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11" name="Oval 23">
                  <a:extLst>
                    <a:ext uri="{FF2B5EF4-FFF2-40B4-BE49-F238E27FC236}">
                      <a16:creationId xmlns:a16="http://schemas.microsoft.com/office/drawing/2014/main" id="{B3D5F23E-2836-4E31-A056-EE185D5911C0}"/>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s-ES">
                    <a:solidFill>
                      <a:srgbClr val="000000"/>
                    </a:solidFill>
                    <a:latin typeface="Arial Black" pitchFamily="34" charset="0"/>
                  </a:endParaRPr>
                </a:p>
              </p:txBody>
            </p:sp>
          </p:grpSp>
          <p:sp>
            <p:nvSpPr>
              <p:cNvPr id="8" name="AutoShape 24">
                <a:extLst>
                  <a:ext uri="{FF2B5EF4-FFF2-40B4-BE49-F238E27FC236}">
                    <a16:creationId xmlns:a16="http://schemas.microsoft.com/office/drawing/2014/main" id="{38D47DAD-61F6-4796-B61A-559967816130}"/>
                  </a:ext>
                </a:extLst>
              </p:cNvPr>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s-ES" sz="1050">
                  <a:solidFill>
                    <a:srgbClr val="000000"/>
                  </a:solidFill>
                  <a:latin typeface="Arial Black" pitchFamily="34" charset="0"/>
                </a:endParaRPr>
              </a:p>
            </p:txBody>
          </p:sp>
          <p:sp>
            <p:nvSpPr>
              <p:cNvPr id="9" name="AutoShape 25">
                <a:extLst>
                  <a:ext uri="{FF2B5EF4-FFF2-40B4-BE49-F238E27FC236}">
                    <a16:creationId xmlns:a16="http://schemas.microsoft.com/office/drawing/2014/main" id="{10572AD3-F8B8-45A1-A317-420C545DDCC8}"/>
                  </a:ext>
                </a:extLst>
              </p:cNvPr>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grpSp>
      </p:grpSp>
      <p:grpSp>
        <p:nvGrpSpPr>
          <p:cNvPr id="17" name="Group 8">
            <a:extLst>
              <a:ext uri="{FF2B5EF4-FFF2-40B4-BE49-F238E27FC236}">
                <a16:creationId xmlns:a16="http://schemas.microsoft.com/office/drawing/2014/main" id="{A8CB96F1-AA86-4011-865F-462364786094}"/>
              </a:ext>
            </a:extLst>
          </p:cNvPr>
          <p:cNvGrpSpPr>
            <a:grpSpLocks noChangeAspect="1"/>
          </p:cNvGrpSpPr>
          <p:nvPr/>
        </p:nvGrpSpPr>
        <p:grpSpPr bwMode="auto">
          <a:xfrm>
            <a:off x="945257" y="2787331"/>
            <a:ext cx="399238" cy="461486"/>
            <a:chOff x="3198" y="1344"/>
            <a:chExt cx="453" cy="523"/>
          </a:xfrm>
          <a:effectLst/>
        </p:grpSpPr>
        <p:sp>
          <p:nvSpPr>
            <p:cNvPr id="18" name="AutoShape 9">
              <a:extLst>
                <a:ext uri="{FF2B5EF4-FFF2-40B4-BE49-F238E27FC236}">
                  <a16:creationId xmlns:a16="http://schemas.microsoft.com/office/drawing/2014/main" id="{FC984D4A-7A38-4C69-B7A0-3BF2B3FAE2A2}"/>
                </a:ext>
              </a:extLst>
            </p:cNvPr>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19" name="Group 10">
              <a:extLst>
                <a:ext uri="{FF2B5EF4-FFF2-40B4-BE49-F238E27FC236}">
                  <a16:creationId xmlns:a16="http://schemas.microsoft.com/office/drawing/2014/main" id="{E3161A61-DA00-4AC0-9484-2383C4AA80A6}"/>
                </a:ext>
              </a:extLst>
            </p:cNvPr>
            <p:cNvGrpSpPr>
              <a:grpSpLocks/>
            </p:cNvGrpSpPr>
            <p:nvPr/>
          </p:nvGrpSpPr>
          <p:grpSpPr bwMode="auto">
            <a:xfrm>
              <a:off x="3265" y="1344"/>
              <a:ext cx="318" cy="364"/>
              <a:chOff x="1065" y="2023"/>
              <a:chExt cx="318" cy="364"/>
            </a:xfrm>
          </p:grpSpPr>
          <p:sp>
            <p:nvSpPr>
              <p:cNvPr id="20" name="AutoShape 11">
                <a:extLst>
                  <a:ext uri="{FF2B5EF4-FFF2-40B4-BE49-F238E27FC236}">
                    <a16:creationId xmlns:a16="http://schemas.microsoft.com/office/drawing/2014/main" id="{13EDC4BA-F037-4C17-B93E-B1E3B9E434A4}"/>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1" name="Oval 12">
                <a:extLst>
                  <a:ext uri="{FF2B5EF4-FFF2-40B4-BE49-F238E27FC236}">
                    <a16:creationId xmlns:a16="http://schemas.microsoft.com/office/drawing/2014/main" id="{A3606879-F726-4002-A9C2-8F3032A6AB3F}"/>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2" name="Group 37">
            <a:extLst>
              <a:ext uri="{FF2B5EF4-FFF2-40B4-BE49-F238E27FC236}">
                <a16:creationId xmlns:a16="http://schemas.microsoft.com/office/drawing/2014/main" id="{53CF5AF7-CDB3-416D-BB21-3E222251D20F}"/>
              </a:ext>
            </a:extLst>
          </p:cNvPr>
          <p:cNvGrpSpPr>
            <a:grpSpLocks noChangeAspect="1"/>
          </p:cNvGrpSpPr>
          <p:nvPr/>
        </p:nvGrpSpPr>
        <p:grpSpPr bwMode="auto">
          <a:xfrm>
            <a:off x="946478" y="3286529"/>
            <a:ext cx="399239" cy="461486"/>
            <a:chOff x="3198" y="1344"/>
            <a:chExt cx="453" cy="523"/>
          </a:xfrm>
          <a:effectLst/>
        </p:grpSpPr>
        <p:sp>
          <p:nvSpPr>
            <p:cNvPr id="23" name="AutoShape 38">
              <a:extLst>
                <a:ext uri="{FF2B5EF4-FFF2-40B4-BE49-F238E27FC236}">
                  <a16:creationId xmlns:a16="http://schemas.microsoft.com/office/drawing/2014/main" id="{E1B13BF4-4C33-4D24-AC12-ED1F10D129B7}"/>
                </a:ext>
              </a:extLst>
            </p:cNvPr>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s-ES" sz="825">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4" name="Group 39">
              <a:extLst>
                <a:ext uri="{FF2B5EF4-FFF2-40B4-BE49-F238E27FC236}">
                  <a16:creationId xmlns:a16="http://schemas.microsoft.com/office/drawing/2014/main" id="{C0B6CECD-BA29-4588-8EF8-7BCCEBE7646E}"/>
                </a:ext>
              </a:extLst>
            </p:cNvPr>
            <p:cNvGrpSpPr>
              <a:grpSpLocks/>
            </p:cNvGrpSpPr>
            <p:nvPr/>
          </p:nvGrpSpPr>
          <p:grpSpPr bwMode="auto">
            <a:xfrm>
              <a:off x="3265" y="1344"/>
              <a:ext cx="318" cy="364"/>
              <a:chOff x="1065" y="2023"/>
              <a:chExt cx="318" cy="364"/>
            </a:xfrm>
          </p:grpSpPr>
          <p:sp>
            <p:nvSpPr>
              <p:cNvPr id="25" name="AutoShape 40">
                <a:extLst>
                  <a:ext uri="{FF2B5EF4-FFF2-40B4-BE49-F238E27FC236}">
                    <a16:creationId xmlns:a16="http://schemas.microsoft.com/office/drawing/2014/main" id="{0BFA43EB-A83B-4B33-9E2F-3EE0B8C40B96}"/>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26" name="Oval 41">
                <a:extLst>
                  <a:ext uri="{FF2B5EF4-FFF2-40B4-BE49-F238E27FC236}">
                    <a16:creationId xmlns:a16="http://schemas.microsoft.com/office/drawing/2014/main" id="{008839C6-D640-431B-BAD5-C40A19F31E51}"/>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a:solidFill>
                    <a:srgbClr val="000000"/>
                  </a:solidFill>
                  <a:latin typeface="Arial Black" pitchFamily="34" charset="0"/>
                </a:endParaRPr>
              </a:p>
            </p:txBody>
          </p:sp>
        </p:grpSp>
      </p:grpSp>
      <p:grpSp>
        <p:nvGrpSpPr>
          <p:cNvPr id="27" name="Group 26">
            <a:extLst>
              <a:ext uri="{FF2B5EF4-FFF2-40B4-BE49-F238E27FC236}">
                <a16:creationId xmlns:a16="http://schemas.microsoft.com/office/drawing/2014/main" id="{1A7657ED-2DE7-41EE-B0D0-43DDD60C0922}"/>
              </a:ext>
            </a:extLst>
          </p:cNvPr>
          <p:cNvGrpSpPr>
            <a:grpSpLocks noChangeAspect="1"/>
          </p:cNvGrpSpPr>
          <p:nvPr/>
        </p:nvGrpSpPr>
        <p:grpSpPr>
          <a:xfrm>
            <a:off x="944816" y="3777751"/>
            <a:ext cx="399238" cy="463692"/>
            <a:chOff x="5380383" y="5801921"/>
            <a:chExt cx="560387" cy="650796"/>
          </a:xfrm>
          <a:effectLst/>
        </p:grpSpPr>
        <p:sp>
          <p:nvSpPr>
            <p:cNvPr id="28" name="AutoShape 9">
              <a:extLst>
                <a:ext uri="{FF2B5EF4-FFF2-40B4-BE49-F238E27FC236}">
                  <a16:creationId xmlns:a16="http://schemas.microsoft.com/office/drawing/2014/main" id="{A3380CB3-47E2-4049-88E3-5AAC1A9509E8}"/>
                </a:ext>
              </a:extLst>
            </p:cNvPr>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LSIGN</a:t>
              </a:r>
            </a:p>
          </p:txBody>
        </p:sp>
        <p:grpSp>
          <p:nvGrpSpPr>
            <p:cNvPr id="29" name="Group 10">
              <a:extLst>
                <a:ext uri="{FF2B5EF4-FFF2-40B4-BE49-F238E27FC236}">
                  <a16:creationId xmlns:a16="http://schemas.microsoft.com/office/drawing/2014/main" id="{474E140A-4A63-44CA-954C-D2BB174802AB}"/>
                </a:ext>
              </a:extLst>
            </p:cNvPr>
            <p:cNvGrpSpPr>
              <a:grpSpLocks/>
            </p:cNvGrpSpPr>
            <p:nvPr/>
          </p:nvGrpSpPr>
          <p:grpSpPr bwMode="auto">
            <a:xfrm>
              <a:off x="5462648" y="5801921"/>
              <a:ext cx="393384" cy="450789"/>
              <a:chOff x="1065" y="2023"/>
              <a:chExt cx="318" cy="364"/>
            </a:xfrm>
          </p:grpSpPr>
          <p:sp>
            <p:nvSpPr>
              <p:cNvPr id="30" name="AutoShape 11">
                <a:extLst>
                  <a:ext uri="{FF2B5EF4-FFF2-40B4-BE49-F238E27FC236}">
                    <a16:creationId xmlns:a16="http://schemas.microsoft.com/office/drawing/2014/main" id="{EDDEA896-0DDC-45AA-9CE6-26F212005C67}"/>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1" name="Oval 12">
                <a:extLst>
                  <a:ext uri="{FF2B5EF4-FFF2-40B4-BE49-F238E27FC236}">
                    <a16:creationId xmlns:a16="http://schemas.microsoft.com/office/drawing/2014/main" id="{1D5D0F3A-6E24-4C75-B652-D7755B63C9F1}"/>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grpSp>
        <p:nvGrpSpPr>
          <p:cNvPr id="32" name="Group 31">
            <a:extLst>
              <a:ext uri="{FF2B5EF4-FFF2-40B4-BE49-F238E27FC236}">
                <a16:creationId xmlns:a16="http://schemas.microsoft.com/office/drawing/2014/main" id="{36DD8A8D-0995-4B92-98FE-948A7E41ED51}"/>
              </a:ext>
            </a:extLst>
          </p:cNvPr>
          <p:cNvGrpSpPr>
            <a:grpSpLocks noChangeAspect="1"/>
          </p:cNvGrpSpPr>
          <p:nvPr/>
        </p:nvGrpSpPr>
        <p:grpSpPr>
          <a:xfrm>
            <a:off x="944817" y="4268973"/>
            <a:ext cx="399238" cy="463692"/>
            <a:chOff x="5380383" y="5801921"/>
            <a:chExt cx="560387" cy="650796"/>
          </a:xfrm>
          <a:effectLst/>
        </p:grpSpPr>
        <p:sp>
          <p:nvSpPr>
            <p:cNvPr id="33" name="AutoShape 9">
              <a:extLst>
                <a:ext uri="{FF2B5EF4-FFF2-40B4-BE49-F238E27FC236}">
                  <a16:creationId xmlns:a16="http://schemas.microsoft.com/office/drawing/2014/main" id="{9D0A0263-669B-42C8-B299-03C5931B8AC7}"/>
                </a:ext>
              </a:extLst>
            </p:cNvPr>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s-ES" sz="825">
                  <a:solidFill>
                    <a:srgbClr val="000000"/>
                  </a:solidFill>
                  <a:latin typeface="Arial Black" pitchFamily="34" charset="0"/>
                </a:rPr>
                <a:t>FSIGN</a:t>
              </a:r>
              <a:endParaRPr lang="es-ES" sz="750">
                <a:solidFill>
                  <a:srgbClr val="000000"/>
                </a:solidFill>
                <a:latin typeface="Arial" pitchFamily="34" charset="0"/>
                <a:cs typeface="Arial" pitchFamily="34" charset="0"/>
              </a:endParaRPr>
            </a:p>
          </p:txBody>
        </p:sp>
        <p:grpSp>
          <p:nvGrpSpPr>
            <p:cNvPr id="34" name="Group 10">
              <a:extLst>
                <a:ext uri="{FF2B5EF4-FFF2-40B4-BE49-F238E27FC236}">
                  <a16:creationId xmlns:a16="http://schemas.microsoft.com/office/drawing/2014/main" id="{8900D5CC-4FA9-4F59-9790-529E2F687F46}"/>
                </a:ext>
              </a:extLst>
            </p:cNvPr>
            <p:cNvGrpSpPr>
              <a:grpSpLocks/>
            </p:cNvGrpSpPr>
            <p:nvPr/>
          </p:nvGrpSpPr>
          <p:grpSpPr bwMode="auto">
            <a:xfrm>
              <a:off x="5462648" y="5801921"/>
              <a:ext cx="393384" cy="450789"/>
              <a:chOff x="1065" y="2023"/>
              <a:chExt cx="318" cy="364"/>
            </a:xfrm>
          </p:grpSpPr>
          <p:sp>
            <p:nvSpPr>
              <p:cNvPr id="35" name="AutoShape 11">
                <a:extLst>
                  <a:ext uri="{FF2B5EF4-FFF2-40B4-BE49-F238E27FC236}">
                    <a16:creationId xmlns:a16="http://schemas.microsoft.com/office/drawing/2014/main" id="{193AE575-EC54-4810-8D84-48F7DB5439A1}"/>
                  </a:ext>
                </a:extLst>
              </p:cNvPr>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s-ES" sz="1350">
                  <a:solidFill>
                    <a:srgbClr val="000000"/>
                  </a:solidFill>
                  <a:latin typeface="Arial" charset="0"/>
                </a:endParaRPr>
              </a:p>
            </p:txBody>
          </p:sp>
          <p:sp>
            <p:nvSpPr>
              <p:cNvPr id="36" name="Oval 12">
                <a:extLst>
                  <a:ext uri="{FF2B5EF4-FFF2-40B4-BE49-F238E27FC236}">
                    <a16:creationId xmlns:a16="http://schemas.microsoft.com/office/drawing/2014/main" id="{3C19F818-B634-4979-9A2E-064CF29FFD56}"/>
                  </a:ext>
                </a:extLst>
              </p:cNvPr>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s-ES" sz="2100">
                  <a:solidFill>
                    <a:srgbClr val="000000"/>
                  </a:solidFill>
                  <a:latin typeface="Arial Black" pitchFamily="34" charset="0"/>
                </a:endParaRPr>
              </a:p>
            </p:txBody>
          </p:sp>
        </p:grpSp>
      </p:grpSp>
    </p:spTree>
    <p:extLst>
      <p:ext uri="{BB962C8B-B14F-4D97-AF65-F5344CB8AC3E}">
        <p14:creationId xmlns:p14="http://schemas.microsoft.com/office/powerpoint/2010/main" val="15113841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7C6239B2-F841-4E96-BB15-BD8F3CA201E1}"/>
              </a:ext>
            </a:extLst>
          </p:cNvPr>
          <p:cNvSpPr>
            <a:spLocks noGrp="1"/>
          </p:cNvSpPr>
          <p:nvPr>
            <p:ph sz="half" idx="1"/>
          </p:nvPr>
        </p:nvSpPr>
        <p:spPr>
          <a:xfrm>
            <a:off x="838197" y="1825625"/>
            <a:ext cx="8538560" cy="3906435"/>
          </a:xfrm>
        </p:spPr>
        <p:txBody>
          <a:bodyPr anchor="ctr" anchorCtr="0"/>
          <a:lstStyle/>
          <a:p>
            <a:pPr marL="0" indent="0">
              <a:spcAft>
                <a:spcPts val="3000"/>
              </a:spcAft>
              <a:buNone/>
            </a:pPr>
            <a:r>
              <a:rPr lang="es-ES" u="sng">
                <a:hlinkClick r:id="rId3"/>
              </a:rPr>
              <a:t>Participant Register</a:t>
            </a:r>
            <a:r>
              <a:rPr lang="es-ES"/>
              <a:t> &gt; Más información en </a:t>
            </a:r>
            <a:r>
              <a:rPr lang="es-ES" b="1" i="1"/>
              <a:t>Need help?</a:t>
            </a:r>
          </a:p>
          <a:p>
            <a:pPr marL="0" indent="0">
              <a:spcAft>
                <a:spcPts val="3000"/>
              </a:spcAft>
              <a:buNone/>
            </a:pPr>
            <a:r>
              <a:rPr lang="es-ES" b="1">
                <a:solidFill>
                  <a:schemeClr val="tx2"/>
                </a:solidFill>
              </a:rPr>
              <a:t>Soporte técnico</a:t>
            </a:r>
            <a:r>
              <a:rPr lang="es-ES"/>
              <a:t> - contacte con el servicio informático:</a:t>
            </a:r>
            <a:br>
              <a:rPr lang="es-ES"/>
            </a:br>
            <a:r>
              <a:rPr lang="es-ES">
                <a:hlinkClick r:id="rId4"/>
              </a:rPr>
              <a:t>EC-FUNDING-TENDER-SERVICE-DESK@ec.europa.eu</a:t>
            </a:r>
            <a:endParaRPr lang="es-ES"/>
          </a:p>
          <a:p>
            <a:pPr marL="0" indent="0">
              <a:spcAft>
                <a:spcPts val="3000"/>
              </a:spcAft>
              <a:buNone/>
            </a:pPr>
            <a:r>
              <a:rPr lang="es-ES" b="1">
                <a:solidFill>
                  <a:schemeClr val="tx2"/>
                </a:solidFill>
              </a:rPr>
              <a:t>Preguntas relacionadas con PIC y accesos</a:t>
            </a:r>
            <a:r>
              <a:rPr lang="es-ES"/>
              <a:t> - contacte con el PIC Management Team:</a:t>
            </a:r>
            <a:r>
              <a:rPr lang="es-ES" b="1"/>
              <a:t/>
            </a:r>
            <a:br>
              <a:rPr lang="es-ES" b="1"/>
            </a:br>
            <a:r>
              <a:rPr lang="es-ES">
                <a:ea typeface="+mn-lt"/>
                <a:cs typeface="+mn-lt"/>
                <a:hlinkClick r:id="rId5"/>
              </a:rPr>
              <a:t>INTPA-PIC-MANAGEMENT@ec.europa.eu</a:t>
            </a:r>
            <a:endParaRPr lang="es-ES">
              <a:ea typeface="+mn-lt"/>
              <a:cs typeface="+mn-lt"/>
            </a:endParaRPr>
          </a:p>
        </p:txBody>
      </p:sp>
      <p:sp>
        <p:nvSpPr>
          <p:cNvPr id="4" name="Title 3">
            <a:extLst>
              <a:ext uri="{FF2B5EF4-FFF2-40B4-BE49-F238E27FC236}">
                <a16:creationId xmlns:a16="http://schemas.microsoft.com/office/drawing/2014/main" id="{E894B108-8719-46A1-9843-A1575E90C26E}"/>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cs typeface="Arial"/>
              </a:rPr>
              <a:t>¿</a:t>
            </a:r>
            <a:r>
              <a:rPr lang="es-ES" sz="2400">
                <a:solidFill>
                  <a:srgbClr val="024B9C"/>
                </a:solidFill>
              </a:rPr>
              <a:t>Necesita ayuda?</a:t>
            </a:r>
            <a:endParaRPr lang="es-ES"/>
          </a:p>
        </p:txBody>
      </p:sp>
      <p:pic>
        <p:nvPicPr>
          <p:cNvPr id="11" name="Picture 2" descr="Help">
            <a:extLst>
              <a:ext uri="{FF2B5EF4-FFF2-40B4-BE49-F238E27FC236}">
                <a16:creationId xmlns:a16="http://schemas.microsoft.com/office/drawing/2014/main" id="{A4A954EF-BBEC-4AEE-9555-B0BAA9E64A8C}"/>
              </a:ext>
            </a:extLst>
          </p:cNvPr>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a:stretch>
            <a:fillRect/>
          </a:stretch>
        </p:blipFill>
        <p:spPr bwMode="auto">
          <a:xfrm>
            <a:off x="9669000" y="2178418"/>
            <a:ext cx="2086266" cy="3200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4622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8EB38-D69B-4A8C-9A17-3EF027869906}"/>
              </a:ext>
            </a:extLst>
          </p:cNvPr>
          <p:cNvSpPr>
            <a:spLocks noGrp="1"/>
          </p:cNvSpPr>
          <p:nvPr>
            <p:ph type="ctrTitle"/>
          </p:nvPr>
        </p:nvSpPr>
        <p:spPr/>
        <p:txBody>
          <a:bodyPr/>
          <a:lstStyle/>
          <a:p>
            <a:pPr marL="1143000" indent="-1143000">
              <a:buFont typeface="+mj-lt"/>
              <a:buAutoNum type="arabicPeriod" startAt="3"/>
            </a:pPr>
            <a:r>
              <a:rPr lang="en-US"/>
              <a:t>Marco </a:t>
            </a:r>
            <a:r>
              <a:rPr lang="en-GB"/>
              <a:t>lógico</a:t>
            </a:r>
            <a:endParaRPr lang="en-US"/>
          </a:p>
        </p:txBody>
      </p:sp>
      <p:sp>
        <p:nvSpPr>
          <p:cNvPr id="3" name="Subtitle 2">
            <a:extLst>
              <a:ext uri="{FF2B5EF4-FFF2-40B4-BE49-F238E27FC236}">
                <a16:creationId xmlns:a16="http://schemas.microsoft.com/office/drawing/2014/main" id="{C371A249-23C0-404C-B157-19CB0220ED96}"/>
              </a:ext>
            </a:extLst>
          </p:cNvPr>
          <p:cNvSpPr>
            <a:spLocks noGrp="1"/>
          </p:cNvSpPr>
          <p:nvPr>
            <p:ph type="subTitle" idx="1"/>
          </p:nvPr>
        </p:nvSpPr>
        <p:spPr/>
        <p:txBody>
          <a:bodyPr/>
          <a:lstStyle/>
          <a:p>
            <a:pPr marL="342900" indent="-342900">
              <a:buClr>
                <a:schemeClr val="accent5"/>
              </a:buClr>
              <a:buFont typeface="Arial" panose="020B0604020202020204" pitchFamily="34" charset="0"/>
              <a:buChar char="•"/>
            </a:pPr>
            <a:r>
              <a:rPr lang="es-ES"/>
              <a:t>Creación y modificación del marco lógico</a:t>
            </a:r>
          </a:p>
          <a:p>
            <a:pPr marL="342900" indent="-342900">
              <a:buClr>
                <a:schemeClr val="accent5"/>
              </a:buClr>
              <a:buFont typeface="Arial" panose="020B0604020202020204" pitchFamily="34" charset="0"/>
              <a:buChar char="•"/>
            </a:pPr>
            <a:r>
              <a:rPr lang="es-ES"/>
              <a:t>Interacción con el gestor de operaciones (tu interlocutor en la Comisión Europea)</a:t>
            </a:r>
          </a:p>
        </p:txBody>
      </p:sp>
      <p:sp>
        <p:nvSpPr>
          <p:cNvPr id="4" name="Rectangle 3">
            <a:extLst>
              <a:ext uri="{FF2B5EF4-FFF2-40B4-BE49-F238E27FC236}">
                <a16:creationId xmlns:a16="http://schemas.microsoft.com/office/drawing/2014/main" id="{AB1CD4CA-856D-46B5-8529-B8EFEDEC2BCF}"/>
              </a:ext>
            </a:extLst>
          </p:cNvPr>
          <p:cNvSpPr/>
          <p:nvPr/>
        </p:nvSpPr>
        <p:spPr>
          <a:xfrm>
            <a:off x="2355887" y="1995565"/>
            <a:ext cx="2028119" cy="400110"/>
          </a:xfrm>
          <a:prstGeom prst="rect">
            <a:avLst/>
          </a:prstGeom>
          <a:solidFill>
            <a:schemeClr val="accent5"/>
          </a:solidFill>
          <a:ln>
            <a:noFill/>
          </a:ln>
        </p:spPr>
        <p:txBody>
          <a:bodyPr wrap="none" lIns="91440" tIns="45720" rIns="91440" bIns="45720">
            <a:spAutoFit/>
          </a:bodyPr>
          <a:lstStyle/>
          <a:p>
            <a:pPr algn="ctr"/>
            <a:r>
              <a:rPr lang="es-ES" sz="2000" b="1" spc="50">
                <a:ln w="9525" cmpd="sng">
                  <a:solidFill>
                    <a:schemeClr val="accent5">
                      <a:lumMod val="75000"/>
                    </a:schemeClr>
                  </a:solidFill>
                  <a:prstDash val="solid"/>
                </a:ln>
                <a:solidFill>
                  <a:srgbClr val="70AD47">
                    <a:tint val="1000"/>
                  </a:srgbClr>
                </a:solidFill>
                <a:effectLst>
                  <a:glow rad="38100">
                    <a:schemeClr val="accent1">
                      <a:alpha val="40000"/>
                    </a:schemeClr>
                  </a:glow>
                </a:effectLst>
              </a:rPr>
              <a:t>Próximamente</a:t>
            </a:r>
            <a:endParaRPr lang="es-ES" sz="2000" b="1">
              <a:ln w="9525" cmpd="sng">
                <a:solidFill>
                  <a:schemeClr val="accent5">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3009648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67316" y="1200883"/>
            <a:ext cx="6078072" cy="5481732"/>
          </a:xfrm>
          <a:prstGeom prst="rect">
            <a:avLst/>
          </a:prstGeom>
        </p:spPr>
      </p:pic>
      <p:sp>
        <p:nvSpPr>
          <p:cNvPr id="3" name="Title 2">
            <a:extLst>
              <a:ext uri="{FF2B5EF4-FFF2-40B4-BE49-F238E27FC236}">
                <a16:creationId xmlns:a16="http://schemas.microsoft.com/office/drawing/2014/main" id="{41102BA2-D41B-403B-A2DB-99CFFFC8F7BA}"/>
              </a:ext>
            </a:extLst>
          </p:cNvPr>
          <p:cNvSpPr>
            <a:spLocks noGrp="1"/>
          </p:cNvSpPr>
          <p:nvPr>
            <p:ph type="title"/>
          </p:nvPr>
        </p:nvSpPr>
        <p:spPr/>
        <p:txBody>
          <a:bodyPr/>
          <a:lstStyle/>
          <a:p>
            <a:r>
              <a:rPr lang="es-ES">
                <a:solidFill>
                  <a:srgbClr val="024B9C"/>
                </a:solidFill>
              </a:rPr>
              <a:t>Gestión del ciclo de intervención</a:t>
            </a:r>
            <a:br>
              <a:rPr lang="es-ES">
                <a:solidFill>
                  <a:srgbClr val="024B9C"/>
                </a:solidFill>
              </a:rPr>
            </a:br>
            <a:r>
              <a:rPr lang="es-ES" sz="2400">
                <a:solidFill>
                  <a:srgbClr val="024B9C"/>
                </a:solidFill>
              </a:rPr>
              <a:t>Nueva guía disponible </a:t>
            </a:r>
            <a:r>
              <a:rPr lang="es-ES" sz="2400">
                <a:solidFill>
                  <a:srgbClr val="024B9C"/>
                </a:solidFill>
                <a:hlinkClick r:id="rId4"/>
              </a:rPr>
              <a:t>aquí</a:t>
            </a:r>
            <a:endParaRPr lang="es-ES"/>
          </a:p>
        </p:txBody>
      </p:sp>
    </p:spTree>
    <p:extLst>
      <p:ext uri="{BB962C8B-B14F-4D97-AF65-F5344CB8AC3E}">
        <p14:creationId xmlns:p14="http://schemas.microsoft.com/office/powerpoint/2010/main" val="15847583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8249" y="2436326"/>
            <a:ext cx="3994678" cy="3909296"/>
          </a:xfrm>
          <a:prstGeom prst="rect">
            <a:avLst/>
          </a:prstGeom>
        </p:spPr>
      </p:pic>
      <p:sp>
        <p:nvSpPr>
          <p:cNvPr id="4" name="Title 3"/>
          <p:cNvSpPr>
            <a:spLocks noGrp="1"/>
          </p:cNvSpPr>
          <p:nvPr>
            <p:ph type="title"/>
          </p:nvPr>
        </p:nvSpPr>
        <p:spPr/>
        <p:txBody>
          <a:bodyPr/>
          <a:lstStyle/>
          <a:p>
            <a:r>
              <a:rPr lang="es-ES"/>
              <a:t>Fases del ciclo y definiciones</a:t>
            </a:r>
          </a:p>
        </p:txBody>
      </p:sp>
      <p:sp>
        <p:nvSpPr>
          <p:cNvPr id="3" name="TextBox 2"/>
          <p:cNvSpPr txBox="1"/>
          <p:nvPr/>
        </p:nvSpPr>
        <p:spPr>
          <a:xfrm>
            <a:off x="1579415" y="4952715"/>
            <a:ext cx="2834715" cy="1569660"/>
          </a:xfrm>
          <a:prstGeom prst="rect">
            <a:avLst/>
          </a:prstGeom>
          <a:noFill/>
        </p:spPr>
        <p:txBody>
          <a:bodyPr wrap="square" rtlCol="0">
            <a:spAutoFit/>
          </a:bodyPr>
          <a:lstStyle/>
          <a:p>
            <a:r>
              <a:rPr lang="es-ES" altLang="fr-FR" sz="1600" b="1">
                <a:solidFill>
                  <a:srgbClr val="024B9C"/>
                </a:solidFill>
              </a:rPr>
              <a:t>Implementación</a:t>
            </a:r>
            <a:r>
              <a:rPr lang="es-ES" altLang="fr-FR" sz="1600"/>
              <a:t> – Movilización de los recursos (presupuesto, RR.HH., etc.) y ejecución de la acción, incluida la supervisión de los progresos.</a:t>
            </a:r>
            <a:endParaRPr lang="es-ES" sz="1600"/>
          </a:p>
        </p:txBody>
      </p:sp>
      <p:sp>
        <p:nvSpPr>
          <p:cNvPr id="6" name="TextBox 5"/>
          <p:cNvSpPr txBox="1"/>
          <p:nvPr/>
        </p:nvSpPr>
        <p:spPr>
          <a:xfrm>
            <a:off x="1413162" y="3260676"/>
            <a:ext cx="2834715" cy="1077218"/>
          </a:xfrm>
          <a:prstGeom prst="rect">
            <a:avLst/>
          </a:prstGeom>
          <a:noFill/>
        </p:spPr>
        <p:txBody>
          <a:bodyPr wrap="square" rtlCol="0">
            <a:spAutoFit/>
          </a:bodyPr>
          <a:lstStyle/>
          <a:p>
            <a:pPr>
              <a:buSzPct val="100000"/>
            </a:pPr>
            <a:r>
              <a:rPr lang="es-ES" altLang="fr-FR" sz="1600" b="1">
                <a:solidFill>
                  <a:srgbClr val="024B9C"/>
                </a:solidFill>
              </a:rPr>
              <a:t>Cierre y seguimiento </a:t>
            </a:r>
            <a:r>
              <a:rPr lang="es-ES" altLang="fr-FR" sz="1600"/>
              <a:t>– Evaluación de los resultados del proyecto y aprender lecciones para el futuro.</a:t>
            </a:r>
          </a:p>
        </p:txBody>
      </p:sp>
      <p:sp>
        <p:nvSpPr>
          <p:cNvPr id="7" name="TextBox 6"/>
          <p:cNvSpPr txBox="1"/>
          <p:nvPr/>
        </p:nvSpPr>
        <p:spPr>
          <a:xfrm>
            <a:off x="7563847" y="1342360"/>
            <a:ext cx="4190350" cy="1815882"/>
          </a:xfrm>
          <a:prstGeom prst="rect">
            <a:avLst/>
          </a:prstGeom>
          <a:noFill/>
        </p:spPr>
        <p:txBody>
          <a:bodyPr wrap="square" rtlCol="0">
            <a:spAutoFit/>
          </a:bodyPr>
          <a:lstStyle/>
          <a:p>
            <a:r>
              <a:rPr lang="es-ES" altLang="fr-FR" sz="1600" b="1">
                <a:solidFill>
                  <a:srgbClr val="024B9C"/>
                </a:solidFill>
              </a:rPr>
              <a:t>Identificación</a:t>
            </a:r>
            <a:r>
              <a:rPr lang="es-ES" altLang="fr-FR" sz="1600"/>
              <a:t> – </a:t>
            </a:r>
            <a:br>
              <a:rPr lang="es-ES" altLang="fr-FR" sz="1600"/>
            </a:br>
            <a:r>
              <a:rPr lang="es-ES" altLang="fr-FR" sz="1600"/>
              <a:t>Definir la base para el diseño de una acción basada en las prioridades de programación y una comprensión exhaustiva del contexto con el fin de centrarse en las áreas prioritarias y/o los problemas que deben abordarse.</a:t>
            </a:r>
            <a:endParaRPr lang="es-ES" sz="1600"/>
          </a:p>
        </p:txBody>
      </p:sp>
      <p:sp>
        <p:nvSpPr>
          <p:cNvPr id="8" name="TextBox 7"/>
          <p:cNvSpPr txBox="1"/>
          <p:nvPr/>
        </p:nvSpPr>
        <p:spPr>
          <a:xfrm>
            <a:off x="8092926" y="3597101"/>
            <a:ext cx="3544892" cy="2062103"/>
          </a:xfrm>
          <a:prstGeom prst="rect">
            <a:avLst/>
          </a:prstGeom>
          <a:noFill/>
        </p:spPr>
        <p:txBody>
          <a:bodyPr wrap="square" rtlCol="0">
            <a:spAutoFit/>
          </a:bodyPr>
          <a:lstStyle/>
          <a:p>
            <a:r>
              <a:rPr lang="es-ES" altLang="fr-FR" sz="1600" b="1">
                <a:solidFill>
                  <a:srgbClr val="024B9C"/>
                </a:solidFill>
              </a:rPr>
              <a:t>Formulación </a:t>
            </a:r>
            <a:r>
              <a:rPr lang="es-ES" altLang="fr-FR" sz="1600"/>
              <a:t>– </a:t>
            </a:r>
            <a:br>
              <a:rPr lang="es-ES" altLang="fr-FR" sz="1600"/>
            </a:br>
            <a:r>
              <a:rPr lang="es-ES" altLang="fr-FR" sz="1600"/>
              <a:t>Diseño de la acción, basada en el análisis realizado durante la identificación. Esto conduce a la elaboración de un documento de acción completo para ser evaluado en términos de calidad, y (a menudo) a una decisión de financiación.</a:t>
            </a:r>
            <a:endParaRPr lang="es-ES" sz="1600"/>
          </a:p>
        </p:txBody>
      </p:sp>
      <p:sp>
        <p:nvSpPr>
          <p:cNvPr id="9" name="TextBox 8"/>
          <p:cNvSpPr txBox="1"/>
          <p:nvPr/>
        </p:nvSpPr>
        <p:spPr>
          <a:xfrm>
            <a:off x="2941080" y="1303767"/>
            <a:ext cx="3994677" cy="1846659"/>
          </a:xfrm>
          <a:prstGeom prst="rect">
            <a:avLst/>
          </a:prstGeom>
          <a:noFill/>
        </p:spPr>
        <p:txBody>
          <a:bodyPr wrap="square" rtlCol="0">
            <a:spAutoFit/>
          </a:bodyPr>
          <a:lstStyle/>
          <a:p>
            <a:r>
              <a:rPr lang="es-ES" altLang="fr-FR" sz="1600" b="1">
                <a:solidFill>
                  <a:srgbClr val="024B9C"/>
                </a:solidFill>
              </a:rPr>
              <a:t>Programación</a:t>
            </a:r>
            <a:r>
              <a:rPr lang="es-ES" altLang="fr-FR" sz="1600"/>
              <a:t> – </a:t>
            </a:r>
            <a:br>
              <a:rPr lang="es-ES" altLang="fr-FR" sz="1600"/>
            </a:br>
            <a:r>
              <a:rPr lang="es-ES" altLang="fr-FR" sz="1600"/>
              <a:t>Analizar la situación y las políticas/estrategias existentes con el fin de identificar las principales cuestiones que la cooperación internacional podría abordar.</a:t>
            </a:r>
          </a:p>
          <a:p>
            <a:endParaRPr lang="es-ES"/>
          </a:p>
        </p:txBody>
      </p:sp>
    </p:spTree>
    <p:extLst>
      <p:ext uri="{BB962C8B-B14F-4D97-AF65-F5344CB8AC3E}">
        <p14:creationId xmlns:p14="http://schemas.microsoft.com/office/powerpoint/2010/main" val="1044072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
              <a:t>¿Qué es el ecosistema OPSYS?</a:t>
            </a:r>
          </a:p>
        </p:txBody>
      </p:sp>
    </p:spTree>
    <p:extLst>
      <p:ext uri="{BB962C8B-B14F-4D97-AF65-F5344CB8AC3E}">
        <p14:creationId xmlns:p14="http://schemas.microsoft.com/office/powerpoint/2010/main" val="21267106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C7A8F-FC68-438A-9669-2D57C050C743}"/>
              </a:ext>
            </a:extLst>
          </p:cNvPr>
          <p:cNvSpPr>
            <a:spLocks noGrp="1"/>
          </p:cNvSpPr>
          <p:nvPr>
            <p:ph type="title"/>
          </p:nvPr>
        </p:nvSpPr>
        <p:spPr/>
        <p:txBody>
          <a:bodyPr/>
          <a:lstStyle/>
          <a:p>
            <a:r>
              <a:rPr lang="es-ES"/>
              <a:t>Matriz de marco lógico</a:t>
            </a:r>
          </a:p>
        </p:txBody>
      </p:sp>
      <p:grpSp>
        <p:nvGrpSpPr>
          <p:cNvPr id="5" name="Group 4">
            <a:extLst>
              <a:ext uri="{FF2B5EF4-FFF2-40B4-BE49-F238E27FC236}">
                <a16:creationId xmlns:a16="http://schemas.microsoft.com/office/drawing/2014/main" id="{6657F184-B5AE-4563-B9C2-4A1DA8AA6AB8}"/>
              </a:ext>
            </a:extLst>
          </p:cNvPr>
          <p:cNvGrpSpPr/>
          <p:nvPr/>
        </p:nvGrpSpPr>
        <p:grpSpPr>
          <a:xfrm>
            <a:off x="3774416" y="1862937"/>
            <a:ext cx="8193511" cy="3584674"/>
            <a:chOff x="3774416" y="1981690"/>
            <a:chExt cx="8193511" cy="3584674"/>
          </a:xfrm>
        </p:grpSpPr>
        <p:sp>
          <p:nvSpPr>
            <p:cNvPr id="7" name="Rectangle 3"/>
            <p:cNvSpPr>
              <a:spLocks noChangeArrowheads="1"/>
            </p:cNvSpPr>
            <p:nvPr/>
          </p:nvSpPr>
          <p:spPr bwMode="auto">
            <a:xfrm>
              <a:off x="5032166" y="4846364"/>
              <a:ext cx="1080000" cy="720000"/>
            </a:xfrm>
            <a:prstGeom prst="rect">
              <a:avLst/>
            </a:prstGeom>
            <a:solidFill>
              <a:srgbClr val="55A71D"/>
            </a:solidFill>
            <a:ln w="12700">
              <a:solidFill>
                <a:srgbClr val="55A71D"/>
              </a:solid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FFFFFF"/>
                </a:solidFill>
                <a:latin typeface="+mn-lt"/>
                <a:ea typeface="Microsoft YaHei" panose="020B0503020204020204" pitchFamily="34" charset="-122"/>
                <a:cs typeface="Arial" panose="020B0604020202020204" pitchFamily="34" charset="0"/>
              </a:endParaRPr>
            </a:p>
          </p:txBody>
        </p:sp>
        <p:sp>
          <p:nvSpPr>
            <p:cNvPr id="8" name="Rectangle 4"/>
            <p:cNvSpPr>
              <a:spLocks noChangeArrowheads="1"/>
            </p:cNvSpPr>
            <p:nvPr/>
          </p:nvSpPr>
          <p:spPr bwMode="auto">
            <a:xfrm>
              <a:off x="5032166" y="4080852"/>
              <a:ext cx="1080000" cy="720000"/>
            </a:xfrm>
            <a:prstGeom prst="rect">
              <a:avLst/>
            </a:prstGeom>
            <a:solidFill>
              <a:srgbClr val="55A71D"/>
            </a:solidFill>
            <a:ln w="12700">
              <a:solidFill>
                <a:srgbClr val="55A71D"/>
              </a:solid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FFFFFF"/>
                </a:solidFill>
                <a:latin typeface="+mn-lt"/>
                <a:ea typeface="Microsoft YaHei" panose="020B0503020204020204" pitchFamily="34" charset="-122"/>
                <a:cs typeface="Arial" panose="020B0604020202020204" pitchFamily="34" charset="0"/>
              </a:endParaRPr>
            </a:p>
          </p:txBody>
        </p:sp>
        <p:sp>
          <p:nvSpPr>
            <p:cNvPr id="9" name="Rectangle 5"/>
            <p:cNvSpPr>
              <a:spLocks noChangeArrowheads="1"/>
            </p:cNvSpPr>
            <p:nvPr/>
          </p:nvSpPr>
          <p:spPr bwMode="auto">
            <a:xfrm>
              <a:off x="5032166" y="3317714"/>
              <a:ext cx="1080000" cy="720000"/>
            </a:xfrm>
            <a:prstGeom prst="rect">
              <a:avLst/>
            </a:prstGeom>
            <a:solidFill>
              <a:srgbClr val="55A71D"/>
            </a:solidFill>
            <a:ln w="12700">
              <a:solidFill>
                <a:srgbClr val="55A71D"/>
              </a:solid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FFFFFF"/>
                </a:solidFill>
                <a:latin typeface="+mn-lt"/>
                <a:ea typeface="Microsoft YaHei" panose="020B0503020204020204" pitchFamily="34" charset="-122"/>
                <a:cs typeface="Arial" panose="020B0604020202020204" pitchFamily="34" charset="0"/>
              </a:endParaRPr>
            </a:p>
          </p:txBody>
        </p:sp>
        <p:sp>
          <p:nvSpPr>
            <p:cNvPr id="10" name="Rectangle 6"/>
            <p:cNvSpPr>
              <a:spLocks noChangeArrowheads="1"/>
            </p:cNvSpPr>
            <p:nvPr/>
          </p:nvSpPr>
          <p:spPr bwMode="auto">
            <a:xfrm>
              <a:off x="5032166" y="2545701"/>
              <a:ext cx="1080000" cy="720000"/>
            </a:xfrm>
            <a:prstGeom prst="rect">
              <a:avLst/>
            </a:prstGeom>
            <a:solidFill>
              <a:srgbClr val="55A71D"/>
            </a:solidFill>
            <a:ln w="12700">
              <a:solidFill>
                <a:srgbClr val="55A71D"/>
              </a:solid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FFFFFF"/>
                </a:solidFill>
                <a:latin typeface="+mn-lt"/>
                <a:ea typeface="Microsoft YaHei" panose="020B0503020204020204" pitchFamily="34" charset="-122"/>
                <a:cs typeface="Arial" panose="020B0604020202020204" pitchFamily="34" charset="0"/>
              </a:endParaRPr>
            </a:p>
          </p:txBody>
        </p:sp>
        <p:sp>
          <p:nvSpPr>
            <p:cNvPr id="11" name="Rectangle 7"/>
            <p:cNvSpPr>
              <a:spLocks noChangeArrowheads="1"/>
            </p:cNvSpPr>
            <p:nvPr/>
          </p:nvSpPr>
          <p:spPr bwMode="auto">
            <a:xfrm>
              <a:off x="6163694" y="4080852"/>
              <a:ext cx="1080000" cy="720000"/>
            </a:xfrm>
            <a:prstGeom prst="rect">
              <a:avLst/>
            </a:prstGeom>
            <a:solidFill>
              <a:srgbClr val="1C7CCA"/>
            </a:solidFill>
            <a:ln w="12700">
              <a:solidFill>
                <a:srgbClr val="1C7CCA"/>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2" name="Rectangle 8"/>
            <p:cNvSpPr>
              <a:spLocks noChangeArrowheads="1"/>
            </p:cNvSpPr>
            <p:nvPr/>
          </p:nvSpPr>
          <p:spPr bwMode="auto">
            <a:xfrm>
              <a:off x="7290449" y="4080852"/>
              <a:ext cx="1080000" cy="720000"/>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3" name="Rectangle 9"/>
            <p:cNvSpPr>
              <a:spLocks noChangeArrowheads="1"/>
            </p:cNvSpPr>
            <p:nvPr/>
          </p:nvSpPr>
          <p:spPr bwMode="auto">
            <a:xfrm>
              <a:off x="6163694" y="3317714"/>
              <a:ext cx="1080000" cy="720000"/>
            </a:xfrm>
            <a:prstGeom prst="rect">
              <a:avLst/>
            </a:prstGeom>
            <a:solidFill>
              <a:srgbClr val="1C7CCA"/>
            </a:solidFill>
            <a:ln w="12700">
              <a:solidFill>
                <a:srgbClr val="1C7CCA"/>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4" name="Rectangle 10"/>
            <p:cNvSpPr>
              <a:spLocks noChangeArrowheads="1"/>
            </p:cNvSpPr>
            <p:nvPr/>
          </p:nvSpPr>
          <p:spPr bwMode="auto">
            <a:xfrm>
              <a:off x="7290449" y="3317714"/>
              <a:ext cx="1080000" cy="714209"/>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5" name="Rectangle 11"/>
            <p:cNvSpPr>
              <a:spLocks noChangeArrowheads="1"/>
            </p:cNvSpPr>
            <p:nvPr/>
          </p:nvSpPr>
          <p:spPr bwMode="auto">
            <a:xfrm>
              <a:off x="6162026" y="2545701"/>
              <a:ext cx="1080000" cy="720000"/>
            </a:xfrm>
            <a:prstGeom prst="rect">
              <a:avLst/>
            </a:prstGeom>
            <a:solidFill>
              <a:srgbClr val="1C7CCA"/>
            </a:solidFill>
            <a:ln w="12700">
              <a:solidFill>
                <a:srgbClr val="1C7CCA"/>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6" name="Rectangle 12"/>
            <p:cNvSpPr>
              <a:spLocks noChangeArrowheads="1"/>
            </p:cNvSpPr>
            <p:nvPr/>
          </p:nvSpPr>
          <p:spPr bwMode="auto">
            <a:xfrm>
              <a:off x="7291884" y="2545701"/>
              <a:ext cx="1080000" cy="720000"/>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7" name="Rectangle 13"/>
            <p:cNvSpPr>
              <a:spLocks noChangeArrowheads="1"/>
            </p:cNvSpPr>
            <p:nvPr/>
          </p:nvSpPr>
          <p:spPr bwMode="auto">
            <a:xfrm>
              <a:off x="10675773" y="4080852"/>
              <a:ext cx="1080000" cy="720000"/>
            </a:xfrm>
            <a:prstGeom prst="rect">
              <a:avLst/>
            </a:prstGeom>
            <a:solidFill>
              <a:srgbClr val="C00000"/>
            </a:solidFill>
            <a:ln w="12700">
              <a:solidFill>
                <a:srgbClr val="C00000"/>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8" name="Rectangle 14"/>
            <p:cNvSpPr>
              <a:spLocks noChangeArrowheads="1"/>
            </p:cNvSpPr>
            <p:nvPr/>
          </p:nvSpPr>
          <p:spPr bwMode="auto">
            <a:xfrm>
              <a:off x="10675773" y="3317714"/>
              <a:ext cx="1080000" cy="720000"/>
            </a:xfrm>
            <a:prstGeom prst="rect">
              <a:avLst/>
            </a:prstGeom>
            <a:solidFill>
              <a:srgbClr val="C00000"/>
            </a:solidFill>
            <a:ln w="12700">
              <a:solidFill>
                <a:srgbClr val="C00000"/>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19" name="Rectangle 15"/>
            <p:cNvSpPr>
              <a:spLocks noChangeArrowheads="1"/>
            </p:cNvSpPr>
            <p:nvPr/>
          </p:nvSpPr>
          <p:spPr bwMode="auto">
            <a:xfrm>
              <a:off x="10675773" y="2545702"/>
              <a:ext cx="1080000" cy="720000"/>
            </a:xfrm>
            <a:prstGeom prst="rect">
              <a:avLst/>
            </a:prstGeom>
            <a:solidFill>
              <a:srgbClr val="C00000"/>
            </a:solidFill>
            <a:ln w="12700">
              <a:solidFill>
                <a:srgbClr val="C00000"/>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20" name="Rectangle 16"/>
            <p:cNvSpPr>
              <a:spLocks noChangeArrowheads="1"/>
            </p:cNvSpPr>
            <p:nvPr/>
          </p:nvSpPr>
          <p:spPr bwMode="auto">
            <a:xfrm>
              <a:off x="4742283" y="1981690"/>
              <a:ext cx="1670050" cy="49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Cadena de resultados</a:t>
              </a:r>
            </a:p>
          </p:txBody>
        </p:sp>
        <p:sp>
          <p:nvSpPr>
            <p:cNvPr id="21" name="Rectangle 17"/>
            <p:cNvSpPr>
              <a:spLocks noChangeArrowheads="1"/>
            </p:cNvSpPr>
            <p:nvPr/>
          </p:nvSpPr>
          <p:spPr bwMode="auto">
            <a:xfrm>
              <a:off x="6050357" y="2193941"/>
              <a:ext cx="1303337"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Indicadores</a:t>
              </a:r>
            </a:p>
          </p:txBody>
        </p:sp>
        <p:sp>
          <p:nvSpPr>
            <p:cNvPr id="22" name="Rectangle 18"/>
            <p:cNvSpPr>
              <a:spLocks noChangeArrowheads="1"/>
            </p:cNvSpPr>
            <p:nvPr/>
          </p:nvSpPr>
          <p:spPr bwMode="auto">
            <a:xfrm>
              <a:off x="9384560" y="2016420"/>
              <a:ext cx="1406525" cy="49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Fuentes de verificación</a:t>
              </a:r>
            </a:p>
          </p:txBody>
        </p:sp>
        <p:sp>
          <p:nvSpPr>
            <p:cNvPr id="23" name="Rectangle 19"/>
            <p:cNvSpPr>
              <a:spLocks noChangeArrowheads="1"/>
            </p:cNvSpPr>
            <p:nvPr/>
          </p:nvSpPr>
          <p:spPr bwMode="auto">
            <a:xfrm>
              <a:off x="10469327" y="2193941"/>
              <a:ext cx="1498600"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Hipótesis</a:t>
              </a:r>
            </a:p>
          </p:txBody>
        </p:sp>
        <p:sp>
          <p:nvSpPr>
            <p:cNvPr id="24" name="Rectangle 20"/>
            <p:cNvSpPr>
              <a:spLocks noChangeArrowheads="1"/>
            </p:cNvSpPr>
            <p:nvPr/>
          </p:nvSpPr>
          <p:spPr bwMode="auto">
            <a:xfrm>
              <a:off x="3774416" y="2573439"/>
              <a:ext cx="1206222" cy="690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Finalidad </a:t>
              </a:r>
              <a:r>
                <a:rPr lang="es-ES" altLang="en-US" sz="1400" i="0">
                  <a:solidFill>
                    <a:schemeClr val="tx1"/>
                  </a:solidFill>
                  <a:latin typeface="+mn-lt"/>
                  <a:ea typeface="Microsoft YaHei" panose="020B0503020204020204" pitchFamily="34" charset="-122"/>
                </a:rPr>
                <a:t>(Objetivo general</a:t>
              </a:r>
              <a:r>
                <a:rPr lang="es-ES" altLang="en-US" sz="1400" b="1" i="0">
                  <a:solidFill>
                    <a:schemeClr val="tx1"/>
                  </a:solidFill>
                  <a:latin typeface="+mn-lt"/>
                  <a:ea typeface="Microsoft YaHei" panose="020B0503020204020204" pitchFamily="34" charset="-122"/>
                </a:rPr>
                <a:t>)</a:t>
              </a:r>
            </a:p>
          </p:txBody>
        </p:sp>
        <p:sp>
          <p:nvSpPr>
            <p:cNvPr id="25" name="Rectangle 21"/>
            <p:cNvSpPr>
              <a:spLocks noChangeArrowheads="1"/>
            </p:cNvSpPr>
            <p:nvPr/>
          </p:nvSpPr>
          <p:spPr bwMode="auto">
            <a:xfrm>
              <a:off x="3774416" y="3336349"/>
              <a:ext cx="1206222" cy="690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nchor="ctr" anchorCtr="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Propósito </a:t>
              </a:r>
              <a:r>
                <a:rPr lang="es-ES" altLang="en-US" sz="1400" i="0">
                  <a:solidFill>
                    <a:schemeClr val="tx1"/>
                  </a:solidFill>
                  <a:latin typeface="+mn-lt"/>
                  <a:ea typeface="Microsoft YaHei" panose="020B0503020204020204" pitchFamily="34" charset="-122"/>
                </a:rPr>
                <a:t>(Objetivos específicos)</a:t>
              </a:r>
            </a:p>
          </p:txBody>
        </p:sp>
        <p:sp>
          <p:nvSpPr>
            <p:cNvPr id="26" name="Rectangle 22"/>
            <p:cNvSpPr>
              <a:spLocks noChangeArrowheads="1"/>
            </p:cNvSpPr>
            <p:nvPr/>
          </p:nvSpPr>
          <p:spPr bwMode="auto">
            <a:xfrm>
              <a:off x="3774416" y="4277754"/>
              <a:ext cx="1206222"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Productos</a:t>
              </a:r>
              <a:endParaRPr lang="es-ES" altLang="en-US" sz="1400" i="0">
                <a:solidFill>
                  <a:schemeClr val="tx1"/>
                </a:solidFill>
                <a:latin typeface="+mn-lt"/>
                <a:ea typeface="Microsoft YaHei" panose="020B0503020204020204" pitchFamily="34" charset="-122"/>
              </a:endParaRPr>
            </a:p>
          </p:txBody>
        </p:sp>
        <p:sp>
          <p:nvSpPr>
            <p:cNvPr id="27" name="Rectangle 23"/>
            <p:cNvSpPr>
              <a:spLocks noChangeArrowheads="1"/>
            </p:cNvSpPr>
            <p:nvPr/>
          </p:nvSpPr>
          <p:spPr bwMode="auto">
            <a:xfrm>
              <a:off x="3774416" y="5045149"/>
              <a:ext cx="1206222"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Actividades</a:t>
              </a:r>
            </a:p>
          </p:txBody>
        </p:sp>
        <p:sp>
          <p:nvSpPr>
            <p:cNvPr id="28" name="Rectangle 17"/>
            <p:cNvSpPr>
              <a:spLocks noChangeArrowheads="1"/>
            </p:cNvSpPr>
            <p:nvPr/>
          </p:nvSpPr>
          <p:spPr bwMode="auto">
            <a:xfrm>
              <a:off x="8458316" y="2193941"/>
              <a:ext cx="998537"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Objetivos</a:t>
              </a:r>
            </a:p>
          </p:txBody>
        </p:sp>
        <p:sp>
          <p:nvSpPr>
            <p:cNvPr id="29" name="Rectangle 12"/>
            <p:cNvSpPr>
              <a:spLocks noChangeArrowheads="1"/>
            </p:cNvSpPr>
            <p:nvPr/>
          </p:nvSpPr>
          <p:spPr bwMode="auto">
            <a:xfrm>
              <a:off x="9547823" y="3317714"/>
              <a:ext cx="1080000" cy="720000"/>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0" name="Rectangle 12"/>
            <p:cNvSpPr>
              <a:spLocks noChangeArrowheads="1"/>
            </p:cNvSpPr>
            <p:nvPr/>
          </p:nvSpPr>
          <p:spPr bwMode="auto">
            <a:xfrm>
              <a:off x="9547823" y="2545701"/>
              <a:ext cx="1080000" cy="720000"/>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1" name="Rectangle 12"/>
            <p:cNvSpPr>
              <a:spLocks noChangeArrowheads="1"/>
            </p:cNvSpPr>
            <p:nvPr/>
          </p:nvSpPr>
          <p:spPr bwMode="auto">
            <a:xfrm>
              <a:off x="9547823" y="4080852"/>
              <a:ext cx="1080000" cy="720000"/>
            </a:xfrm>
            <a:prstGeom prst="rect">
              <a:avLst/>
            </a:prstGeom>
            <a:solidFill>
              <a:srgbClr val="DE8022"/>
            </a:solidFill>
            <a:ln w="12700">
              <a:solidFill>
                <a:srgbClr val="DE8022"/>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2" name="Rectangle 12"/>
            <p:cNvSpPr>
              <a:spLocks noChangeArrowheads="1"/>
            </p:cNvSpPr>
            <p:nvPr/>
          </p:nvSpPr>
          <p:spPr bwMode="auto">
            <a:xfrm>
              <a:off x="8417585" y="2545701"/>
              <a:ext cx="1080000" cy="720000"/>
            </a:xfrm>
            <a:prstGeom prst="rect">
              <a:avLst/>
            </a:prstGeom>
            <a:solidFill>
              <a:srgbClr val="E9CF0D"/>
            </a:solidFill>
            <a:ln w="12700">
              <a:solidFill>
                <a:srgbClr val="E9CF0D"/>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3" name="Rectangle 12"/>
            <p:cNvSpPr>
              <a:spLocks noChangeArrowheads="1"/>
            </p:cNvSpPr>
            <p:nvPr/>
          </p:nvSpPr>
          <p:spPr bwMode="auto">
            <a:xfrm>
              <a:off x="8417585" y="3317714"/>
              <a:ext cx="1080000" cy="720000"/>
            </a:xfrm>
            <a:prstGeom prst="rect">
              <a:avLst/>
            </a:prstGeom>
            <a:solidFill>
              <a:srgbClr val="E9CF0D"/>
            </a:solidFill>
            <a:ln w="12700">
              <a:solidFill>
                <a:srgbClr val="E9CF0D"/>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4" name="Rectangle 12"/>
            <p:cNvSpPr>
              <a:spLocks noChangeArrowheads="1"/>
            </p:cNvSpPr>
            <p:nvPr/>
          </p:nvSpPr>
          <p:spPr bwMode="auto">
            <a:xfrm>
              <a:off x="8417585" y="4080852"/>
              <a:ext cx="1080000" cy="720000"/>
            </a:xfrm>
            <a:prstGeom prst="rect">
              <a:avLst/>
            </a:prstGeom>
            <a:solidFill>
              <a:srgbClr val="E9CF0D"/>
            </a:solidFill>
            <a:ln w="12700">
              <a:solidFill>
                <a:srgbClr val="E9CF0D"/>
              </a:solidFill>
              <a:miter lim="800000"/>
              <a:headEnd/>
              <a:tailEnd/>
            </a:ln>
          </p:spPr>
          <p:txBody>
            <a:bodyPr wrap="none" anchor="ct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93000"/>
                </a:lnSpc>
                <a:spcBef>
                  <a:spcPct val="0"/>
                </a:spcBef>
                <a:buClr>
                  <a:srgbClr val="000000"/>
                </a:buClr>
                <a:buFont typeface="Times New Roman" panose="02020603050405020304" pitchFamily="18" charset="0"/>
                <a:buNone/>
              </a:pPr>
              <a:endParaRPr lang="es-ES" altLang="en-US" sz="4000" i="0">
                <a:solidFill>
                  <a:srgbClr val="000000"/>
                </a:solidFill>
                <a:latin typeface="+mn-lt"/>
                <a:ea typeface="Microsoft YaHei" panose="020B0503020204020204" pitchFamily="34" charset="-122"/>
                <a:cs typeface="Arial" panose="020B0604020202020204" pitchFamily="34" charset="0"/>
              </a:endParaRPr>
            </a:p>
          </p:txBody>
        </p:sp>
        <p:sp>
          <p:nvSpPr>
            <p:cNvPr id="35" name="Rectangle 17"/>
            <p:cNvSpPr>
              <a:spLocks noChangeArrowheads="1"/>
            </p:cNvSpPr>
            <p:nvPr/>
          </p:nvSpPr>
          <p:spPr bwMode="auto">
            <a:xfrm>
              <a:off x="7222436" y="1993566"/>
              <a:ext cx="1216025" cy="49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a:spcBef>
                  <a:spcPct val="20000"/>
                </a:spcBef>
                <a:buChar char="•"/>
                <a:defRPr sz="1400">
                  <a:solidFill>
                    <a:srgbClr val="0F5494"/>
                  </a:solidFill>
                  <a:latin typeface="Verdana" panose="020B0604030504040204" pitchFamily="34" charset="0"/>
                  <a:ea typeface="MS PGothic" panose="020B0600070205080204" pitchFamily="34" charset="-128"/>
                </a:defRPr>
              </a:lvl3pPr>
              <a:lvl4pPr>
                <a:spcBef>
                  <a:spcPct val="20000"/>
                </a:spcBef>
                <a:buChar char="–"/>
                <a:defRPr sz="2000">
                  <a:solidFill>
                    <a:schemeClr val="tx1"/>
                  </a:solidFill>
                  <a:latin typeface="Arial" panose="020B0604020202020204" pitchFamily="34" charset="0"/>
                  <a:ea typeface="MS PGothic" panose="020B0600070205080204" pitchFamily="34" charset="-128"/>
                </a:defRPr>
              </a:lvl4pPr>
              <a:lvl5pPr>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defTabSz="449263"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93000"/>
                </a:lnSpc>
                <a:spcBef>
                  <a:spcPct val="50000"/>
                </a:spcBef>
                <a:buClr>
                  <a:srgbClr val="000000"/>
                </a:buClr>
                <a:buFont typeface="Times New Roman" panose="02020603050405020304" pitchFamily="18" charset="0"/>
                <a:buNone/>
              </a:pPr>
              <a:r>
                <a:rPr lang="es-ES" altLang="en-US" sz="1400" b="1" i="0">
                  <a:solidFill>
                    <a:schemeClr val="tx1"/>
                  </a:solidFill>
                  <a:latin typeface="+mn-lt"/>
                  <a:ea typeface="Microsoft YaHei" panose="020B0503020204020204" pitchFamily="34" charset="-122"/>
                </a:rPr>
                <a:t>Valores de referencia</a:t>
              </a:r>
            </a:p>
          </p:txBody>
        </p:sp>
        <p:sp>
          <p:nvSpPr>
            <p:cNvPr id="36" name="Rectangle 13"/>
            <p:cNvSpPr>
              <a:spLocks noChangeArrowheads="1"/>
            </p:cNvSpPr>
            <p:nvPr/>
          </p:nvSpPr>
          <p:spPr bwMode="auto">
            <a:xfrm>
              <a:off x="10675773" y="4846364"/>
              <a:ext cx="1080000" cy="720000"/>
            </a:xfrm>
            <a:prstGeom prst="rect">
              <a:avLst/>
            </a:prstGeom>
            <a:solidFill>
              <a:srgbClr val="C00000"/>
            </a:solidFill>
            <a:ln w="12700">
              <a:solidFill>
                <a:srgbClr val="C00000"/>
              </a:solidFill>
              <a:miter lim="800000"/>
              <a:headEnd/>
              <a:tailEnd/>
            </a:ln>
          </p:spPr>
          <p:txBody>
            <a:bodyPr wrap="none" anchor="ctr"/>
            <a:lstStyle/>
            <a:p>
              <a:pPr>
                <a:lnSpc>
                  <a:spcPct val="93000"/>
                </a:lnSpc>
                <a:buClr>
                  <a:srgbClr val="000000"/>
                </a:buClr>
                <a:buSzPct val="100000"/>
                <a:buFont typeface="Times New Roman" panose="02020603050405020304" pitchFamily="18" charset="0"/>
                <a:buNone/>
              </a:pPr>
              <a:endParaRPr lang="es-ES" altLang="fr-FR" sz="4000">
                <a:solidFill>
                  <a:srgbClr val="000000"/>
                </a:solidFill>
                <a:cs typeface="Arial" panose="020B0604020202020204" pitchFamily="34" charset="0"/>
              </a:endParaRPr>
            </a:p>
          </p:txBody>
        </p:sp>
      </p:grpSp>
      <p:sp>
        <p:nvSpPr>
          <p:cNvPr id="37" name="TextBox 36"/>
          <p:cNvSpPr txBox="1"/>
          <p:nvPr/>
        </p:nvSpPr>
        <p:spPr>
          <a:xfrm>
            <a:off x="838800" y="2962878"/>
            <a:ext cx="2200050" cy="1200329"/>
          </a:xfrm>
          <a:prstGeom prst="rect">
            <a:avLst/>
          </a:prstGeom>
          <a:noFill/>
        </p:spPr>
        <p:txBody>
          <a:bodyPr wrap="square" rtlCol="0">
            <a:spAutoFit/>
          </a:bodyPr>
          <a:lstStyle/>
          <a:p>
            <a:r>
              <a:rPr lang="es-ES"/>
              <a:t>Indicadores a lo largo de la cadena de información en OPSYS a 3 niveles:</a:t>
            </a:r>
          </a:p>
        </p:txBody>
      </p:sp>
      <p:cxnSp>
        <p:nvCxnSpPr>
          <p:cNvPr id="39" name="Straight Arrow Connector 38"/>
          <p:cNvCxnSpPr>
            <a:cxnSpLocks/>
            <a:stCxn id="37" idx="3"/>
            <a:endCxn id="24" idx="1"/>
          </p:cNvCxnSpPr>
          <p:nvPr/>
        </p:nvCxnSpPr>
        <p:spPr>
          <a:xfrm flipV="1">
            <a:off x="3038850" y="2800134"/>
            <a:ext cx="735566" cy="762909"/>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a:stCxn id="37" idx="3"/>
            <a:endCxn id="25" idx="1"/>
          </p:cNvCxnSpPr>
          <p:nvPr/>
        </p:nvCxnSpPr>
        <p:spPr>
          <a:xfrm>
            <a:off x="3038850" y="3563043"/>
            <a:ext cx="735566" cy="1"/>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cxnSpLocks/>
            <a:stCxn id="37" idx="3"/>
            <a:endCxn id="26" idx="1"/>
          </p:cNvCxnSpPr>
          <p:nvPr/>
        </p:nvCxnSpPr>
        <p:spPr>
          <a:xfrm>
            <a:off x="3038850" y="3563043"/>
            <a:ext cx="735566" cy="741030"/>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00298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816400" y="3067563"/>
            <a:ext cx="4552950" cy="3048000"/>
          </a:xfrm>
          <a:prstGeom prst="rect">
            <a:avLst/>
          </a:prstGeom>
        </p:spPr>
      </p:pic>
      <p:pic>
        <p:nvPicPr>
          <p:cNvPr id="7" name="Picture 6"/>
          <p:cNvPicPr>
            <a:picLocks noChangeAspect="1"/>
          </p:cNvPicPr>
          <p:nvPr/>
        </p:nvPicPr>
        <p:blipFill>
          <a:blip r:embed="rId4"/>
          <a:stretch>
            <a:fillRect/>
          </a:stretch>
        </p:blipFill>
        <p:spPr>
          <a:xfrm>
            <a:off x="448887" y="1979154"/>
            <a:ext cx="11235195" cy="911602"/>
          </a:xfrm>
          <a:prstGeom prst="rect">
            <a:avLst/>
          </a:prstGeom>
        </p:spPr>
      </p:pic>
      <p:sp>
        <p:nvSpPr>
          <p:cNvPr id="9" name="Oval 8"/>
          <p:cNvSpPr/>
          <p:nvPr/>
        </p:nvSpPr>
        <p:spPr>
          <a:xfrm>
            <a:off x="11210257" y="2451580"/>
            <a:ext cx="457200" cy="457200"/>
          </a:xfrm>
          <a:prstGeom prst="ellipse">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a:cxnSpLocks/>
            <a:stCxn id="9" idx="3"/>
            <a:endCxn id="6" idx="3"/>
          </p:cNvCxnSpPr>
          <p:nvPr/>
        </p:nvCxnSpPr>
        <p:spPr>
          <a:xfrm flipH="1">
            <a:off x="8369350" y="2841825"/>
            <a:ext cx="2907862" cy="1749738"/>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A9180E5-6D13-4ABC-871A-34D1FC139479}"/>
              </a:ext>
            </a:extLst>
          </p:cNvPr>
          <p:cNvSpPr>
            <a:spLocks noGrp="1"/>
          </p:cNvSpPr>
          <p:nvPr>
            <p:ph type="title"/>
          </p:nvPr>
        </p:nvSpPr>
        <p:spPr/>
        <p:txBody>
          <a:bodyPr/>
          <a:lstStyle/>
          <a:p>
            <a:r>
              <a:rPr lang="es-ES">
                <a:solidFill>
                  <a:srgbClr val="024B9C"/>
                </a:solidFill>
              </a:rPr>
              <a:t>Funding &amp; Tender Opportunities Portal </a:t>
            </a:r>
            <a:r>
              <a:rPr lang="es-ES" sz="2400">
                <a:solidFill>
                  <a:srgbClr val="024B9C"/>
                </a:solidFill>
              </a:rPr>
              <a:t>Notificaciones a través del Funding &amp; Tenders Portal</a:t>
            </a:r>
            <a:endParaRPr lang="es-ES" sz="2400"/>
          </a:p>
        </p:txBody>
      </p:sp>
    </p:spTree>
    <p:extLst>
      <p:ext uri="{BB962C8B-B14F-4D97-AF65-F5344CB8AC3E}">
        <p14:creationId xmlns:p14="http://schemas.microsoft.com/office/powerpoint/2010/main" val="13320996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pPr/>
              <a:t>62</a:t>
            </a:fld>
            <a:endParaRPr lang="en-GB"/>
          </a:p>
        </p:txBody>
      </p:sp>
      <p:sp>
        <p:nvSpPr>
          <p:cNvPr id="4" name="Title 3">
            <a:extLst>
              <a:ext uri="{FF2B5EF4-FFF2-40B4-BE49-F238E27FC236}">
                <a16:creationId xmlns:a16="http://schemas.microsoft.com/office/drawing/2014/main" id="{08CFB89A-E18F-4109-B3D1-C81C280CD610}"/>
              </a:ext>
            </a:extLst>
          </p:cNvPr>
          <p:cNvSpPr>
            <a:spLocks noGrp="1"/>
          </p:cNvSpPr>
          <p:nvPr>
            <p:ph type="title"/>
          </p:nvPr>
        </p:nvSpPr>
        <p:spPr/>
        <p:txBody>
          <a:bodyPr/>
          <a:lstStyle/>
          <a:p>
            <a:r>
              <a:rPr lang="en-IE">
                <a:solidFill>
                  <a:srgbClr val="024B9C"/>
                </a:solidFill>
              </a:rPr>
              <a:t>Funding &amp; Tender Opportunities Portal</a:t>
            </a:r>
            <a:br>
              <a:rPr lang="en-IE">
                <a:solidFill>
                  <a:srgbClr val="024B9C"/>
                </a:solidFill>
              </a:rPr>
            </a:br>
            <a:r>
              <a:rPr lang="es-ES" sz="2400">
                <a:solidFill>
                  <a:srgbClr val="024B9C"/>
                </a:solidFill>
              </a:rPr>
              <a:t>Notificaciones por correo electrónico</a:t>
            </a:r>
            <a:endParaRPr lang="es-ES"/>
          </a:p>
        </p:txBody>
      </p:sp>
      <p:pic>
        <p:nvPicPr>
          <p:cNvPr id="5" name="Picture 4"/>
          <p:cNvPicPr/>
          <p:nvPr/>
        </p:nvPicPr>
        <p:blipFill>
          <a:blip r:embed="rId2"/>
          <a:stretch>
            <a:fillRect/>
          </a:stretch>
        </p:blipFill>
        <p:spPr>
          <a:xfrm>
            <a:off x="555502" y="2666964"/>
            <a:ext cx="11080996" cy="2793213"/>
          </a:xfrm>
          <a:prstGeom prst="rect">
            <a:avLst/>
          </a:prstGeom>
        </p:spPr>
      </p:pic>
      <p:sp>
        <p:nvSpPr>
          <p:cNvPr id="7" name="Rounded Rectangle 6"/>
          <p:cNvSpPr/>
          <p:nvPr/>
        </p:nvSpPr>
        <p:spPr>
          <a:xfrm>
            <a:off x="2480230" y="4537168"/>
            <a:ext cx="2543031" cy="274320"/>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5865726" y="1781424"/>
            <a:ext cx="3206340"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s-ES">
                <a:solidFill>
                  <a:schemeClr val="bg1"/>
                </a:solidFill>
              </a:rPr>
              <a:t>Enlace a la intervención</a:t>
            </a:r>
          </a:p>
        </p:txBody>
      </p:sp>
      <p:cxnSp>
        <p:nvCxnSpPr>
          <p:cNvPr id="10" name="Straight Arrow Connector 9"/>
          <p:cNvCxnSpPr>
            <a:cxnSpLocks/>
            <a:endCxn id="7" idx="0"/>
          </p:cNvCxnSpPr>
          <p:nvPr/>
        </p:nvCxnSpPr>
        <p:spPr>
          <a:xfrm flipH="1">
            <a:off x="3751746" y="2091756"/>
            <a:ext cx="2360131" cy="2445412"/>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4296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63</a:t>
            </a:fld>
            <a:endParaRPr lang="en-GB"/>
          </a:p>
        </p:txBody>
      </p:sp>
      <p:sp>
        <p:nvSpPr>
          <p:cNvPr id="2" name="Title 1">
            <a:extLst>
              <a:ext uri="{FF2B5EF4-FFF2-40B4-BE49-F238E27FC236}">
                <a16:creationId xmlns:a16="http://schemas.microsoft.com/office/drawing/2014/main" id="{C1FA3736-F497-4687-B1C9-79F8A4CCCA72}"/>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rPr>
              <a:t>Menú </a:t>
            </a:r>
            <a:r>
              <a:rPr lang="es-ES" sz="2400" err="1">
                <a:solidFill>
                  <a:srgbClr val="024B9C"/>
                </a:solidFill>
              </a:rPr>
              <a:t>My</a:t>
            </a:r>
            <a:r>
              <a:rPr lang="es-ES" sz="2400">
                <a:solidFill>
                  <a:srgbClr val="024B9C"/>
                </a:solidFill>
              </a:rPr>
              <a:t> </a:t>
            </a:r>
            <a:r>
              <a:rPr lang="es-ES" sz="2400" err="1">
                <a:solidFill>
                  <a:srgbClr val="024B9C"/>
                </a:solidFill>
              </a:rPr>
              <a:t>Interventions</a:t>
            </a:r>
            <a:endParaRPr lang="es-ES"/>
          </a:p>
        </p:txBody>
      </p:sp>
      <p:pic>
        <p:nvPicPr>
          <p:cNvPr id="7" name="Picture 6"/>
          <p:cNvPicPr>
            <a:picLocks noChangeAspect="1"/>
          </p:cNvPicPr>
          <p:nvPr/>
        </p:nvPicPr>
        <p:blipFill>
          <a:blip r:embed="rId2"/>
          <a:stretch>
            <a:fillRect/>
          </a:stretch>
        </p:blipFill>
        <p:spPr>
          <a:xfrm>
            <a:off x="224118" y="2128044"/>
            <a:ext cx="11765616" cy="4528092"/>
          </a:xfrm>
          <a:prstGeom prst="rect">
            <a:avLst/>
          </a:prstGeom>
        </p:spPr>
      </p:pic>
      <p:sp>
        <p:nvSpPr>
          <p:cNvPr id="8" name="Rounded Rectangle 7"/>
          <p:cNvSpPr/>
          <p:nvPr/>
        </p:nvSpPr>
        <p:spPr>
          <a:xfrm>
            <a:off x="224118" y="4070838"/>
            <a:ext cx="1455213" cy="32125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a:off x="9147769" y="3429000"/>
            <a:ext cx="281354" cy="404447"/>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62491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64</a:t>
            </a:fld>
            <a:endParaRPr lang="en-GB"/>
          </a:p>
        </p:txBody>
      </p:sp>
      <p:sp>
        <p:nvSpPr>
          <p:cNvPr id="2" name="Title 1">
            <a:extLst>
              <a:ext uri="{FF2B5EF4-FFF2-40B4-BE49-F238E27FC236}">
                <a16:creationId xmlns:a16="http://schemas.microsoft.com/office/drawing/2014/main" id="{671310A1-8E96-4ADA-9A97-CC97D1991DD0}"/>
              </a:ext>
            </a:extLst>
          </p:cNvPr>
          <p:cNvSpPr>
            <a:spLocks noGrp="1"/>
          </p:cNvSpPr>
          <p:nvPr>
            <p:ph type="title"/>
          </p:nvPr>
        </p:nvSpPr>
        <p:spPr/>
        <p:txBody>
          <a:bodyPr/>
          <a:lstStyle/>
          <a:p>
            <a:r>
              <a:rPr lang="en-IE">
                <a:solidFill>
                  <a:srgbClr val="024B9C"/>
                </a:solidFill>
              </a:rPr>
              <a:t>Funding &amp; Tender Opportunities Portal</a:t>
            </a:r>
            <a:r>
              <a:rPr lang="en-IE" sz="6000">
                <a:solidFill>
                  <a:srgbClr val="024B9C"/>
                </a:solidFill>
              </a:rPr>
              <a:t/>
            </a:r>
            <a:br>
              <a:rPr lang="en-IE" sz="6000">
                <a:solidFill>
                  <a:srgbClr val="024B9C"/>
                </a:solidFill>
              </a:rPr>
            </a:br>
            <a:r>
              <a:rPr lang="es-ES" sz="2400">
                <a:solidFill>
                  <a:srgbClr val="024B9C"/>
                </a:solidFill>
                <a:cs typeface="Arial"/>
              </a:rPr>
              <a:t>¿Cómo</a:t>
            </a:r>
            <a:r>
              <a:rPr lang="es-ES" sz="2400">
                <a:solidFill>
                  <a:srgbClr val="024B9C"/>
                </a:solidFill>
              </a:rPr>
              <a:t> crear, actualizar o ver el marco lógico en </a:t>
            </a:r>
            <a:r>
              <a:rPr lang="es-ES" sz="2400" err="1">
                <a:solidFill>
                  <a:srgbClr val="024B9C"/>
                </a:solidFill>
              </a:rPr>
              <a:t>My</a:t>
            </a:r>
            <a:r>
              <a:rPr lang="es-ES" sz="2400">
                <a:solidFill>
                  <a:srgbClr val="024B9C"/>
                </a:solidFill>
              </a:rPr>
              <a:t> </a:t>
            </a:r>
            <a:r>
              <a:rPr lang="es-ES" sz="2400" err="1">
                <a:solidFill>
                  <a:srgbClr val="024B9C"/>
                </a:solidFill>
              </a:rPr>
              <a:t>Interventions</a:t>
            </a:r>
            <a:r>
              <a:rPr lang="es-ES" sz="2400">
                <a:solidFill>
                  <a:srgbClr val="024B9C"/>
                </a:solidFill>
              </a:rPr>
              <a:t>?</a:t>
            </a:r>
            <a:endParaRPr lang="es-ES"/>
          </a:p>
        </p:txBody>
      </p:sp>
      <p:pic>
        <p:nvPicPr>
          <p:cNvPr id="6" name="Picture 5"/>
          <p:cNvPicPr>
            <a:picLocks noChangeAspect="1"/>
          </p:cNvPicPr>
          <p:nvPr/>
        </p:nvPicPr>
        <p:blipFill>
          <a:blip r:embed="rId2"/>
          <a:stretch>
            <a:fillRect/>
          </a:stretch>
        </p:blipFill>
        <p:spPr>
          <a:xfrm>
            <a:off x="450597" y="2640364"/>
            <a:ext cx="11364886" cy="4073057"/>
          </a:xfrm>
          <a:prstGeom prst="rect">
            <a:avLst/>
          </a:prstGeom>
        </p:spPr>
      </p:pic>
      <p:sp>
        <p:nvSpPr>
          <p:cNvPr id="7" name="Rounded Rectangle 6"/>
          <p:cNvSpPr/>
          <p:nvPr/>
        </p:nvSpPr>
        <p:spPr>
          <a:xfrm>
            <a:off x="10369900" y="3801035"/>
            <a:ext cx="783770" cy="369031"/>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18625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6247B89-F95D-4EF1-B4C7-7AE0C4CAD605}"/>
              </a:ext>
            </a:extLst>
          </p:cNvPr>
          <p:cNvSpPr>
            <a:spLocks noGrp="1"/>
          </p:cNvSpPr>
          <p:nvPr>
            <p:ph sz="half" idx="1"/>
          </p:nvPr>
        </p:nvSpPr>
        <p:spPr/>
        <p:txBody>
          <a:bodyPr anchor="ctr" anchorCtr="0"/>
          <a:lstStyle/>
          <a:p>
            <a:pPr marL="0" indent="0">
              <a:buNone/>
            </a:pPr>
            <a:r>
              <a:rPr lang="es-ES" sz="2000"/>
              <a:t>Puede acceder a una </a:t>
            </a:r>
            <a:r>
              <a:rPr lang="es-ES" sz="2000">
                <a:hlinkClick r:id="rId3"/>
              </a:rPr>
              <a:t>lista de indicadores básicos </a:t>
            </a:r>
            <a:r>
              <a:rPr lang="es-ES" sz="2000"/>
              <a:t>de acuerdo con las prioridades de la política de acción exterior y los marcadores CAD de la OCDE. 
</a:t>
            </a:r>
            <a:endParaRPr lang="en-US" sz="2000"/>
          </a:p>
          <a:p>
            <a:pPr marL="0" indent="0">
              <a:buNone/>
            </a:pPr>
            <a:r>
              <a:rPr lang="es-ES" sz="2000"/>
              <a:t>Únase al foro </a:t>
            </a:r>
            <a:r>
              <a:rPr lang="es-ES" sz="2000">
                <a:hlinkClick r:id="rId4"/>
              </a:rPr>
              <a:t>Capacidad4Dev</a:t>
            </a:r>
            <a:r>
              <a:rPr lang="es-ES" sz="2000"/>
              <a:t> sobre ecosistemas OPSYS para actualizaciones y más recursos.</a:t>
            </a:r>
            <a:endParaRPr lang="en-US" sz="2000"/>
          </a:p>
        </p:txBody>
      </p:sp>
      <p:sp>
        <p:nvSpPr>
          <p:cNvPr id="2" name="Title 1">
            <a:extLst>
              <a:ext uri="{FF2B5EF4-FFF2-40B4-BE49-F238E27FC236}">
                <a16:creationId xmlns:a16="http://schemas.microsoft.com/office/drawing/2014/main" id="{B23F1CB9-0605-4830-87CD-254BEFA6D835}"/>
              </a:ext>
            </a:extLst>
          </p:cNvPr>
          <p:cNvSpPr>
            <a:spLocks noGrp="1"/>
          </p:cNvSpPr>
          <p:nvPr>
            <p:ph type="title"/>
          </p:nvPr>
        </p:nvSpPr>
        <p:spPr/>
        <p:txBody>
          <a:bodyPr/>
          <a:lstStyle/>
          <a:p>
            <a:r>
              <a:rPr lang="es-ES">
                <a:solidFill>
                  <a:srgbClr val="024B9C"/>
                </a:solidFill>
              </a:rPr>
              <a:t>Funding &amp; Tender Opportunities Portal</a:t>
            </a:r>
            <a:br>
              <a:rPr lang="es-ES">
                <a:solidFill>
                  <a:srgbClr val="024B9C"/>
                </a:solidFill>
              </a:rPr>
            </a:br>
            <a:r>
              <a:rPr lang="es-ES" sz="2400">
                <a:solidFill>
                  <a:srgbClr val="024B9C"/>
                </a:solidFill>
              </a:rPr>
              <a:t>Acceso a indicadores básicos</a:t>
            </a:r>
            <a:endParaRPr lang="es-ES"/>
          </a:p>
        </p:txBody>
      </p:sp>
      <p:pic>
        <p:nvPicPr>
          <p:cNvPr id="8" name="Picture 9" descr="Graphical user interface, website&#10;&#10;Description automatically generated">
            <a:extLst>
              <a:ext uri="{FF2B5EF4-FFF2-40B4-BE49-F238E27FC236}">
                <a16:creationId xmlns:a16="http://schemas.microsoft.com/office/drawing/2014/main" id="{5BC101F7-2989-4211-A24E-E8D58A864E16}"/>
              </a:ext>
            </a:extLst>
          </p:cNvPr>
          <p:cNvPicPr>
            <a:picLocks noGrp="1" noChangeAspect="1"/>
          </p:cNvPicPr>
          <p:nvPr>
            <p:ph sz="half" idx="2"/>
          </p:nvPr>
        </p:nvPicPr>
        <p:blipFill>
          <a:blip r:embed="rId5"/>
          <a:stretch>
            <a:fillRect/>
          </a:stretch>
        </p:blipFill>
        <p:spPr>
          <a:xfrm>
            <a:off x="6402388" y="1979938"/>
            <a:ext cx="5327650" cy="3598212"/>
          </a:xfrm>
          <a:prstGeom prst="rect">
            <a:avLst/>
          </a:prstGeom>
        </p:spPr>
      </p:pic>
    </p:spTree>
    <p:extLst>
      <p:ext uri="{BB962C8B-B14F-4D97-AF65-F5344CB8AC3E}">
        <p14:creationId xmlns:p14="http://schemas.microsoft.com/office/powerpoint/2010/main" val="35864267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185F9-A305-4CC9-9650-4531768A6709}"/>
              </a:ext>
            </a:extLst>
          </p:cNvPr>
          <p:cNvSpPr>
            <a:spLocks noGrp="1"/>
          </p:cNvSpPr>
          <p:nvPr>
            <p:ph type="ctrTitle"/>
          </p:nvPr>
        </p:nvSpPr>
        <p:spPr/>
        <p:txBody>
          <a:bodyPr/>
          <a:lstStyle/>
          <a:p>
            <a:pPr marL="1143000" indent="-1143000">
              <a:buFont typeface="+mj-lt"/>
              <a:buAutoNum type="arabicPeriod" startAt="4"/>
            </a:pPr>
            <a:r>
              <a:rPr lang="es-ES"/>
              <a:t>Ejemplos de las características del sistema</a:t>
            </a:r>
          </a:p>
        </p:txBody>
      </p:sp>
      <p:sp>
        <p:nvSpPr>
          <p:cNvPr id="3" name="Subtitle 2">
            <a:extLst>
              <a:ext uri="{FF2B5EF4-FFF2-40B4-BE49-F238E27FC236}">
                <a16:creationId xmlns:a16="http://schemas.microsoft.com/office/drawing/2014/main" id="{D298988E-8C7C-4312-AA75-3CB1DF4F0973}"/>
              </a:ext>
            </a:extLst>
          </p:cNvPr>
          <p:cNvSpPr>
            <a:spLocks noGrp="1"/>
          </p:cNvSpPr>
          <p:nvPr>
            <p:ph type="subTitle" idx="1"/>
          </p:nvPr>
        </p:nvSpPr>
        <p:spPr/>
        <p:txBody>
          <a:bodyPr/>
          <a:lstStyle/>
          <a:p>
            <a:pPr marL="342900" indent="-342900">
              <a:buClr>
                <a:schemeClr val="accent5"/>
              </a:buClr>
              <a:buFont typeface="Arial" panose="020B0604020202020204" pitchFamily="34" charset="0"/>
              <a:buChar char="•"/>
            </a:pPr>
            <a:r>
              <a:rPr lang="es-ES"/>
              <a:t>Aplicables por el momento únicamente sobre contratos específicos</a:t>
            </a:r>
          </a:p>
          <a:p>
            <a:pPr marL="342900" indent="-342900">
              <a:buClr>
                <a:schemeClr val="accent5"/>
              </a:buClr>
              <a:buFont typeface="Arial" panose="020B0604020202020204" pitchFamily="34" charset="0"/>
              <a:buChar char="•"/>
            </a:pPr>
            <a:r>
              <a:rPr lang="es-ES"/>
              <a:t>Aplicables sobre otros tipos de contrato más adelante</a:t>
            </a:r>
          </a:p>
        </p:txBody>
      </p:sp>
    </p:spTree>
    <p:extLst>
      <p:ext uri="{BB962C8B-B14F-4D97-AF65-F5344CB8AC3E}">
        <p14:creationId xmlns:p14="http://schemas.microsoft.com/office/powerpoint/2010/main" val="12677923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F64E3CF-31F6-4788-BE60-6D8F42E06339}"/>
              </a:ext>
            </a:extLst>
          </p:cNvPr>
          <p:cNvGrpSpPr/>
          <p:nvPr/>
        </p:nvGrpSpPr>
        <p:grpSpPr>
          <a:xfrm>
            <a:off x="2281227" y="1426766"/>
            <a:ext cx="7629545" cy="4584130"/>
            <a:chOff x="854932" y="1554233"/>
            <a:chExt cx="7629545" cy="4584130"/>
          </a:xfrm>
        </p:grpSpPr>
        <p:pic>
          <p:nvPicPr>
            <p:cNvPr id="8" name="Picture 7"/>
            <p:cNvPicPr>
              <a:picLocks noChangeAspect="1"/>
            </p:cNvPicPr>
            <p:nvPr/>
          </p:nvPicPr>
          <p:blipFill>
            <a:blip r:embed="rId2"/>
            <a:stretch>
              <a:fillRect/>
            </a:stretch>
          </p:blipFill>
          <p:spPr>
            <a:xfrm>
              <a:off x="854932" y="1554233"/>
              <a:ext cx="5373590" cy="458413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stretch>
              <a:fillRect/>
            </a:stretch>
          </p:blipFill>
          <p:spPr>
            <a:xfrm>
              <a:off x="2179866" y="1570305"/>
              <a:ext cx="5559700" cy="4568058"/>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stretch>
              <a:fillRect/>
            </a:stretch>
          </p:blipFill>
          <p:spPr>
            <a:xfrm>
              <a:off x="3541727" y="1554233"/>
              <a:ext cx="4942750" cy="4582774"/>
            </a:xfrm>
            <a:prstGeom prst="rect">
              <a:avLst/>
            </a:prstGeom>
            <a:ln>
              <a:noFill/>
            </a:ln>
            <a:effectLst>
              <a:outerShdw blurRad="292100" dist="139700" dir="2700000" algn="tl" rotWithShape="0">
                <a:srgbClr val="333333">
                  <a:alpha val="65000"/>
                </a:srgbClr>
              </a:outerShdw>
            </a:effectLst>
          </p:spPr>
        </p:pic>
      </p:grpSp>
      <p:sp>
        <p:nvSpPr>
          <p:cNvPr id="6" name="Title 5"/>
          <p:cNvSpPr>
            <a:spLocks noGrp="1"/>
          </p:cNvSpPr>
          <p:nvPr>
            <p:ph type="title"/>
          </p:nvPr>
        </p:nvSpPr>
        <p:spPr/>
        <p:txBody>
          <a:bodyPr/>
          <a:lstStyle/>
          <a:p>
            <a:r>
              <a:rPr lang="es-ES">
                <a:solidFill>
                  <a:srgbClr val="024B9C"/>
                </a:solidFill>
              </a:rPr>
              <a:t>Firma electrónica de contratos</a:t>
            </a:r>
            <a:br>
              <a:rPr lang="es-ES">
                <a:solidFill>
                  <a:srgbClr val="024B9C"/>
                </a:solidFill>
              </a:rPr>
            </a:br>
            <a:r>
              <a:rPr lang="es-ES" sz="2400">
                <a:solidFill>
                  <a:srgbClr val="024B9C"/>
                </a:solidFill>
              </a:rPr>
              <a:t>Ejemplo de contrato específico generado automáticamente en OPSYS</a:t>
            </a:r>
          </a:p>
        </p:txBody>
      </p:sp>
    </p:spTree>
    <p:extLst>
      <p:ext uri="{BB962C8B-B14F-4D97-AF65-F5344CB8AC3E}">
        <p14:creationId xmlns:p14="http://schemas.microsoft.com/office/powerpoint/2010/main" val="32827701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Machine generated alternative text:&#10;UNKNOWN UNKNOWN &#10;Sign a transaction &#10;Welcome UNKNOWN UNKNOWN, you have been requested to digitally sign a transactiom &#10;Please authenticate with your ELI Login password to perform the signature. &#10;Requested by signature-callbacks &#10;Description: Please sign the Contract document &#10;Reason: For Signature &#10;Comment &#10;Password &#10;Sign &#10;Printer-triendly Version I @ See the complete transaction ">
            <a:extLst>
              <a:ext uri="{FF2B5EF4-FFF2-40B4-BE49-F238E27FC236}">
                <a16:creationId xmlns:a16="http://schemas.microsoft.com/office/drawing/2014/main" id="{903CD1DB-AAB0-4DC8-A193-762F786E13B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292" y="1475754"/>
            <a:ext cx="8233416" cy="4450320"/>
          </a:xfrm>
          <a:prstGeom prst="rect">
            <a:avLst/>
          </a:prstGeom>
          <a:noFill/>
          <a:ln>
            <a:solidFill>
              <a:schemeClr val="tx2"/>
            </a:solidFill>
          </a:ln>
        </p:spPr>
      </p:pic>
      <p:sp>
        <p:nvSpPr>
          <p:cNvPr id="3" name="Title 2">
            <a:extLst>
              <a:ext uri="{FF2B5EF4-FFF2-40B4-BE49-F238E27FC236}">
                <a16:creationId xmlns:a16="http://schemas.microsoft.com/office/drawing/2014/main" id="{DEF95726-9EB9-4980-9B81-E5FB696F3CD7}"/>
              </a:ext>
            </a:extLst>
          </p:cNvPr>
          <p:cNvSpPr>
            <a:spLocks noGrp="1"/>
          </p:cNvSpPr>
          <p:nvPr>
            <p:ph type="title"/>
          </p:nvPr>
        </p:nvSpPr>
        <p:spPr/>
        <p:txBody>
          <a:bodyPr/>
          <a:lstStyle/>
          <a:p>
            <a:r>
              <a:rPr lang="es-ES">
                <a:solidFill>
                  <a:srgbClr val="024B9C"/>
                </a:solidFill>
              </a:rPr>
              <a:t>Firma electrónica de contratos</a:t>
            </a:r>
            <a:br>
              <a:rPr lang="es-ES">
                <a:solidFill>
                  <a:srgbClr val="024B9C"/>
                </a:solidFill>
              </a:rPr>
            </a:br>
            <a:r>
              <a:rPr lang="es-ES" sz="2400">
                <a:solidFill>
                  <a:srgbClr val="024B9C"/>
                </a:solidFill>
              </a:rPr>
              <a:t>Ejemplo de contrato específico generado automáticamente en OPSYS</a:t>
            </a:r>
            <a:endParaRPr lang="es-ES"/>
          </a:p>
        </p:txBody>
      </p:sp>
      <p:sp>
        <p:nvSpPr>
          <p:cNvPr id="9" name="Rounded Rectangle 5">
            <a:extLst>
              <a:ext uri="{FF2B5EF4-FFF2-40B4-BE49-F238E27FC236}">
                <a16:creationId xmlns:a16="http://schemas.microsoft.com/office/drawing/2014/main" id="{645819BD-BA8E-4163-982C-6AAFA5636ECF}"/>
              </a:ext>
            </a:extLst>
          </p:cNvPr>
          <p:cNvSpPr/>
          <p:nvPr/>
        </p:nvSpPr>
        <p:spPr>
          <a:xfrm>
            <a:off x="4441370" y="2956955"/>
            <a:ext cx="3645726" cy="700645"/>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78274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solidFill>
                  <a:srgbClr val="024B9C"/>
                </a:solidFill>
              </a:rPr>
              <a:t>Firma electrónica de contratos</a:t>
            </a:r>
          </a:p>
        </p:txBody>
      </p:sp>
      <p:pic>
        <p:nvPicPr>
          <p:cNvPr id="8" name="Content Placeholder 7">
            <a:extLst>
              <a:ext uri="{FF2B5EF4-FFF2-40B4-BE49-F238E27FC236}">
                <a16:creationId xmlns:a16="http://schemas.microsoft.com/office/drawing/2014/main" id="{A560CDD6-4326-4FBC-B1F5-C153FD82207D}"/>
              </a:ext>
            </a:extLst>
          </p:cNvPr>
          <p:cNvPicPr>
            <a:picLocks noGrp="1" noChangeAspect="1"/>
          </p:cNvPicPr>
          <p:nvPr>
            <p:ph idx="1"/>
          </p:nvPr>
        </p:nvPicPr>
        <p:blipFill>
          <a:blip r:embed="rId2"/>
          <a:stretch>
            <a:fillRect/>
          </a:stretch>
        </p:blipFill>
        <p:spPr>
          <a:xfrm>
            <a:off x="1613154" y="1421864"/>
            <a:ext cx="8965692" cy="4452557"/>
          </a:xfrm>
          <a:prstGeom prst="rect">
            <a:avLst/>
          </a:prstGeom>
        </p:spPr>
      </p:pic>
      <p:sp>
        <p:nvSpPr>
          <p:cNvPr id="6" name="Rounded Rectangle 5"/>
          <p:cNvSpPr/>
          <p:nvPr/>
        </p:nvSpPr>
        <p:spPr>
          <a:xfrm>
            <a:off x="4393870" y="4441371"/>
            <a:ext cx="1514561" cy="855025"/>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5997040" y="4453247"/>
            <a:ext cx="1514561" cy="855024"/>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3869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p:txBody>
          <a:bodyPr vert="horz" lIns="91440" tIns="45720" rIns="91440" bIns="45720" rtlCol="0" anchor="t">
            <a:noAutofit/>
          </a:bodyPr>
          <a:lstStyle/>
          <a:p>
            <a:r>
              <a:rPr lang="es-ES" sz="2000"/>
              <a:t>Tiene como objetivo promover </a:t>
            </a:r>
            <a:r>
              <a:rPr lang="es-ES" sz="2000" b="1">
                <a:solidFill>
                  <a:schemeClr val="tx2"/>
                </a:solidFill>
              </a:rPr>
              <a:t>un cambio en la manera de funcionar</a:t>
            </a:r>
            <a:r>
              <a:rPr lang="es-ES" sz="2000"/>
              <a:t> de la acción exterior de la UE a través de una gestión más eficiente, transparente y </a:t>
            </a:r>
            <a:r>
              <a:rPr lang="es-ES" sz="2000" b="1">
                <a:solidFill>
                  <a:schemeClr val="accent5"/>
                </a:solidFill>
              </a:rPr>
              <a:t>basada en resultados</a:t>
            </a:r>
            <a:r>
              <a:rPr lang="es-ES" sz="2000"/>
              <a:t>.</a:t>
            </a:r>
          </a:p>
          <a:p>
            <a:r>
              <a:rPr lang="es-ES" sz="2000" b="1">
                <a:solidFill>
                  <a:schemeClr val="tx2"/>
                </a:solidFill>
              </a:rPr>
              <a:t>Aborda las funciones operativas y financieras</a:t>
            </a:r>
            <a:r>
              <a:rPr lang="es-ES" sz="2000">
                <a:solidFill>
                  <a:schemeClr val="accent3"/>
                </a:solidFill>
              </a:rPr>
              <a:t> </a:t>
            </a:r>
            <a:r>
              <a:rPr lang="es-ES" sz="2000"/>
              <a:t>de la acción exterior de la UE.</a:t>
            </a:r>
          </a:p>
          <a:p>
            <a:r>
              <a:rPr lang="es-ES" sz="2000" b="1">
                <a:solidFill>
                  <a:schemeClr val="tx2"/>
                </a:solidFill>
              </a:rPr>
              <a:t>Abarca todo el ciclo de vida de la intervención</a:t>
            </a:r>
            <a:r>
              <a:rPr lang="es-ES" sz="2000"/>
              <a:t>, desde la fase de programación hasta la fase de cierre, incluyendo la evaluación final. </a:t>
            </a:r>
            <a:endParaRPr lang="en-GB" sz="2000"/>
          </a:p>
        </p:txBody>
      </p:sp>
      <p:sp>
        <p:nvSpPr>
          <p:cNvPr id="8" name="Title 7"/>
          <p:cNvSpPr>
            <a:spLocks noGrp="1"/>
          </p:cNvSpPr>
          <p:nvPr>
            <p:ph type="title"/>
          </p:nvPr>
        </p:nvSpPr>
        <p:spPr/>
        <p:txBody>
          <a:bodyPr/>
          <a:lstStyle/>
          <a:p>
            <a:r>
              <a:rPr lang="en-US"/>
              <a:t>Un cambio de mentalidad</a:t>
            </a:r>
            <a:endParaRPr lang="en-GB"/>
          </a:p>
        </p:txBody>
      </p:sp>
      <p:pic>
        <p:nvPicPr>
          <p:cNvPr id="5" name="Content Placeholder 4"/>
          <p:cNvPicPr>
            <a:picLocks noGrp="1" noChangeAspect="1"/>
          </p:cNvPicPr>
          <p:nvPr>
            <p:ph sz="half" idx="2"/>
          </p:nvPr>
        </p:nvPicPr>
        <p:blipFill>
          <a:blip r:embed="rId3"/>
          <a:stretch>
            <a:fillRect/>
          </a:stretch>
        </p:blipFill>
        <p:spPr>
          <a:xfrm>
            <a:off x="6986108" y="1825625"/>
            <a:ext cx="4160210" cy="3906838"/>
          </a:xfrm>
          <a:prstGeom prst="rect">
            <a:avLst/>
          </a:prstGeom>
        </p:spPr>
      </p:pic>
    </p:spTree>
    <p:extLst>
      <p:ext uri="{BB962C8B-B14F-4D97-AF65-F5344CB8AC3E}">
        <p14:creationId xmlns:p14="http://schemas.microsoft.com/office/powerpoint/2010/main" val="8755557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C6294CC-83F8-4555-9893-B548A7863C1B}"/>
              </a:ext>
            </a:extLst>
          </p:cNvPr>
          <p:cNvSpPr>
            <a:spLocks noGrp="1"/>
          </p:cNvSpPr>
          <p:nvPr>
            <p:ph type="title"/>
          </p:nvPr>
        </p:nvSpPr>
        <p:spPr/>
        <p:txBody>
          <a:bodyPr/>
          <a:lstStyle/>
          <a:p>
            <a:r>
              <a:rPr lang="es-ES">
                <a:cs typeface="Arial"/>
              </a:rPr>
              <a:t>Gestionar entregables en My Contracts</a:t>
            </a:r>
            <a:endParaRPr lang="es-ES" i="1">
              <a:cs typeface="Arial"/>
            </a:endParaRPr>
          </a:p>
        </p:txBody>
      </p:sp>
      <p:sp>
        <p:nvSpPr>
          <p:cNvPr id="6" name="TextBox 5">
            <a:extLst>
              <a:ext uri="{FF2B5EF4-FFF2-40B4-BE49-F238E27FC236}">
                <a16:creationId xmlns:a16="http://schemas.microsoft.com/office/drawing/2014/main" id="{BFEE49AE-A9B5-4E24-AB97-7480C69137E2}"/>
              </a:ext>
            </a:extLst>
          </p:cNvPr>
          <p:cNvSpPr txBox="1"/>
          <p:nvPr/>
        </p:nvSpPr>
        <p:spPr>
          <a:xfrm>
            <a:off x="180976" y="5013516"/>
            <a:ext cx="1819274" cy="14927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300">
                <a:solidFill>
                  <a:schemeClr val="bg1"/>
                </a:solidFill>
                <a:latin typeface="Arial"/>
                <a:cs typeface="Arial"/>
              </a:rPr>
              <a:t>In the Funding and Tenders Portal &gt; My Contract(s) &gt; </a:t>
            </a:r>
            <a:r>
              <a:rPr lang="en-US" sz="1300">
                <a:solidFill>
                  <a:schemeClr val="bg1"/>
                </a:solidFill>
                <a:ea typeface="+mn-lt"/>
                <a:cs typeface="+mn-lt"/>
              </a:rPr>
              <a:t> Click on the “Action” button &gt; select the “Manage Contract” option from the drop-down list</a:t>
            </a:r>
          </a:p>
        </p:txBody>
      </p:sp>
      <p:pic>
        <p:nvPicPr>
          <p:cNvPr id="7" name="Content Placeholder 6">
            <a:extLst>
              <a:ext uri="{FF2B5EF4-FFF2-40B4-BE49-F238E27FC236}">
                <a16:creationId xmlns:a16="http://schemas.microsoft.com/office/drawing/2014/main" id="{23670307-0740-4E87-B7AF-AB0AAA5DB149}"/>
              </a:ext>
            </a:extLst>
          </p:cNvPr>
          <p:cNvPicPr>
            <a:picLocks noGrp="1" noChangeAspect="1"/>
          </p:cNvPicPr>
          <p:nvPr>
            <p:ph idx="1"/>
          </p:nvPr>
        </p:nvPicPr>
        <p:blipFill>
          <a:blip r:embed="rId3"/>
          <a:stretch>
            <a:fillRect/>
          </a:stretch>
        </p:blipFill>
        <p:spPr>
          <a:xfrm>
            <a:off x="1764030" y="1561443"/>
            <a:ext cx="8663940" cy="4393692"/>
          </a:xfrm>
          <a:prstGeom prst="rect">
            <a:avLst/>
          </a:prstGeom>
        </p:spPr>
      </p:pic>
      <p:sp>
        <p:nvSpPr>
          <p:cNvPr id="3" name="Rounded Rectangle 2"/>
          <p:cNvSpPr/>
          <p:nvPr/>
        </p:nvSpPr>
        <p:spPr>
          <a:xfrm>
            <a:off x="9446055" y="4482128"/>
            <a:ext cx="895178" cy="466068"/>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38635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a:t>Iniciar una addendum</a:t>
            </a:r>
          </a:p>
        </p:txBody>
      </p:sp>
      <p:pic>
        <p:nvPicPr>
          <p:cNvPr id="7" name="Content Placeholder 6">
            <a:extLst>
              <a:ext uri="{FF2B5EF4-FFF2-40B4-BE49-F238E27FC236}">
                <a16:creationId xmlns:a16="http://schemas.microsoft.com/office/drawing/2014/main" id="{BFEB6F7F-E07F-4E74-AA37-918BC88D7223}"/>
              </a:ext>
            </a:extLst>
          </p:cNvPr>
          <p:cNvPicPr>
            <a:picLocks noGrp="1" noChangeAspect="1"/>
          </p:cNvPicPr>
          <p:nvPr>
            <p:ph idx="1"/>
          </p:nvPr>
        </p:nvPicPr>
        <p:blipFill>
          <a:blip r:embed="rId3"/>
          <a:stretch>
            <a:fillRect/>
          </a:stretch>
        </p:blipFill>
        <p:spPr>
          <a:xfrm>
            <a:off x="1990346" y="1825625"/>
            <a:ext cx="8601832" cy="3881438"/>
          </a:xfrm>
          <a:prstGeom prst="rect">
            <a:avLst/>
          </a:prstGeom>
        </p:spPr>
      </p:pic>
      <p:sp>
        <p:nvSpPr>
          <p:cNvPr id="5" name="Rounded Rectangle 4"/>
          <p:cNvSpPr/>
          <p:nvPr/>
        </p:nvSpPr>
        <p:spPr>
          <a:xfrm>
            <a:off x="8705088" y="2804160"/>
            <a:ext cx="1815537" cy="351022"/>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131709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F41BC-8787-4799-B3E3-05ABEDC361E1}"/>
              </a:ext>
            </a:extLst>
          </p:cNvPr>
          <p:cNvSpPr>
            <a:spLocks noGrp="1"/>
          </p:cNvSpPr>
          <p:nvPr>
            <p:ph type="ctrTitle"/>
          </p:nvPr>
        </p:nvSpPr>
        <p:spPr/>
        <p:txBody>
          <a:bodyPr/>
          <a:lstStyle/>
          <a:p>
            <a:pPr marL="1143000" indent="-1143000">
              <a:buFont typeface="+mj-lt"/>
              <a:buAutoNum type="arabicPeriod" startAt="5"/>
            </a:pPr>
            <a:r>
              <a:rPr lang="es-ES"/>
              <a:t>Recursos</a:t>
            </a:r>
          </a:p>
        </p:txBody>
      </p:sp>
      <p:sp>
        <p:nvSpPr>
          <p:cNvPr id="3" name="Subtitle 2">
            <a:extLst>
              <a:ext uri="{FF2B5EF4-FFF2-40B4-BE49-F238E27FC236}">
                <a16:creationId xmlns:a16="http://schemas.microsoft.com/office/drawing/2014/main" id="{08439561-FE85-480B-B5EB-1329F1F1761F}"/>
              </a:ext>
            </a:extLst>
          </p:cNvPr>
          <p:cNvSpPr>
            <a:spLocks noGrp="1"/>
          </p:cNvSpPr>
          <p:nvPr>
            <p:ph type="subTitle" idx="1"/>
          </p:nvPr>
        </p:nvSpPr>
        <p:spPr/>
        <p:txBody>
          <a:bodyPr/>
          <a:lstStyle/>
          <a:p>
            <a:r>
              <a:rPr lang="es-ES"/>
              <a:t>de apoyo para socios externos</a:t>
            </a:r>
          </a:p>
        </p:txBody>
      </p:sp>
    </p:spTree>
    <p:extLst>
      <p:ext uri="{BB962C8B-B14F-4D97-AF65-F5344CB8AC3E}">
        <p14:creationId xmlns:p14="http://schemas.microsoft.com/office/powerpoint/2010/main" val="33167382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9C4148-708B-41CC-A02B-0B5A134158C8}"/>
              </a:ext>
            </a:extLst>
          </p:cNvPr>
          <p:cNvSpPr>
            <a:spLocks noGrp="1"/>
          </p:cNvSpPr>
          <p:nvPr>
            <p:ph sz="half" idx="1"/>
          </p:nvPr>
        </p:nvSpPr>
        <p:spPr/>
        <p:txBody>
          <a:bodyPr/>
          <a:lstStyle/>
          <a:p>
            <a:pPr>
              <a:spcAft>
                <a:spcPts val="3000"/>
              </a:spcAft>
            </a:pPr>
            <a:r>
              <a:rPr lang="es-ES"/>
              <a:t>Para mas información, consulte el </a:t>
            </a:r>
            <a:r>
              <a:rPr lang="es-ES">
                <a:hlinkClick r:id="rId2"/>
              </a:rPr>
              <a:t>EXACT Wiki</a:t>
            </a:r>
            <a:r>
              <a:rPr lang="es-ES"/>
              <a:t>. </a:t>
            </a:r>
          </a:p>
          <a:p>
            <a:pPr>
              <a:spcAft>
                <a:spcPts val="3000"/>
              </a:spcAft>
            </a:pPr>
            <a:r>
              <a:rPr lang="es-ES"/>
              <a:t>Contenido descargable desde el menú de opciones. </a:t>
            </a:r>
          </a:p>
          <a:p>
            <a:pPr>
              <a:spcAft>
                <a:spcPts val="3000"/>
              </a:spcAft>
            </a:pPr>
            <a:r>
              <a:rPr lang="es-ES"/>
              <a:t>Público y accesible incluso si aún no dispone de cuenta </a:t>
            </a:r>
            <a:r>
              <a:rPr lang="es-ES" b="1"/>
              <a:t>EU Login</a:t>
            </a:r>
            <a:r>
              <a:rPr lang="es-ES"/>
              <a:t>.</a:t>
            </a:r>
          </a:p>
        </p:txBody>
      </p:sp>
      <p:sp>
        <p:nvSpPr>
          <p:cNvPr id="4" name="Title 3">
            <a:extLst>
              <a:ext uri="{FF2B5EF4-FFF2-40B4-BE49-F238E27FC236}">
                <a16:creationId xmlns:a16="http://schemas.microsoft.com/office/drawing/2014/main" id="{C4FE0EA4-8943-4308-9AE3-0F1D40FA3F46}"/>
              </a:ext>
            </a:extLst>
          </p:cNvPr>
          <p:cNvSpPr>
            <a:spLocks noGrp="1"/>
          </p:cNvSpPr>
          <p:nvPr>
            <p:ph type="title"/>
          </p:nvPr>
        </p:nvSpPr>
        <p:spPr/>
        <p:txBody>
          <a:bodyPr/>
          <a:lstStyle/>
          <a:p>
            <a:r>
              <a:rPr lang="es-ES"/>
              <a:t>¿Cómo acceder a la documentación?</a:t>
            </a:r>
          </a:p>
        </p:txBody>
      </p:sp>
      <p:pic>
        <p:nvPicPr>
          <p:cNvPr id="5" name="Picture 3" descr="image005">
            <a:extLst>
              <a:ext uri="{FF2B5EF4-FFF2-40B4-BE49-F238E27FC236}">
                <a16:creationId xmlns:a16="http://schemas.microsoft.com/office/drawing/2014/main" id="{A4896761-72B0-45D6-8770-B6217E5A5FE3}"/>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t="4954" b="9626"/>
          <a:stretch/>
        </p:blipFill>
        <p:spPr bwMode="auto">
          <a:xfrm>
            <a:off x="6822831" y="1825265"/>
            <a:ext cx="4485473" cy="390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227627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A8BBF2-A1E4-4831-8EB4-C98A5E3ED358}"/>
              </a:ext>
            </a:extLst>
          </p:cNvPr>
          <p:cNvSpPr>
            <a:spLocks noGrp="1"/>
          </p:cNvSpPr>
          <p:nvPr>
            <p:ph idx="1"/>
          </p:nvPr>
        </p:nvSpPr>
        <p:spPr/>
        <p:txBody>
          <a:bodyPr/>
          <a:lstStyle/>
          <a:p>
            <a:pPr marL="457200" lvl="1" indent="0">
              <a:spcAft>
                <a:spcPts val="3000"/>
              </a:spcAft>
              <a:buNone/>
            </a:pPr>
            <a:r>
              <a:rPr lang="es-ES" sz="2400">
                <a:ea typeface="Calibri" panose="020F0502020204030204" pitchFamily="34" charset="0"/>
                <a:hlinkClick r:id="rId2"/>
              </a:rPr>
              <a:t>Página de acción exterior de la UE</a:t>
            </a:r>
            <a:r>
              <a:rPr lang="es-ES" sz="2400">
                <a:ea typeface="Calibri" panose="020F0502020204030204" pitchFamily="34" charset="0"/>
              </a:rPr>
              <a:t> (Funding &amp; Tender Portal)</a:t>
            </a:r>
          </a:p>
          <a:p>
            <a:pPr marL="457200" lvl="1" indent="0">
              <a:spcAft>
                <a:spcPts val="3000"/>
              </a:spcAft>
              <a:buNone/>
            </a:pPr>
            <a:r>
              <a:rPr lang="es-ES" sz="2400">
                <a:ea typeface="Calibri" panose="020F0502020204030204" pitchFamily="34" charset="0"/>
                <a:hlinkClick r:id="rId3"/>
              </a:rPr>
              <a:t>Oportunidades de financiación</a:t>
            </a:r>
            <a:r>
              <a:rPr lang="es-ES" sz="2400">
                <a:ea typeface="Calibri" panose="020F0502020204030204" pitchFamily="34" charset="0"/>
              </a:rPr>
              <a:t> (DG INTPA)</a:t>
            </a:r>
          </a:p>
          <a:p>
            <a:pPr marL="457200" lvl="1" indent="0">
              <a:spcAft>
                <a:spcPts val="3000"/>
              </a:spcAft>
              <a:buNone/>
            </a:pPr>
            <a:r>
              <a:rPr lang="es-ES" sz="2400">
                <a:ea typeface="Calibri" panose="020F0502020204030204" pitchFamily="34" charset="0"/>
              </a:rPr>
              <a:t>Contacte con </a:t>
            </a:r>
            <a:r>
              <a:rPr lang="es-ES" sz="2400">
                <a:hlinkClick r:id="rId4"/>
              </a:rPr>
              <a:t>EC-OPSYS-CHANGE-MANAGEMENT@ec.europa.eu</a:t>
            </a:r>
            <a:r>
              <a:rPr lang="es-ES" sz="2400"/>
              <a:t> para apuntarse a otros webinars o al boletín informativo para socios externos</a:t>
            </a:r>
            <a:endParaRPr lang="es-ES" sz="2400">
              <a:ea typeface="Calibri" panose="020F0502020204030204" pitchFamily="34" charset="0"/>
            </a:endParaRPr>
          </a:p>
        </p:txBody>
      </p:sp>
      <p:sp>
        <p:nvSpPr>
          <p:cNvPr id="4" name="Title 3"/>
          <p:cNvSpPr>
            <a:spLocks noGrp="1"/>
          </p:cNvSpPr>
          <p:nvPr>
            <p:ph type="title"/>
          </p:nvPr>
        </p:nvSpPr>
        <p:spPr/>
        <p:txBody>
          <a:bodyPr/>
          <a:lstStyle/>
          <a:p>
            <a:r>
              <a:rPr lang="es-ES" b="1">
                <a:latin typeface="+mn-lt"/>
                <a:ea typeface="Verdana" panose="020B0604030504040204" pitchFamily="34" charset="0"/>
              </a:rPr>
              <a:t>Otros enlaces de interés</a:t>
            </a:r>
          </a:p>
        </p:txBody>
      </p:sp>
      <p:pic>
        <p:nvPicPr>
          <p:cNvPr id="5" name="Graphic 4" descr="Internet">
            <a:extLst>
              <a:ext uri="{FF2B5EF4-FFF2-40B4-BE49-F238E27FC236}">
                <a16:creationId xmlns:a16="http://schemas.microsoft.com/office/drawing/2014/main" id="{E6518CE6-AC58-4BE1-A81F-197923AA4EA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96402" y="1802595"/>
            <a:ext cx="548640" cy="548640"/>
          </a:xfrm>
          <a:prstGeom prst="rect">
            <a:avLst/>
          </a:prstGeom>
        </p:spPr>
      </p:pic>
      <p:pic>
        <p:nvPicPr>
          <p:cNvPr id="6" name="Graphic 5" descr="Internet">
            <a:extLst>
              <a:ext uri="{FF2B5EF4-FFF2-40B4-BE49-F238E27FC236}">
                <a16:creationId xmlns:a16="http://schemas.microsoft.com/office/drawing/2014/main" id="{49B25974-507A-4424-80F7-9DF8BF8C309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96402" y="2625570"/>
            <a:ext cx="548640" cy="548640"/>
          </a:xfrm>
          <a:prstGeom prst="rect">
            <a:avLst/>
          </a:prstGeom>
        </p:spPr>
      </p:pic>
      <p:pic>
        <p:nvPicPr>
          <p:cNvPr id="8" name="Graphic 7" descr="Envelope">
            <a:extLst>
              <a:ext uri="{FF2B5EF4-FFF2-40B4-BE49-F238E27FC236}">
                <a16:creationId xmlns:a16="http://schemas.microsoft.com/office/drawing/2014/main" id="{7D984EFF-8D6E-4B05-9550-5ADC5B86C76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96402" y="3609869"/>
            <a:ext cx="548640" cy="548640"/>
          </a:xfrm>
          <a:prstGeom prst="rect">
            <a:avLst/>
          </a:prstGeom>
        </p:spPr>
      </p:pic>
    </p:spTree>
    <p:extLst>
      <p:ext uri="{BB962C8B-B14F-4D97-AF65-F5344CB8AC3E}">
        <p14:creationId xmlns:p14="http://schemas.microsoft.com/office/powerpoint/2010/main" val="10968161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34750-F408-49D5-89F1-34C04247637D}"/>
              </a:ext>
            </a:extLst>
          </p:cNvPr>
          <p:cNvSpPr>
            <a:spLocks noGrp="1"/>
          </p:cNvSpPr>
          <p:nvPr>
            <p:ph type="ctrTitle"/>
          </p:nvPr>
        </p:nvSpPr>
        <p:spPr/>
        <p:txBody>
          <a:bodyPr anchor="b" anchorCtr="0"/>
          <a:lstStyle/>
          <a:p>
            <a:r>
              <a:rPr lang="es-ES"/>
              <a:t>Gracias por su atención.</a:t>
            </a:r>
          </a:p>
        </p:txBody>
      </p:sp>
    </p:spTree>
    <p:extLst>
      <p:ext uri="{BB962C8B-B14F-4D97-AF65-F5344CB8AC3E}">
        <p14:creationId xmlns:p14="http://schemas.microsoft.com/office/powerpoint/2010/main" val="484538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91440" tIns="45720" rIns="91440" bIns="45720" rtlCol="0" anchor="t">
            <a:noAutofit/>
          </a:bodyPr>
          <a:lstStyle/>
          <a:p>
            <a:r>
              <a:rPr lang="es-ES"/>
              <a:t>OPSYS consiste de un ecosistema de aplicaciones informáticas que utiliza módulos provistos por distintas direcciones generales, por ejemplo:</a:t>
            </a:r>
          </a:p>
          <a:p>
            <a:pPr lvl="1"/>
            <a:r>
              <a:rPr lang="es-ES" b="1">
                <a:solidFill>
                  <a:schemeClr val="accent5"/>
                </a:solidFill>
              </a:rPr>
              <a:t>DG DIGIT</a:t>
            </a:r>
            <a:r>
              <a:rPr lang="es-ES"/>
              <a:t> desarrolla OPSYS;</a:t>
            </a:r>
          </a:p>
          <a:p>
            <a:pPr lvl="1"/>
            <a:r>
              <a:rPr lang="es-ES" b="1">
                <a:solidFill>
                  <a:schemeClr val="accent5"/>
                </a:solidFill>
              </a:rPr>
              <a:t>DG RTD</a:t>
            </a:r>
            <a:r>
              <a:rPr lang="es-ES"/>
              <a:t> facilita los módulos eProcurement y eGrants;</a:t>
            </a:r>
          </a:p>
          <a:p>
            <a:pPr lvl="1"/>
            <a:r>
              <a:rPr lang="es-ES" b="1">
                <a:solidFill>
                  <a:schemeClr val="accent5"/>
                </a:solidFill>
              </a:rPr>
              <a:t>JRC</a:t>
            </a:r>
            <a:r>
              <a:rPr lang="es-ES"/>
              <a:t> comparte PPMT, </a:t>
            </a:r>
            <a:r>
              <a:rPr lang="es-ES" err="1">
                <a:ea typeface="+mn-lt"/>
                <a:cs typeface="+mn-lt"/>
              </a:rPr>
              <a:t>eNotices</a:t>
            </a:r>
            <a:r>
              <a:rPr lang="es-ES">
                <a:ea typeface="+mn-lt"/>
                <a:cs typeface="+mn-lt"/>
              </a:rPr>
              <a:t> y </a:t>
            </a:r>
            <a:r>
              <a:rPr lang="es-ES" err="1"/>
              <a:t>eTendering</a:t>
            </a:r>
            <a:r>
              <a:rPr lang="es-ES"/>
              <a:t> para licitaciones públicas.</a:t>
            </a:r>
            <a:endParaRPr lang="es-ES">
              <a:cs typeface="Arial"/>
            </a:endParaRPr>
          </a:p>
        </p:txBody>
      </p:sp>
      <p:sp>
        <p:nvSpPr>
          <p:cNvPr id="3" name="Title 2"/>
          <p:cNvSpPr>
            <a:spLocks noGrp="1"/>
          </p:cNvSpPr>
          <p:nvPr>
            <p:ph type="title"/>
          </p:nvPr>
        </p:nvSpPr>
        <p:spPr/>
        <p:txBody>
          <a:bodyPr/>
          <a:lstStyle/>
          <a:p>
            <a:r>
              <a:rPr lang="es-ES"/>
              <a:t>Una solución de ventanilla única</a:t>
            </a:r>
          </a:p>
        </p:txBody>
      </p:sp>
    </p:spTree>
    <p:extLst>
      <p:ext uri="{BB962C8B-B14F-4D97-AF65-F5344CB8AC3E}">
        <p14:creationId xmlns:p14="http://schemas.microsoft.com/office/powerpoint/2010/main" val="1316489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chor="ctr" anchorCtr="0"/>
          <a:lstStyle/>
          <a:p>
            <a:r>
              <a:rPr lang="es-ES" sz="1400" b="1"/>
              <a:t>ABAC</a:t>
            </a:r>
            <a:r>
              <a:rPr lang="es-ES" sz="1400"/>
              <a:t> para la gestión la contabilidad y las operaciones financieras</a:t>
            </a:r>
          </a:p>
          <a:p>
            <a:r>
              <a:rPr lang="es-ES" sz="1400"/>
              <a:t>​</a:t>
            </a:r>
            <a:r>
              <a:rPr lang="es-ES" sz="1400" b="1"/>
              <a:t>ARES</a:t>
            </a:r>
            <a:r>
              <a:rPr lang="es-ES" sz="1400"/>
              <a:t> para la gestión electrónica de documentos</a:t>
            </a:r>
          </a:p>
        </p:txBody>
      </p:sp>
      <p:sp>
        <p:nvSpPr>
          <p:cNvPr id="5" name="Content Placeholder 4"/>
          <p:cNvSpPr>
            <a:spLocks noGrp="1"/>
          </p:cNvSpPr>
          <p:nvPr>
            <p:ph sz="half" idx="2"/>
          </p:nvPr>
        </p:nvSpPr>
        <p:spPr/>
        <p:txBody>
          <a:bodyPr anchor="ctr" anchorCtr="0"/>
          <a:lstStyle/>
          <a:p>
            <a:r>
              <a:rPr lang="es-ES" sz="1400" b="1"/>
              <a:t>CRIS</a:t>
            </a:r>
            <a:r>
              <a:rPr lang="es-ES" sz="1400"/>
              <a:t>​</a:t>
            </a:r>
          </a:p>
          <a:p>
            <a:r>
              <a:rPr lang="es-ES" sz="1400" b="1"/>
              <a:t>EAMR</a:t>
            </a:r>
            <a:r>
              <a:rPr lang="es-ES" sz="1400"/>
              <a:t> para elaborar informes de ejecución de proyectos​</a:t>
            </a:r>
          </a:p>
          <a:p>
            <a:r>
              <a:rPr lang="es-ES" sz="1400" b="1"/>
              <a:t>PPMT, TED eTendering y eNotices</a:t>
            </a:r>
            <a:r>
              <a:rPr lang="es-ES" sz="1400"/>
              <a:t> para publicar licitaciones publicas</a:t>
            </a:r>
          </a:p>
          <a:p>
            <a:r>
              <a:rPr lang="es-ES" sz="1400" b="1"/>
              <a:t>e-Calls PROSPECT</a:t>
            </a:r>
            <a:r>
              <a:rPr lang="es-ES" sz="1400"/>
              <a:t> para la gestión de convocatorias de propuestas y el envío de solicitudes en el área de acción exterior de la UE</a:t>
            </a:r>
          </a:p>
          <a:p>
            <a:r>
              <a:rPr lang="es-ES" sz="1400" b="1"/>
              <a:t>ROM</a:t>
            </a:r>
            <a:r>
              <a:rPr lang="es-ES" sz="1400"/>
              <a:t> para la supervisión de resultados</a:t>
            </a:r>
          </a:p>
          <a:p>
            <a:r>
              <a:rPr lang="es-ES" sz="1400" b="1"/>
              <a:t>EVAL</a:t>
            </a:r>
            <a:r>
              <a:rPr lang="es-ES" sz="1400"/>
              <a:t> para evaluaciones</a:t>
            </a:r>
          </a:p>
          <a:p>
            <a:r>
              <a:rPr lang="es-ES" sz="1400" b="1"/>
              <a:t>AUDIT</a:t>
            </a:r>
            <a:r>
              <a:rPr lang="es-ES" sz="1400"/>
              <a:t> para el seguimiento y presentación de informes de auditoria ​</a:t>
            </a:r>
          </a:p>
          <a:p>
            <a:r>
              <a:rPr lang="es-ES" sz="1400" b="1"/>
              <a:t>GIS</a:t>
            </a:r>
            <a:r>
              <a:rPr lang="es-ES" sz="1400"/>
              <a:t> para la geolocalización de proyectos​</a:t>
            </a:r>
          </a:p>
        </p:txBody>
      </p:sp>
      <p:sp>
        <p:nvSpPr>
          <p:cNvPr id="3" name="Title 2"/>
          <p:cNvSpPr>
            <a:spLocks noGrp="1"/>
          </p:cNvSpPr>
          <p:nvPr>
            <p:ph type="title"/>
          </p:nvPr>
        </p:nvSpPr>
        <p:spPr/>
        <p:txBody>
          <a:bodyPr/>
          <a:lstStyle/>
          <a:p>
            <a:r>
              <a:rPr lang="es-ES"/>
              <a:t>Una solución de ventanilla única</a:t>
            </a:r>
            <a:endParaRPr lang="en-GB"/>
          </a:p>
        </p:txBody>
      </p:sp>
    </p:spTree>
    <p:extLst>
      <p:ext uri="{BB962C8B-B14F-4D97-AF65-F5344CB8AC3E}">
        <p14:creationId xmlns:p14="http://schemas.microsoft.com/office/powerpoint/2010/main" val="51083791"/>
      </p:ext>
    </p:extLst>
  </p:cSld>
  <p:clrMapOvr>
    <a:masterClrMapping/>
  </p:clrMapOvr>
</p:sld>
</file>

<file path=ppt/theme/theme1.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18F24F2D4E8140A461B5DCD99F9D2E" ma:contentTypeVersion="11" ma:contentTypeDescription="Create a new document." ma:contentTypeScope="" ma:versionID="7a825427d42c9e9d7a153134804fd931">
  <xsd:schema xmlns:xsd="http://www.w3.org/2001/XMLSchema" xmlns:xs="http://www.w3.org/2001/XMLSchema" xmlns:p="http://schemas.microsoft.com/office/2006/metadata/properties" xmlns:ns2="a5835c61-ca2e-49ee-8dca-a76e9f0344a3" xmlns:ns3="ba7bd860-1739-4001-af8a-147771a6eb05" targetNamespace="http://schemas.microsoft.com/office/2006/metadata/properties" ma:root="true" ma:fieldsID="a7f5b75b5a05bb523bfd3edae11e83a6" ns2:_="" ns3:_="">
    <xsd:import namespace="a5835c61-ca2e-49ee-8dca-a76e9f0344a3"/>
    <xsd:import namespace="ba7bd860-1739-4001-af8a-147771a6eb0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835c61-ca2e-49ee-8dca-a76e9f0344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7bd860-1739-4001-af8a-147771a6eb05"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BFF597C-D2B0-475F-84C3-73250E213F99}">
  <ds:schemaRefs>
    <ds:schemaRef ds:uri="a5835c61-ca2e-49ee-8dca-a76e9f0344a3"/>
    <ds:schemaRef ds:uri="ba7bd860-1739-4001-af8a-147771a6eb0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5380723-2AD9-4F88-B18E-4959E8F3A1DE}">
  <ds:schemaRefs>
    <ds:schemaRef ds:uri="http://schemas.microsoft.com/sharepoint/v3/contenttype/forms"/>
  </ds:schemaRefs>
</ds:datastoreItem>
</file>

<file path=customXml/itemProps3.xml><?xml version="1.0" encoding="utf-8"?>
<ds:datastoreItem xmlns:ds="http://schemas.openxmlformats.org/officeDocument/2006/customXml" ds:itemID="{9B54893B-E5FA-4DC6-98A4-F1F316AE464D}">
  <ds:schemaRefs>
    <ds:schemaRef ds:uri="http://purl.org/dc/elements/1.1/"/>
    <ds:schemaRef ds:uri="http://schemas.microsoft.com/office/2006/metadata/properties"/>
    <ds:schemaRef ds:uri="a5835c61-ca2e-49ee-8dca-a76e9f0344a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ba7bd860-1739-4001-af8a-147771a6eb0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242</TotalTime>
  <Words>5458</Words>
  <Application>Microsoft Office PowerPoint</Application>
  <PresentationFormat>Widescreen</PresentationFormat>
  <Paragraphs>746</Paragraphs>
  <Slides>75</Slides>
  <Notes>43</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75</vt:i4>
      </vt:variant>
    </vt:vector>
  </HeadingPairs>
  <TitlesOfParts>
    <vt:vector size="85" baseType="lpstr">
      <vt:lpstr>Microsoft YaHei</vt:lpstr>
      <vt:lpstr>-apple-system</vt:lpstr>
      <vt:lpstr>Arial</vt:lpstr>
      <vt:lpstr>Arial Black</vt:lpstr>
      <vt:lpstr>Calibri</vt:lpstr>
      <vt:lpstr>Helvetica</vt:lpstr>
      <vt:lpstr>Times New Roman</vt:lpstr>
      <vt:lpstr>Verdana</vt:lpstr>
      <vt:lpstr>Wingdings</vt:lpstr>
      <vt:lpstr>1_Office Theme</vt:lpstr>
      <vt:lpstr>Sesión informativa sobre el ecosistema OPSYS</vt:lpstr>
      <vt:lpstr>Agenda</vt:lpstr>
      <vt:lpstr>Ponentes</vt:lpstr>
      <vt:lpstr>Situación actual del ecosistema OPSYS</vt:lpstr>
      <vt:lpstr>Acción exterior de la UE:  Funciones y responsabilidades</vt:lpstr>
      <vt:lpstr>¿Qué es el ecosistema OPSYS?</vt:lpstr>
      <vt:lpstr>Un cambio de mentalidad</vt:lpstr>
      <vt:lpstr>Una solución de ventanilla única</vt:lpstr>
      <vt:lpstr>Una solución de ventanilla única</vt:lpstr>
      <vt:lpstr>Una solución de ventanilla única</vt:lpstr>
      <vt:lpstr>¿Por qué OPSYS?</vt:lpstr>
      <vt:lpstr>¿Cuáles son sus beneficios?</vt:lpstr>
      <vt:lpstr>Perspectiva política</vt:lpstr>
      <vt:lpstr>El ecosistema OPSYS cumple con el marco de resultados</vt:lpstr>
      <vt:lpstr>Perspectiva de actividad</vt:lpstr>
      <vt:lpstr>Modos de gestión</vt:lpstr>
      <vt:lpstr>Tipos de convocatoria</vt:lpstr>
      <vt:lpstr>Tipos de convocatoria</vt:lpstr>
      <vt:lpstr>Procedimientos restringidos / abiertos</vt:lpstr>
      <vt:lpstr>Tipos de convocatoria</vt:lpstr>
      <vt:lpstr>Cronología orientativa de un  procedimiento abierto</vt:lpstr>
      <vt:lpstr>Cronología orientativa de un  procedimiento restringido internacional</vt:lpstr>
      <vt:lpstr>Cronología orientativa de un procedimiento de hermanamiento</vt:lpstr>
      <vt:lpstr>Tipos de contrato</vt:lpstr>
      <vt:lpstr>Perspectiva legal</vt:lpstr>
      <vt:lpstr>Documentación de referencia</vt:lpstr>
      <vt:lpstr>PRAG permanece bajo revisión a lo largo del programa Ejemplos de párrafos afectados por revisiones</vt:lpstr>
      <vt:lpstr>Perspectiva técnica</vt:lpstr>
      <vt:lpstr>Desde la publicación de la licitación hasta el contrato hasta el 1 de agosto de 2020</vt:lpstr>
      <vt:lpstr>Desde la publicación de la licitación hasta el Contrato en la actualidad</vt:lpstr>
      <vt:lpstr>Desde la publicación de la licitación hasta el contrato a partir de la próxima versión de eProcurement (finales de 2021)</vt:lpstr>
      <vt:lpstr>Desde la publicación de la licitación hasta el contrato a partir de la siguiente versión de eProcurement (2022)</vt:lpstr>
      <vt:lpstr>Desde la publicación de la Convocatoria de Propuestas hasta el Contrato en la actualidad</vt:lpstr>
      <vt:lpstr>Desde la publicación de la Convocatoria de Propuestas hasta el Contrato</vt:lpstr>
      <vt:lpstr>Funding &amp; Tender Opportunities Portal</vt:lpstr>
      <vt:lpstr>Funding &amp; Tender Opportunities Portal Punto de entrada al ecosistema OPSYS para socios externos</vt:lpstr>
      <vt:lpstr>Funding &amp; Tender Opportunities Portal Punto de entrada al ecosistema OPSYS para socios externos</vt:lpstr>
      <vt:lpstr>Funding &amp; Tender Opportunities Portal ¿Cuál es su propósito a día de hoy?</vt:lpstr>
      <vt:lpstr>Funding &amp; Tender Opportunities Portal ¿Cuál es su propósito a día de hoy?</vt:lpstr>
      <vt:lpstr>Funding &amp; Tender Opportunities Portal ¿Cómo registrar su organización?</vt:lpstr>
      <vt:lpstr>Funding &amp; Tender Opportunities Portal ¿Cómo registrar su organización?</vt:lpstr>
      <vt:lpstr>Funding &amp; Tender Opportunities Portal ¿Cómo registrar su organización?</vt:lpstr>
      <vt:lpstr>Funding &amp; Tender Opportunities Portal ¿Cómo registrar su organización?</vt:lpstr>
      <vt:lpstr>Funding &amp; Tender Opportunities Portal ¿Cómo registrar su organización?</vt:lpstr>
      <vt:lpstr>Funding &amp; Tender Opportunities Portal ¿Cuándo y cómo contactar con los organismo central de validación?</vt:lpstr>
      <vt:lpstr>Funding &amp; Tender Opportunities Portal ¿Cómo contactar con los organismo central de validación?</vt:lpstr>
      <vt:lpstr>Funding &amp; Tender Opportunities Portal ¿Cómo contactar con los organismo central de validación?</vt:lpstr>
      <vt:lpstr>Funding &amp; Tender Opportunities Portal Roles y nomenclatura</vt:lpstr>
      <vt:lpstr>Funding &amp; Tender Opportunities Portal Roles y nomenclatura</vt:lpstr>
      <vt:lpstr>Funding &amp; Tender Opportunities Portal Roles y nomenclatura</vt:lpstr>
      <vt:lpstr>Funding &amp; Tender Opportunities Portal Derechos de acceso</vt:lpstr>
      <vt:lpstr>Funding &amp; Tender Opportunities Portal ¿Quién puede conceder y revocar accesos?</vt:lpstr>
      <vt:lpstr>Funding &amp; Tender Opportunities Portal Configuración mínima de roles por organización o consorcio</vt:lpstr>
      <vt:lpstr>Funding &amp; Tender Opportunities Portal Roles asignados por defecto</vt:lpstr>
      <vt:lpstr>Funding &amp; Tender Opportunities Portal Conclusiones</vt:lpstr>
      <vt:lpstr>Funding &amp; Tender Opportunities Portal ¿Necesita ayuda?</vt:lpstr>
      <vt:lpstr>Marco lógico</vt:lpstr>
      <vt:lpstr>Gestión del ciclo de intervención Nueva guía disponible aquí</vt:lpstr>
      <vt:lpstr>Fases del ciclo y definiciones</vt:lpstr>
      <vt:lpstr>Matriz de marco lógico</vt:lpstr>
      <vt:lpstr>Funding &amp; Tender Opportunities Portal Notificaciones a través del Funding &amp; Tenders Portal</vt:lpstr>
      <vt:lpstr>Funding &amp; Tender Opportunities Portal Notificaciones por correo electrónico</vt:lpstr>
      <vt:lpstr>Funding &amp; Tender Opportunities Portal Menú My Interventions</vt:lpstr>
      <vt:lpstr>Funding &amp; Tender Opportunities Portal ¿Cómo crear, actualizar o ver el marco lógico en My Interventions?</vt:lpstr>
      <vt:lpstr>Funding &amp; Tender Opportunities Portal Acceso a indicadores básicos</vt:lpstr>
      <vt:lpstr>Ejemplos de las características del sistema</vt:lpstr>
      <vt:lpstr>Firma electrónica de contratos Ejemplo de contrato específico generado automáticamente en OPSYS</vt:lpstr>
      <vt:lpstr>Firma electrónica de contratos Ejemplo de contrato específico generado automáticamente en OPSYS</vt:lpstr>
      <vt:lpstr>Firma electrónica de contratos</vt:lpstr>
      <vt:lpstr>Gestionar entregables en My Contracts</vt:lpstr>
      <vt:lpstr>Iniciar una addendum</vt:lpstr>
      <vt:lpstr>Recursos</vt:lpstr>
      <vt:lpstr>¿Cómo acceder a la documentación?</vt:lpstr>
      <vt:lpstr>Otros enlaces de interés</vt:lpstr>
      <vt:lpstr>Gracias por su atención.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SANDIN GARCIA Juan (INTPA-EXT)</dc:creator>
  <cp:lastModifiedBy>LEMAIRE Eve (INTPA-EXT)</cp:lastModifiedBy>
  <cp:revision>34</cp:revision>
  <dcterms:created xsi:type="dcterms:W3CDTF">2021-04-27T14:07:47Z</dcterms:created>
  <dcterms:modified xsi:type="dcterms:W3CDTF">2021-05-21T06:51:26Z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0x0101008B18F24F2D4E8140A461B5DCD99F9D2E</vt:lpwstr>
  </property>
</Properties>
</file>