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4" r:id="rId2"/>
    <p:sldId id="285" r:id="rId3"/>
    <p:sldId id="260" r:id="rId4"/>
    <p:sldId id="286" r:id="rId5"/>
    <p:sldId id="287" r:id="rId6"/>
    <p:sldId id="288" r:id="rId7"/>
    <p:sldId id="289" r:id="rId8"/>
    <p:sldId id="26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362F"/>
    <a:srgbClr val="7CB82F"/>
    <a:srgbClr val="004455"/>
    <a:srgbClr val="CF6088"/>
    <a:srgbClr val="8347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7B26C5-4107-4FEC-AEDC-1716B250A1E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56" autoAdjust="0"/>
  </p:normalViewPr>
  <p:slideViewPr>
    <p:cSldViewPr snapToGrid="0" showGuides="1">
      <p:cViewPr varScale="1">
        <p:scale>
          <a:sx n="82" d="100"/>
          <a:sy n="82" d="100"/>
        </p:scale>
        <p:origin x="643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FD1A75-BEAD-4753-9998-357F52375FC6}" type="datetimeFigureOut">
              <a:rPr lang="en-GB" smtClean="0"/>
              <a:t>18/06/2023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77B177-E1C3-4F04-889A-A76B47475E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756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3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FCA1F32-A9D5-4BF8-B10D-62BFDADBF8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7011E1-648F-4669-9485-ECA5B38B0272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3124200" y="1122363"/>
            <a:ext cx="8596312" cy="2387600"/>
          </a:xfrm>
        </p:spPr>
        <p:txBody>
          <a:bodyPr anchor="b"/>
          <a:lstStyle>
            <a:lvl1pPr algn="l">
              <a:lnSpc>
                <a:spcPct val="90000"/>
              </a:lnSpc>
              <a:defRPr sz="6000" b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D87F25-6597-44B0-B566-ABAAAFB03157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3124200" y="3602038"/>
            <a:ext cx="8596312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9" name="Graphic 14">
            <a:extLst>
              <a:ext uri="{FF2B5EF4-FFF2-40B4-BE49-F238E27FC236}">
                <a16:creationId xmlns:a16="http://schemas.microsoft.com/office/drawing/2014/main" id="{A1D2F04C-D9A1-4CCA-A1E4-E4904E9820C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gray">
          <a:xfrm>
            <a:off x="9889319" y="5827817"/>
            <a:ext cx="1799590" cy="521970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39C050D-B4C7-4479-B947-9DB96DED3B1D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 bwMode="gray">
          <a:xfrm>
            <a:off x="947738" y="5821984"/>
            <a:ext cx="8596312" cy="59542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Name Surname</a:t>
            </a:r>
          </a:p>
          <a:p>
            <a:pPr lvl="0"/>
            <a:r>
              <a:rPr lang="en-GB" dirty="0" err="1"/>
              <a:t>Dd.mm.yyyy</a:t>
            </a:r>
            <a:r>
              <a:rPr lang="en-GB" dirty="0"/>
              <a:t> • Event name • City, Country</a:t>
            </a:r>
          </a:p>
        </p:txBody>
      </p:sp>
    </p:spTree>
    <p:extLst>
      <p:ext uri="{BB962C8B-B14F-4D97-AF65-F5344CB8AC3E}">
        <p14:creationId xmlns:p14="http://schemas.microsoft.com/office/powerpoint/2010/main" val="2613220135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ntents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FE7D9E2-017E-4039-84A7-C65F1A6E2B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401A0A-6A5E-4C49-A0E3-AACDE44BD24F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0D5EE6-01EB-4BDE-AB29-385337E5783F}"/>
              </a:ext>
            </a:extLst>
          </p:cNvPr>
          <p:cNvSpPr>
            <a:spLocks noGrp="1"/>
          </p:cNvSpPr>
          <p:nvPr>
            <p:ph sz="half" idx="1"/>
          </p:nvPr>
        </p:nvSpPr>
        <p:spPr bwMode="gray">
          <a:xfrm>
            <a:off x="947738" y="2060575"/>
            <a:ext cx="4680000" cy="3600450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D8C521-2DFB-4B24-8341-D352B85057EC}"/>
              </a:ext>
            </a:extLst>
          </p:cNvPr>
          <p:cNvSpPr>
            <a:spLocks noGrp="1"/>
          </p:cNvSpPr>
          <p:nvPr>
            <p:ph sz="half" idx="2"/>
          </p:nvPr>
        </p:nvSpPr>
        <p:spPr bwMode="gray">
          <a:xfrm>
            <a:off x="5813400" y="2060573"/>
            <a:ext cx="4680000" cy="3600451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6F9AE7A-C66E-4A4B-AF1A-193A49D48EEC}"/>
              </a:ext>
            </a:extLst>
          </p:cNvPr>
          <p:cNvSpPr>
            <a:spLocks noGrp="1"/>
          </p:cNvSpPr>
          <p:nvPr>
            <p:ph type="body" idx="10"/>
          </p:nvPr>
        </p:nvSpPr>
        <p:spPr bwMode="gray">
          <a:xfrm>
            <a:off x="947739" y="1484313"/>
            <a:ext cx="4679999" cy="53657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3E2BC013-FF72-41D3-80C2-27002AD2A8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 bwMode="gray">
          <a:xfrm>
            <a:off x="5813400" y="1484313"/>
            <a:ext cx="4675213" cy="53657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Graphic 14">
            <a:extLst>
              <a:ext uri="{FF2B5EF4-FFF2-40B4-BE49-F238E27FC236}">
                <a16:creationId xmlns:a16="http://schemas.microsoft.com/office/drawing/2014/main" id="{D7DB41DB-C8FA-473C-AE5B-BBA8611E07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gray">
          <a:xfrm>
            <a:off x="9889319" y="5827817"/>
            <a:ext cx="1799590" cy="52197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4EB54B-62AD-42D9-A05E-9F3771D56F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9FC41-EC69-47BF-BFE7-B5769C18AE0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1298692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1875671-1980-4D12-8212-0A51A7372C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2" y="0"/>
            <a:ext cx="12191996" cy="68579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01D65D-3190-4372-AA28-745579098D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124200" y="1122363"/>
            <a:ext cx="8596312" cy="238760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Chapter</a:t>
            </a:r>
            <a:endParaRPr lang="en-GB"/>
          </a:p>
        </p:txBody>
      </p:sp>
      <p:pic>
        <p:nvPicPr>
          <p:cNvPr id="11" name="Graphic 14">
            <a:extLst>
              <a:ext uri="{FF2B5EF4-FFF2-40B4-BE49-F238E27FC236}">
                <a16:creationId xmlns:a16="http://schemas.microsoft.com/office/drawing/2014/main" id="{A721D827-0480-45B1-8737-D6E653D4318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gray">
          <a:xfrm>
            <a:off x="9889319" y="5827817"/>
            <a:ext cx="1799590" cy="52197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C2C43C-EDEE-469E-A173-B861B3FEA3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9FC41-EC69-47BF-BFE7-B5769C18AE0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7056931"/>
      </p:ext>
    </p:extLst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Conten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485078F-E1CF-4A58-BBDF-09022E45CB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1" y="0"/>
            <a:ext cx="12191998" cy="68579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D04DF4-46C0-4FE0-BD36-0F44C4ADF76D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2D05160-46D0-4F4C-8497-2EF4290E42D4}"/>
              </a:ext>
            </a:extLst>
          </p:cNvPr>
          <p:cNvSpPr>
            <a:spLocks noGrp="1"/>
          </p:cNvSpPr>
          <p:nvPr>
            <p:ph sz="quarter" idx="10"/>
          </p:nvPr>
        </p:nvSpPr>
        <p:spPr bwMode="gray">
          <a:xfrm>
            <a:off x="947737" y="2060575"/>
            <a:ext cx="9540875" cy="3600450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 lang="en-US" dirty="0" smtClean="0"/>
            </a:lvl1pPr>
            <a:lvl2pPr>
              <a:buClr>
                <a:schemeClr val="accent3"/>
              </a:buClr>
              <a:defRPr lang="en-US" dirty="0" smtClean="0"/>
            </a:lvl2pPr>
            <a:lvl3pPr>
              <a:buClr>
                <a:schemeClr val="accent3"/>
              </a:buClr>
              <a:defRPr lang="en-US" dirty="0" smtClean="0"/>
            </a:lvl3pPr>
            <a:lvl4pPr>
              <a:buClr>
                <a:schemeClr val="accent3"/>
              </a:buClr>
              <a:defRPr lang="en-US" dirty="0" smtClean="0"/>
            </a:lvl4pPr>
            <a:lvl5pPr>
              <a:buClr>
                <a:schemeClr val="accent3"/>
              </a:buClr>
              <a:defRPr lang="en-GB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3F46F86-927D-4FCD-973C-1CB7AB38A05C}"/>
              </a:ext>
            </a:extLst>
          </p:cNvPr>
          <p:cNvSpPr>
            <a:spLocks noGrp="1"/>
          </p:cNvSpPr>
          <p:nvPr>
            <p:ph type="body" idx="11"/>
          </p:nvPr>
        </p:nvSpPr>
        <p:spPr bwMode="gray">
          <a:xfrm>
            <a:off x="947739" y="1484313"/>
            <a:ext cx="9540874" cy="53657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Graphic 14">
            <a:extLst>
              <a:ext uri="{FF2B5EF4-FFF2-40B4-BE49-F238E27FC236}">
                <a16:creationId xmlns:a16="http://schemas.microsoft.com/office/drawing/2014/main" id="{71943C82-1BDC-4A1D-BF4C-93CA5BFBBA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gray">
          <a:xfrm>
            <a:off x="9889319" y="5827817"/>
            <a:ext cx="1799590" cy="52197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D362EC-C2BA-4599-9E4D-2DB2E88AE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9FC41-EC69-47BF-BFE7-B5769C18AE0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830475"/>
      </p:ext>
    </p:extLst>
  </p:cSld>
  <p:clrMapOvr>
    <a:masterClrMapping/>
  </p:clrMapOvr>
  <p:transition spd="slow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ntents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C1F42D5-54DD-4969-859B-B9092C60AC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1" y="0"/>
            <a:ext cx="12191998" cy="68579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401A0A-6A5E-4C49-A0E3-AACDE44BD24F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0D5EE6-01EB-4BDE-AB29-385337E5783F}"/>
              </a:ext>
            </a:extLst>
          </p:cNvPr>
          <p:cNvSpPr>
            <a:spLocks noGrp="1"/>
          </p:cNvSpPr>
          <p:nvPr>
            <p:ph sz="half" idx="1"/>
          </p:nvPr>
        </p:nvSpPr>
        <p:spPr bwMode="gray">
          <a:xfrm>
            <a:off x="947738" y="2060575"/>
            <a:ext cx="4680000" cy="3600450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D8C521-2DFB-4B24-8341-D352B85057EC}"/>
              </a:ext>
            </a:extLst>
          </p:cNvPr>
          <p:cNvSpPr>
            <a:spLocks noGrp="1"/>
          </p:cNvSpPr>
          <p:nvPr>
            <p:ph sz="half" idx="2"/>
          </p:nvPr>
        </p:nvSpPr>
        <p:spPr bwMode="gray">
          <a:xfrm>
            <a:off x="5813400" y="2060573"/>
            <a:ext cx="4680000" cy="3600451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6F9AE7A-C66E-4A4B-AF1A-193A49D48EEC}"/>
              </a:ext>
            </a:extLst>
          </p:cNvPr>
          <p:cNvSpPr>
            <a:spLocks noGrp="1"/>
          </p:cNvSpPr>
          <p:nvPr>
            <p:ph type="body" idx="10"/>
          </p:nvPr>
        </p:nvSpPr>
        <p:spPr bwMode="gray">
          <a:xfrm>
            <a:off x="947739" y="1484313"/>
            <a:ext cx="4679999" cy="53657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3E2BC013-FF72-41D3-80C2-27002AD2A8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 bwMode="gray">
          <a:xfrm>
            <a:off x="5813400" y="1484313"/>
            <a:ext cx="4675213" cy="53657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Graphic 14">
            <a:extLst>
              <a:ext uri="{FF2B5EF4-FFF2-40B4-BE49-F238E27FC236}">
                <a16:creationId xmlns:a16="http://schemas.microsoft.com/office/drawing/2014/main" id="{D7DB41DB-C8FA-473C-AE5B-BBA8611E07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gray">
          <a:xfrm>
            <a:off x="9889319" y="5827817"/>
            <a:ext cx="1799590" cy="52197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99DA09-74D8-4F25-A09A-233C552947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9FC41-EC69-47BF-BFE7-B5769C18AE0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3015716"/>
      </p:ext>
    </p:extLst>
  </p:cSld>
  <p:clrMapOvr>
    <a:masterClrMapping/>
  </p:clrMapOvr>
  <p:transition spd="slow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turquo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D691CA3-69A1-4D97-B920-3E71D8FC2E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2" y="0"/>
            <a:ext cx="12191996" cy="68579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01D65D-3190-4372-AA28-745579098D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124200" y="1122363"/>
            <a:ext cx="8596312" cy="238760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Chapter</a:t>
            </a:r>
            <a:endParaRPr lang="en-GB"/>
          </a:p>
        </p:txBody>
      </p:sp>
      <p:pic>
        <p:nvPicPr>
          <p:cNvPr id="11" name="Graphic 14">
            <a:extLst>
              <a:ext uri="{FF2B5EF4-FFF2-40B4-BE49-F238E27FC236}">
                <a16:creationId xmlns:a16="http://schemas.microsoft.com/office/drawing/2014/main" id="{A721D827-0480-45B1-8737-D6E653D4318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gray">
          <a:xfrm>
            <a:off x="9889319" y="5827817"/>
            <a:ext cx="1799590" cy="52197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2B0758-42F8-45CD-A904-790DF8F6C3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9FC41-EC69-47BF-BFE7-B5769C18AE0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2001378"/>
      </p:ext>
    </p:extLst>
  </p:cSld>
  <p:clrMapOvr>
    <a:masterClrMapping/>
  </p:clrMapOvr>
  <p:transition spd="slow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Content turquo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94BD945-2A4C-43CB-8875-226FE05E22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2" y="0"/>
            <a:ext cx="12191996" cy="68579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D04DF4-46C0-4FE0-BD36-0F44C4ADF76D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2D05160-46D0-4F4C-8497-2EF4290E42D4}"/>
              </a:ext>
            </a:extLst>
          </p:cNvPr>
          <p:cNvSpPr>
            <a:spLocks noGrp="1"/>
          </p:cNvSpPr>
          <p:nvPr>
            <p:ph sz="quarter" idx="10"/>
          </p:nvPr>
        </p:nvSpPr>
        <p:spPr bwMode="gray">
          <a:xfrm>
            <a:off x="947737" y="2060575"/>
            <a:ext cx="9540875" cy="3600450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3F46F86-927D-4FCD-973C-1CB7AB38A05C}"/>
              </a:ext>
            </a:extLst>
          </p:cNvPr>
          <p:cNvSpPr>
            <a:spLocks noGrp="1"/>
          </p:cNvSpPr>
          <p:nvPr>
            <p:ph type="body" idx="11"/>
          </p:nvPr>
        </p:nvSpPr>
        <p:spPr bwMode="gray">
          <a:xfrm>
            <a:off x="947739" y="1484313"/>
            <a:ext cx="9540874" cy="53657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Graphic 14">
            <a:extLst>
              <a:ext uri="{FF2B5EF4-FFF2-40B4-BE49-F238E27FC236}">
                <a16:creationId xmlns:a16="http://schemas.microsoft.com/office/drawing/2014/main" id="{71943C82-1BDC-4A1D-BF4C-93CA5BFBBA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gray">
          <a:xfrm>
            <a:off x="9889319" y="5827817"/>
            <a:ext cx="1799590" cy="52197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2D9A7E-72EA-48E5-96D7-17E1A4608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9FC41-EC69-47BF-BFE7-B5769C18AE0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6111398"/>
      </p:ext>
    </p:extLst>
  </p:cSld>
  <p:clrMapOvr>
    <a:masterClrMapping/>
  </p:clrMapOvr>
  <p:transition spd="slow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ntents turquo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29E34D1-9FA0-402A-8231-DD750D2F07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2" y="0"/>
            <a:ext cx="12191996" cy="68579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401A0A-6A5E-4C49-A0E3-AACDE44BD24F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0D5EE6-01EB-4BDE-AB29-385337E5783F}"/>
              </a:ext>
            </a:extLst>
          </p:cNvPr>
          <p:cNvSpPr>
            <a:spLocks noGrp="1"/>
          </p:cNvSpPr>
          <p:nvPr>
            <p:ph sz="half" idx="1"/>
          </p:nvPr>
        </p:nvSpPr>
        <p:spPr bwMode="gray">
          <a:xfrm>
            <a:off x="947738" y="2060575"/>
            <a:ext cx="4680000" cy="3600450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D8C521-2DFB-4B24-8341-D352B85057EC}"/>
              </a:ext>
            </a:extLst>
          </p:cNvPr>
          <p:cNvSpPr>
            <a:spLocks noGrp="1"/>
          </p:cNvSpPr>
          <p:nvPr>
            <p:ph sz="half" idx="2"/>
          </p:nvPr>
        </p:nvSpPr>
        <p:spPr bwMode="gray">
          <a:xfrm>
            <a:off x="5813400" y="2060573"/>
            <a:ext cx="4680000" cy="3600451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6F9AE7A-C66E-4A4B-AF1A-193A49D48EEC}"/>
              </a:ext>
            </a:extLst>
          </p:cNvPr>
          <p:cNvSpPr>
            <a:spLocks noGrp="1"/>
          </p:cNvSpPr>
          <p:nvPr>
            <p:ph type="body" idx="10"/>
          </p:nvPr>
        </p:nvSpPr>
        <p:spPr bwMode="gray">
          <a:xfrm>
            <a:off x="947739" y="1484313"/>
            <a:ext cx="4679999" cy="53657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3E2BC013-FF72-41D3-80C2-27002AD2A8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 bwMode="gray">
          <a:xfrm>
            <a:off x="5813400" y="1484313"/>
            <a:ext cx="4675213" cy="53657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Graphic 14">
            <a:extLst>
              <a:ext uri="{FF2B5EF4-FFF2-40B4-BE49-F238E27FC236}">
                <a16:creationId xmlns:a16="http://schemas.microsoft.com/office/drawing/2014/main" id="{D7DB41DB-C8FA-473C-AE5B-BBA8611E07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gray">
          <a:xfrm>
            <a:off x="9889319" y="5827817"/>
            <a:ext cx="1799590" cy="52197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268B6B-BB55-452A-8408-72F78E47AC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9FC41-EC69-47BF-BFE7-B5769C18AE0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9184943"/>
      </p:ext>
    </p:extLst>
  </p:cSld>
  <p:clrMapOvr>
    <a:masterClrMapping/>
  </p:clrMapOvr>
  <p:transition spd="slow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FCA1F32-A9D5-4BF8-B10D-62BFDADBF8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5D87F25-6597-44B0-B566-ABAAAFB03157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5236039" y="3602038"/>
            <a:ext cx="6452869" cy="594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39C050D-B4C7-4479-B947-9DB96DED3B1D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 bwMode="gray">
          <a:xfrm>
            <a:off x="5236039" y="4334614"/>
            <a:ext cx="6452869" cy="59542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Name Surname</a:t>
            </a:r>
          </a:p>
          <a:p>
            <a:pPr lvl="0"/>
            <a:r>
              <a:rPr lang="en-GB"/>
              <a:t>Dd.mm.yyyy • Event name • City, Country</a:t>
            </a:r>
          </a:p>
        </p:txBody>
      </p:sp>
      <p:pic>
        <p:nvPicPr>
          <p:cNvPr id="8" name="Graphic 14">
            <a:extLst>
              <a:ext uri="{FF2B5EF4-FFF2-40B4-BE49-F238E27FC236}">
                <a16:creationId xmlns:a16="http://schemas.microsoft.com/office/drawing/2014/main" id="{6D4A9B47-8394-4E2C-9182-91314B4E86E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gray">
          <a:xfrm>
            <a:off x="5346814" y="1116418"/>
            <a:ext cx="4033796" cy="117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0AA97F-C5D2-4425-A998-FABDD74AAA7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65" y="5471694"/>
            <a:ext cx="10620000" cy="80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902856"/>
      </p:ext>
    </p:extLst>
  </p:cSld>
  <p:clrMapOvr>
    <a:masterClrMapping/>
  </p:clrMapOvr>
  <p:transition spd="slow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with title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04DF4-46C0-4FE0-BD36-0F44C4ADF76D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ACAE82-1EE1-47D3-849A-C4C47093776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2C9FC41-EC69-47BF-BFE7-B5769C18AE0E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Graphic 14">
            <a:extLst>
              <a:ext uri="{FF2B5EF4-FFF2-40B4-BE49-F238E27FC236}">
                <a16:creationId xmlns:a16="http://schemas.microsoft.com/office/drawing/2014/main" id="{7BDB3A37-DC88-452E-B741-AB3BC5774C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gray">
          <a:xfrm>
            <a:off x="9889319" y="5827817"/>
            <a:ext cx="1799590" cy="52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588658"/>
      </p:ext>
    </p:extLst>
  </p:cSld>
  <p:clrMapOvr>
    <a:masterClrMapping/>
  </p:clrMapOvr>
  <p:transition spd="slow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04DF4-46C0-4FE0-BD36-0F44C4ADF76D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ACAE82-1EE1-47D3-849A-C4C47093776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2C9FC41-EC69-47BF-BFE7-B5769C18AE0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6016263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9451D36-8BBA-4287-BE0F-CE11D6125A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01D65D-3190-4372-AA28-745579098D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124200" y="1122363"/>
            <a:ext cx="8596312" cy="238760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Chapter</a:t>
            </a:r>
            <a:endParaRPr lang="en-GB"/>
          </a:p>
        </p:txBody>
      </p:sp>
      <p:pic>
        <p:nvPicPr>
          <p:cNvPr id="11" name="Graphic 14">
            <a:extLst>
              <a:ext uri="{FF2B5EF4-FFF2-40B4-BE49-F238E27FC236}">
                <a16:creationId xmlns:a16="http://schemas.microsoft.com/office/drawing/2014/main" id="{A721D827-0480-45B1-8737-D6E653D4318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gray">
          <a:xfrm>
            <a:off x="9889319" y="5827817"/>
            <a:ext cx="1799590" cy="52197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E16157-882C-4A6B-BCBC-09DC472692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9FC41-EC69-47BF-BFE7-B5769C18AE0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9195630"/>
      </p:ext>
    </p:extLst>
  </p:cSld>
  <p:clrMapOvr>
    <a:masterClrMapping/>
  </p:clrMapOvr>
  <p:transition spd="slow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ACAE82-1EE1-47D3-849A-C4C47093776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2C9FC41-EC69-47BF-BFE7-B5769C18AE0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3562894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04DF4-46C0-4FE0-BD36-0F44C4ADF76D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3F46F86-927D-4FCD-973C-1CB7AB38A05C}"/>
              </a:ext>
            </a:extLst>
          </p:cNvPr>
          <p:cNvSpPr>
            <a:spLocks noGrp="1"/>
          </p:cNvSpPr>
          <p:nvPr>
            <p:ph type="body" idx="11"/>
          </p:nvPr>
        </p:nvSpPr>
        <p:spPr bwMode="gray">
          <a:xfrm>
            <a:off x="947739" y="1484313"/>
            <a:ext cx="9540874" cy="53657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048EFD3-6792-4FD9-8236-E4FF5A13D8E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47737" y="2060575"/>
            <a:ext cx="9540873" cy="3600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ACAE82-1EE1-47D3-849A-C4C47093776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2C9FC41-EC69-47BF-BFE7-B5769C18AE0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2841780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1A0A-6A5E-4C49-A0E3-AACDE44BD24F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0D5EE6-01EB-4BDE-AB29-385337E5783F}"/>
              </a:ext>
            </a:extLst>
          </p:cNvPr>
          <p:cNvSpPr>
            <a:spLocks noGrp="1"/>
          </p:cNvSpPr>
          <p:nvPr>
            <p:ph sz="half" idx="1"/>
          </p:nvPr>
        </p:nvSpPr>
        <p:spPr bwMode="gray">
          <a:xfrm>
            <a:off x="947738" y="2060575"/>
            <a:ext cx="4680000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D8C521-2DFB-4B24-8341-D352B85057EC}"/>
              </a:ext>
            </a:extLst>
          </p:cNvPr>
          <p:cNvSpPr>
            <a:spLocks noGrp="1"/>
          </p:cNvSpPr>
          <p:nvPr>
            <p:ph sz="half" idx="2"/>
          </p:nvPr>
        </p:nvSpPr>
        <p:spPr bwMode="gray">
          <a:xfrm>
            <a:off x="5813400" y="2060573"/>
            <a:ext cx="4680000" cy="360045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6F9AE7A-C66E-4A4B-AF1A-193A49D48EEC}"/>
              </a:ext>
            </a:extLst>
          </p:cNvPr>
          <p:cNvSpPr>
            <a:spLocks noGrp="1"/>
          </p:cNvSpPr>
          <p:nvPr>
            <p:ph type="body" idx="10"/>
          </p:nvPr>
        </p:nvSpPr>
        <p:spPr bwMode="gray">
          <a:xfrm>
            <a:off x="947739" y="1484313"/>
            <a:ext cx="4679999" cy="53657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3E2BC013-FF72-41D3-80C2-27002AD2A8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 bwMode="gray">
          <a:xfrm>
            <a:off x="5813400" y="1484313"/>
            <a:ext cx="4675213" cy="53657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E600DD-0D26-4632-AD11-23852DF51B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9FC41-EC69-47BF-BFE7-B5769C18AE0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2073965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72CE434-48A8-4CA8-8C56-43C3395F66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01D65D-3190-4372-AA28-745579098D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124200" y="1122363"/>
            <a:ext cx="8596312" cy="238760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Chapter</a:t>
            </a:r>
            <a:endParaRPr lang="en-GB"/>
          </a:p>
        </p:txBody>
      </p:sp>
      <p:pic>
        <p:nvPicPr>
          <p:cNvPr id="11" name="Graphic 14">
            <a:extLst>
              <a:ext uri="{FF2B5EF4-FFF2-40B4-BE49-F238E27FC236}">
                <a16:creationId xmlns:a16="http://schemas.microsoft.com/office/drawing/2014/main" id="{A721D827-0480-45B1-8737-D6E653D4318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gray">
          <a:xfrm>
            <a:off x="9889319" y="5827817"/>
            <a:ext cx="1799590" cy="52197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832D23-5231-4CC6-97F6-C179CCD9E0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9FC41-EC69-47BF-BFE7-B5769C18AE0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3164999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Content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85B565-8038-4851-AE7E-FD03523FED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D04DF4-46C0-4FE0-BD36-0F44C4ADF76D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2D05160-46D0-4F4C-8497-2EF4290E42D4}"/>
              </a:ext>
            </a:extLst>
          </p:cNvPr>
          <p:cNvSpPr>
            <a:spLocks noGrp="1"/>
          </p:cNvSpPr>
          <p:nvPr>
            <p:ph sz="quarter" idx="10"/>
          </p:nvPr>
        </p:nvSpPr>
        <p:spPr bwMode="gray">
          <a:xfrm>
            <a:off x="947737" y="2060575"/>
            <a:ext cx="9540875" cy="3600450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3F46F86-927D-4FCD-973C-1CB7AB38A05C}"/>
              </a:ext>
            </a:extLst>
          </p:cNvPr>
          <p:cNvSpPr>
            <a:spLocks noGrp="1"/>
          </p:cNvSpPr>
          <p:nvPr>
            <p:ph type="body" idx="11"/>
          </p:nvPr>
        </p:nvSpPr>
        <p:spPr bwMode="gray">
          <a:xfrm>
            <a:off x="947739" y="1484313"/>
            <a:ext cx="9540874" cy="53657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Graphic 14">
            <a:extLst>
              <a:ext uri="{FF2B5EF4-FFF2-40B4-BE49-F238E27FC236}">
                <a16:creationId xmlns:a16="http://schemas.microsoft.com/office/drawing/2014/main" id="{71943C82-1BDC-4A1D-BF4C-93CA5BFBBA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gray">
          <a:xfrm>
            <a:off x="9889319" y="5827817"/>
            <a:ext cx="1799590" cy="52197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89F358-773D-4DDC-B29C-5FFE7F74A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9FC41-EC69-47BF-BFE7-B5769C18AE0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6064032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ntents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FB7463F-4868-46AF-89BF-D8BD52D70C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401A0A-6A5E-4C49-A0E3-AACDE44BD24F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0D5EE6-01EB-4BDE-AB29-385337E5783F}"/>
              </a:ext>
            </a:extLst>
          </p:cNvPr>
          <p:cNvSpPr>
            <a:spLocks noGrp="1"/>
          </p:cNvSpPr>
          <p:nvPr>
            <p:ph sz="half" idx="1"/>
          </p:nvPr>
        </p:nvSpPr>
        <p:spPr bwMode="gray">
          <a:xfrm>
            <a:off x="947738" y="2060575"/>
            <a:ext cx="4680000" cy="3600450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D8C521-2DFB-4B24-8341-D352B85057EC}"/>
              </a:ext>
            </a:extLst>
          </p:cNvPr>
          <p:cNvSpPr>
            <a:spLocks noGrp="1"/>
          </p:cNvSpPr>
          <p:nvPr>
            <p:ph sz="half" idx="2"/>
          </p:nvPr>
        </p:nvSpPr>
        <p:spPr bwMode="gray">
          <a:xfrm>
            <a:off x="5813400" y="2060573"/>
            <a:ext cx="4680000" cy="3600451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6F9AE7A-C66E-4A4B-AF1A-193A49D48EEC}"/>
              </a:ext>
            </a:extLst>
          </p:cNvPr>
          <p:cNvSpPr>
            <a:spLocks noGrp="1"/>
          </p:cNvSpPr>
          <p:nvPr>
            <p:ph type="body" idx="10"/>
          </p:nvPr>
        </p:nvSpPr>
        <p:spPr bwMode="gray">
          <a:xfrm>
            <a:off x="947739" y="1484313"/>
            <a:ext cx="4679999" cy="53657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3E2BC013-FF72-41D3-80C2-27002AD2A8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 bwMode="gray">
          <a:xfrm>
            <a:off x="5813400" y="1484313"/>
            <a:ext cx="4675213" cy="53657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Graphic 14">
            <a:extLst>
              <a:ext uri="{FF2B5EF4-FFF2-40B4-BE49-F238E27FC236}">
                <a16:creationId xmlns:a16="http://schemas.microsoft.com/office/drawing/2014/main" id="{D7DB41DB-C8FA-473C-AE5B-BBA8611E07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gray">
          <a:xfrm>
            <a:off x="9889319" y="5827817"/>
            <a:ext cx="1799590" cy="521970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DFF6217-3F14-4D68-8491-71E1D4ECFD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C9FC41-EC69-47BF-BFE7-B5769C18AE0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9215386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89CC723-C2CD-41F2-8A7C-1069AA6C43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1" y="0"/>
            <a:ext cx="12191998" cy="68579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01D65D-3190-4372-AA28-745579098D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124200" y="1122363"/>
            <a:ext cx="8596312" cy="238760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Chapter</a:t>
            </a:r>
            <a:endParaRPr lang="en-GB"/>
          </a:p>
        </p:txBody>
      </p:sp>
      <p:pic>
        <p:nvPicPr>
          <p:cNvPr id="11" name="Graphic 14">
            <a:extLst>
              <a:ext uri="{FF2B5EF4-FFF2-40B4-BE49-F238E27FC236}">
                <a16:creationId xmlns:a16="http://schemas.microsoft.com/office/drawing/2014/main" id="{A721D827-0480-45B1-8737-D6E653D4318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gray">
          <a:xfrm>
            <a:off x="9889319" y="5827817"/>
            <a:ext cx="1799590" cy="52197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299335-642E-4B53-B7FA-030BB3033F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9FC41-EC69-47BF-BFE7-B5769C18AE0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9920619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Content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319BE48-39C4-46B0-891F-CC66F7672B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D04DF4-46C0-4FE0-BD36-0F44C4ADF76D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2D05160-46D0-4F4C-8497-2EF4290E42D4}"/>
              </a:ext>
            </a:extLst>
          </p:cNvPr>
          <p:cNvSpPr>
            <a:spLocks noGrp="1"/>
          </p:cNvSpPr>
          <p:nvPr>
            <p:ph sz="quarter" idx="10"/>
          </p:nvPr>
        </p:nvSpPr>
        <p:spPr bwMode="gray">
          <a:xfrm>
            <a:off x="947737" y="2060575"/>
            <a:ext cx="9540875" cy="3600450"/>
          </a:xfrm>
          <a:prstGeom prst="rect">
            <a:avLst/>
          </a:prstGeom>
        </p:spPr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3F46F86-927D-4FCD-973C-1CB7AB38A05C}"/>
              </a:ext>
            </a:extLst>
          </p:cNvPr>
          <p:cNvSpPr>
            <a:spLocks noGrp="1"/>
          </p:cNvSpPr>
          <p:nvPr>
            <p:ph type="body" idx="11"/>
          </p:nvPr>
        </p:nvSpPr>
        <p:spPr bwMode="gray">
          <a:xfrm>
            <a:off x="947739" y="1484313"/>
            <a:ext cx="9540874" cy="53657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Graphic 14">
            <a:extLst>
              <a:ext uri="{FF2B5EF4-FFF2-40B4-BE49-F238E27FC236}">
                <a16:creationId xmlns:a16="http://schemas.microsoft.com/office/drawing/2014/main" id="{71943C82-1BDC-4A1D-BF4C-93CA5BFBBA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gray">
          <a:xfrm>
            <a:off x="9889319" y="5827817"/>
            <a:ext cx="1799590" cy="52197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7B0BC9-D593-4FBC-BEFF-33FBDD115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9FC41-EC69-47BF-BFE7-B5769C18AE0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3096468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6ABC540-D095-42C2-9CCC-28FE7505EFA6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93AE2B-C760-4221-AF05-7E3E72620963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947738" y="476250"/>
            <a:ext cx="9540875" cy="10080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0" name="Graphic 14">
            <a:extLst>
              <a:ext uri="{FF2B5EF4-FFF2-40B4-BE49-F238E27FC236}">
                <a16:creationId xmlns:a16="http://schemas.microsoft.com/office/drawing/2014/main" id="{410DA2E4-3724-42BF-A591-873D2AB25C99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 bwMode="gray">
          <a:xfrm>
            <a:off x="9889319" y="5827817"/>
            <a:ext cx="1799590" cy="52197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2423D38-3FEC-43C0-914C-73B5BDB95AE4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947738" y="2060575"/>
            <a:ext cx="9540875" cy="3600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BBB28C-08DF-453F-9EF3-0DCDA53343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7848" y="6016625"/>
            <a:ext cx="44326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E2C9FC41-EC69-47BF-BFE7-B5769C18AE0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0705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1" r:id="rId3"/>
    <p:sldLayoutId id="2147483660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  <p:sldLayoutId id="2147483674" r:id="rId17"/>
    <p:sldLayoutId id="2147483688" r:id="rId18"/>
    <p:sldLayoutId id="2147483689" r:id="rId19"/>
    <p:sldLayoutId id="2147483690" r:id="rId20"/>
  </p:sldLayoutIdLst>
  <p:transition spd="slow">
    <p:wipe dir="r"/>
  </p:transition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88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3"/>
        </a:buClr>
        <a:buFont typeface="Arial" panose="020B0604020202020204" pitchFamily="34" charset="0"/>
        <a:buChar char="●"/>
        <a:defRPr sz="24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685800" indent="-288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3"/>
        </a:buClr>
        <a:buFont typeface="Arial" panose="020B0604020202020204" pitchFamily="34" charset="0"/>
        <a:buChar char="●"/>
        <a:defRPr sz="2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88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3"/>
        </a:buClr>
        <a:buFont typeface="Arial" panose="020B0604020202020204" pitchFamily="34" charset="0"/>
        <a:buChar char="●"/>
        <a:defRPr sz="2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88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3"/>
        </a:buClr>
        <a:buFont typeface="Arial" panose="020B0604020202020204" pitchFamily="34" charset="0"/>
        <a:buChar char="●"/>
        <a:defRPr sz="24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88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3"/>
        </a:buClr>
        <a:buFont typeface="Arial" panose="020B0604020202020204" pitchFamily="34" charset="0"/>
        <a:buChar char="●"/>
        <a:defRPr sz="24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0" userDrawn="1">
          <p15:clr>
            <a:srgbClr val="F26B43"/>
          </p15:clr>
        </p15:guide>
        <p15:guide id="2" orient="horz" pos="935" userDrawn="1">
          <p15:clr>
            <a:srgbClr val="F26B43"/>
          </p15:clr>
        </p15:guide>
        <p15:guide id="3" pos="3613" userDrawn="1">
          <p15:clr>
            <a:srgbClr val="F26B43"/>
          </p15:clr>
        </p15:guide>
        <p15:guide id="4" orient="horz" pos="3566" userDrawn="1">
          <p15:clr>
            <a:srgbClr val="F26B43"/>
          </p15:clr>
        </p15:guide>
        <p15:guide id="5" orient="horz" pos="1298" userDrawn="1">
          <p15:clr>
            <a:srgbClr val="F26B43"/>
          </p15:clr>
        </p15:guide>
        <p15:guide id="6" pos="597" userDrawn="1">
          <p15:clr>
            <a:srgbClr val="F26B43"/>
          </p15:clr>
        </p15:guide>
        <p15:guide id="7" pos="660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events@ihi.europa.eu" TargetMode="Externa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A4C96B8-057B-48A6-8210-F1C75419A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600" y="1341120"/>
            <a:ext cx="9418320" cy="3627120"/>
          </a:xfrm>
        </p:spPr>
        <p:txBody>
          <a:bodyPr>
            <a:normAutofit fontScale="90000"/>
          </a:bodyPr>
          <a:lstStyle/>
          <a:p>
            <a:r>
              <a:rPr lang="en-GB" sz="8000" b="1" dirty="0"/>
              <a:t>IHI Call days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How to book your meetings</a:t>
            </a:r>
            <a:br>
              <a:rPr lang="en-GB" dirty="0"/>
            </a:br>
            <a:r>
              <a:rPr lang="en-GB" dirty="0"/>
              <a:t>via the B2Match tool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CB5FD8-992C-4471-AF2C-9B470D4307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9FC41-EC69-47BF-BFE7-B5769C18AE0E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231101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9E3703-A670-453F-8D8F-71F2259AD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9FC41-EC69-47BF-BFE7-B5769C18AE0E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11" name="Subtitle 7">
            <a:extLst>
              <a:ext uri="{FF2B5EF4-FFF2-40B4-BE49-F238E27FC236}">
                <a16:creationId xmlns:a16="http://schemas.microsoft.com/office/drawing/2014/main" id="{7A7F8FAF-AC3C-43C9-AB47-F6DE5CD2E377}"/>
              </a:ext>
            </a:extLst>
          </p:cNvPr>
          <p:cNvSpPr txBox="1">
            <a:spLocks/>
          </p:cNvSpPr>
          <p:nvPr/>
        </p:nvSpPr>
        <p:spPr bwMode="gray">
          <a:xfrm>
            <a:off x="1059491" y="2011681"/>
            <a:ext cx="9791389" cy="23164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8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●"/>
              <a:defRPr lang="en-US" sz="2400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685800" indent="-28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●"/>
              <a:defRPr lang="en-US" sz="2400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8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●"/>
              <a:defRPr lang="en-US" sz="2400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8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●"/>
              <a:defRPr lang="en-US" sz="2400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indent="-28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●"/>
              <a:defRPr lang="en-GB" sz="240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1. Make yourself available </a:t>
            </a:r>
          </a:p>
          <a:p>
            <a:pPr marL="0" indent="0">
              <a:buNone/>
            </a:pPr>
            <a:r>
              <a:rPr lang="en-GB" dirty="0"/>
              <a:t>2. Look for partner on the participants or organisation tab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3. Select date, time, attendees (up to eight per meeting), add message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4. Send the meeting request and wait for the reply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3C1919F-2263-46A3-BE63-61410B715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0" y="583248"/>
            <a:ext cx="9540875" cy="1008063"/>
          </a:xfrm>
        </p:spPr>
        <p:txBody>
          <a:bodyPr>
            <a:normAutofit fontScale="90000"/>
          </a:bodyPr>
          <a:lstStyle/>
          <a:p>
            <a:r>
              <a:rPr lang="en-GB" dirty="0"/>
              <a:t> Book your meetings in  </a:t>
            </a:r>
            <a:r>
              <a:rPr lang="en-GB" sz="9600" dirty="0"/>
              <a:t>4 </a:t>
            </a:r>
            <a:r>
              <a:rPr lang="en-GB" dirty="0"/>
              <a:t>easy steps</a:t>
            </a:r>
            <a:br>
              <a:rPr lang="en-GB" dirty="0"/>
            </a:br>
            <a:endParaRPr lang="en-GB" dirty="0"/>
          </a:p>
        </p:txBody>
      </p:sp>
      <p:pic>
        <p:nvPicPr>
          <p:cNvPr id="16" name="Graphic 294">
            <a:extLst>
              <a:ext uri="{FF2B5EF4-FFF2-40B4-BE49-F238E27FC236}">
                <a16:creationId xmlns:a16="http://schemas.microsoft.com/office/drawing/2014/main" id="{451AD5B1-F4B2-4E46-A8D0-9C44CF6F473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4618070" y="2477910"/>
            <a:ext cx="1814109" cy="6355349"/>
          </a:xfrm>
          <a:prstGeom prst="rect">
            <a:avLst/>
          </a:prstGeom>
        </p:spPr>
      </p:pic>
      <p:sp>
        <p:nvSpPr>
          <p:cNvPr id="15" name="Graphic 60">
            <a:extLst>
              <a:ext uri="{FF2B5EF4-FFF2-40B4-BE49-F238E27FC236}">
                <a16:creationId xmlns:a16="http://schemas.microsoft.com/office/drawing/2014/main" id="{1E52318D-B1A5-4215-9020-551B6B18435C}"/>
              </a:ext>
            </a:extLst>
          </p:cNvPr>
          <p:cNvSpPr/>
          <p:nvPr/>
        </p:nvSpPr>
        <p:spPr>
          <a:xfrm rot="5400000">
            <a:off x="2347448" y="6137458"/>
            <a:ext cx="585650" cy="585650"/>
          </a:xfrm>
          <a:custGeom>
            <a:avLst/>
            <a:gdLst>
              <a:gd name="connsiteX0" fmla="*/ 200740 w 401955"/>
              <a:gd name="connsiteY0" fmla="*/ 401705 h 401955"/>
              <a:gd name="connsiteX1" fmla="*/ 401717 w 401955"/>
              <a:gd name="connsiteY1" fmla="*/ 200727 h 401955"/>
              <a:gd name="connsiteX2" fmla="*/ 200740 w 401955"/>
              <a:gd name="connsiteY2" fmla="*/ -251 h 401955"/>
              <a:gd name="connsiteX3" fmla="*/ -238 w 401955"/>
              <a:gd name="connsiteY3" fmla="*/ 200727 h 401955"/>
              <a:gd name="connsiteX4" fmla="*/ 200740 w 401955"/>
              <a:gd name="connsiteY4" fmla="*/ 401705 h 401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955" h="401955">
                <a:moveTo>
                  <a:pt x="200740" y="401705"/>
                </a:moveTo>
                <a:cubicBezTo>
                  <a:pt x="311737" y="401705"/>
                  <a:pt x="401717" y="311724"/>
                  <a:pt x="401717" y="200727"/>
                </a:cubicBezTo>
                <a:cubicBezTo>
                  <a:pt x="401717" y="89730"/>
                  <a:pt x="311737" y="-251"/>
                  <a:pt x="200740" y="-251"/>
                </a:cubicBezTo>
                <a:cubicBezTo>
                  <a:pt x="89743" y="-251"/>
                  <a:pt x="-238" y="89730"/>
                  <a:pt x="-238" y="200727"/>
                </a:cubicBezTo>
                <a:cubicBezTo>
                  <a:pt x="-238" y="311724"/>
                  <a:pt x="89743" y="401705"/>
                  <a:pt x="200740" y="401705"/>
                </a:cubicBezTo>
              </a:path>
            </a:pathLst>
          </a:custGeom>
          <a:solidFill>
            <a:srgbClr val="CF6088"/>
          </a:solidFill>
          <a:ln w="9525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DD93B24B-64A2-4821-BE17-56927ED5C30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718625" y="5131016"/>
            <a:ext cx="5612997" cy="11437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b="1" dirty="0">
                <a:solidFill>
                  <a:srgbClr val="004455"/>
                </a:solidFill>
              </a:rPr>
              <a:t>Our matchmaking platform allows you to book meetings at any time with any of the participants. </a:t>
            </a:r>
          </a:p>
          <a:p>
            <a:pPr marL="0" indent="0">
              <a:buNone/>
            </a:pPr>
            <a:r>
              <a:rPr lang="en-US" sz="1400" b="1" dirty="0">
                <a:solidFill>
                  <a:srgbClr val="004455"/>
                </a:solidFill>
              </a:rPr>
              <a:t>In fact, it will be </a:t>
            </a:r>
            <a:r>
              <a:rPr lang="en-US" sz="1400" b="1" u="sng" dirty="0">
                <a:solidFill>
                  <a:srgbClr val="004455"/>
                </a:solidFill>
              </a:rPr>
              <a:t>permanently available </a:t>
            </a:r>
            <a:r>
              <a:rPr lang="en-US" sz="1400" b="1" dirty="0">
                <a:solidFill>
                  <a:srgbClr val="004455"/>
                </a:solidFill>
              </a:rPr>
              <a:t>for this and future calls</a:t>
            </a:r>
            <a:endParaRPr lang="en-GB" sz="1400" b="1" dirty="0">
              <a:solidFill>
                <a:srgbClr val="0044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563711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78F057A-FA97-2C56-1888-3AD384C40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681" y="1186046"/>
            <a:ext cx="7679094" cy="1893816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1A4C96B8-057B-48A6-8210-F1C75419A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242" y="107950"/>
            <a:ext cx="10638238" cy="1008063"/>
          </a:xfrm>
        </p:spPr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b="1" dirty="0"/>
              <a:t>Make yourself available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9E3703-A670-453F-8D8F-71F2259AD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9FC41-EC69-47BF-BFE7-B5769C18AE0E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693EC8D-4CA8-4791-99B0-A688566AEF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948" y="3630895"/>
            <a:ext cx="2654545" cy="238573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A20E0F3B-6FFB-4533-8FFB-8D56918AFA22}"/>
              </a:ext>
            </a:extLst>
          </p:cNvPr>
          <p:cNvSpPr txBox="1"/>
          <p:nvPr/>
        </p:nvSpPr>
        <p:spPr>
          <a:xfrm>
            <a:off x="5338228" y="4428891"/>
            <a:ext cx="4460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2. Select “My availability”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14B2786-79FE-4885-8060-E781085B1519}"/>
              </a:ext>
            </a:extLst>
          </p:cNvPr>
          <p:cNvCxnSpPr>
            <a:cxnSpLocks/>
          </p:cNvCxnSpPr>
          <p:nvPr/>
        </p:nvCxnSpPr>
        <p:spPr>
          <a:xfrm flipH="1">
            <a:off x="2393533" y="4645077"/>
            <a:ext cx="280416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1BFA7D6E-6541-4E48-AA57-E2A213A2AF9F}"/>
              </a:ext>
            </a:extLst>
          </p:cNvPr>
          <p:cNvSpPr/>
          <p:nvPr/>
        </p:nvSpPr>
        <p:spPr>
          <a:xfrm>
            <a:off x="7834834" y="1632090"/>
            <a:ext cx="1001256" cy="23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A1BE661-F0DC-4260-B3DA-278632727621}"/>
              </a:ext>
            </a:extLst>
          </p:cNvPr>
          <p:cNvCxnSpPr>
            <a:cxnSpLocks/>
          </p:cNvCxnSpPr>
          <p:nvPr/>
        </p:nvCxnSpPr>
        <p:spPr>
          <a:xfrm flipV="1">
            <a:off x="8211975" y="2132954"/>
            <a:ext cx="0" cy="123539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079EB125-F7E8-4345-91F1-2CF203784E0C}"/>
              </a:ext>
            </a:extLst>
          </p:cNvPr>
          <p:cNvSpPr txBox="1"/>
          <p:nvPr/>
        </p:nvSpPr>
        <p:spPr>
          <a:xfrm>
            <a:off x="6446024" y="3424196"/>
            <a:ext cx="4460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1. Go to “My profile”</a:t>
            </a:r>
          </a:p>
        </p:txBody>
      </p:sp>
    </p:spTree>
    <p:extLst>
      <p:ext uri="{BB962C8B-B14F-4D97-AF65-F5344CB8AC3E}">
        <p14:creationId xmlns:p14="http://schemas.microsoft.com/office/powerpoint/2010/main" val="3981583928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A4C96B8-057B-48A6-8210-F1C75419A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829" y="97042"/>
            <a:ext cx="11786318" cy="1008063"/>
          </a:xfrm>
        </p:spPr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sz="3600" b="1" dirty="0"/>
              <a:t>Make yourself available (cont.)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9E3703-A670-453F-8D8F-71F2259AD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9FC41-EC69-47BF-BFE7-B5769C18AE0E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3F2EA95-9B8C-421C-8C7A-A784F95803BC}"/>
              </a:ext>
            </a:extLst>
          </p:cNvPr>
          <p:cNvSpPr txBox="1"/>
          <p:nvPr/>
        </p:nvSpPr>
        <p:spPr>
          <a:xfrm>
            <a:off x="6412209" y="2690336"/>
            <a:ext cx="44602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Select if you would like to be available for meetings:</a:t>
            </a:r>
          </a:p>
          <a:p>
            <a:endParaRPr lang="en-GB" dirty="0"/>
          </a:p>
          <a:p>
            <a:r>
              <a:rPr lang="en-GB" dirty="0"/>
              <a:t>From 07 June 2023 to 01 February 2024</a:t>
            </a:r>
          </a:p>
          <a:p>
            <a:endParaRPr lang="en-GB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B681329-C703-4F56-93C1-C6CF4CE6FBAD}"/>
              </a:ext>
            </a:extLst>
          </p:cNvPr>
          <p:cNvCxnSpPr>
            <a:cxnSpLocks/>
          </p:cNvCxnSpPr>
          <p:nvPr/>
        </p:nvCxnSpPr>
        <p:spPr>
          <a:xfrm flipH="1">
            <a:off x="4925907" y="3169920"/>
            <a:ext cx="117009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05DCEDB7-CEA9-F46A-D4CC-6DC81BE814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95" y="2281010"/>
            <a:ext cx="4787612" cy="156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995355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A4C96B8-057B-48A6-8210-F1C75419A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829" y="307600"/>
            <a:ext cx="11786318" cy="1030418"/>
          </a:xfrm>
        </p:spPr>
        <p:txBody>
          <a:bodyPr>
            <a:normAutofit fontScale="90000"/>
          </a:bodyPr>
          <a:lstStyle/>
          <a:p>
            <a:r>
              <a:rPr lang="en-GB" sz="3600" b="1" dirty="0"/>
              <a:t>Look for partners</a:t>
            </a:r>
            <a:br>
              <a:rPr lang="en-GB" sz="3600" b="1" dirty="0"/>
            </a:br>
            <a:r>
              <a:rPr lang="en-GB" sz="3600" b="1" dirty="0"/>
              <a:t>On the participants or organisations tab</a:t>
            </a:r>
            <a:br>
              <a:rPr lang="en-GB" sz="1400" dirty="0"/>
            </a:br>
            <a:r>
              <a:rPr lang="en-GB" sz="3600" b="1" dirty="0"/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9E3703-A670-453F-8D8F-71F2259AD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9FC41-EC69-47BF-BFE7-B5769C18AE0E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3B13D6-942B-4A0A-8FAE-60A77C235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555" y="4252240"/>
            <a:ext cx="5419725" cy="229816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2ADC14A-A8C1-4C76-9CB5-10602B1C1348}"/>
              </a:ext>
            </a:extLst>
          </p:cNvPr>
          <p:cNvSpPr/>
          <p:nvPr/>
        </p:nvSpPr>
        <p:spPr>
          <a:xfrm>
            <a:off x="2550160" y="4378960"/>
            <a:ext cx="1656080" cy="762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32FD476-7FAF-4420-A914-2769BDDB3414}"/>
              </a:ext>
            </a:extLst>
          </p:cNvPr>
          <p:cNvSpPr/>
          <p:nvPr/>
        </p:nvSpPr>
        <p:spPr>
          <a:xfrm>
            <a:off x="2550160" y="5635625"/>
            <a:ext cx="2377440" cy="762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02BB548-5F99-4248-8E54-25BD32E9CC5C}"/>
              </a:ext>
            </a:extLst>
          </p:cNvPr>
          <p:cNvSpPr/>
          <p:nvPr/>
        </p:nvSpPr>
        <p:spPr>
          <a:xfrm>
            <a:off x="1940224" y="5647690"/>
            <a:ext cx="528655" cy="56007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FC6B2EB-2414-460D-9D8E-C1CDECF0C283}"/>
              </a:ext>
            </a:extLst>
          </p:cNvPr>
          <p:cNvSpPr/>
          <p:nvPr/>
        </p:nvSpPr>
        <p:spPr>
          <a:xfrm>
            <a:off x="1940223" y="4378960"/>
            <a:ext cx="528655" cy="56007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22D46C5-F64C-41AE-962B-36922EF0243B}"/>
              </a:ext>
            </a:extLst>
          </p:cNvPr>
          <p:cNvCxnSpPr>
            <a:cxnSpLocks/>
          </p:cNvCxnSpPr>
          <p:nvPr/>
        </p:nvCxnSpPr>
        <p:spPr>
          <a:xfrm flipH="1">
            <a:off x="7008707" y="4939030"/>
            <a:ext cx="1207014" cy="80137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A13BF66-8C14-4C51-AF89-A2AA20A30157}"/>
              </a:ext>
            </a:extLst>
          </p:cNvPr>
          <p:cNvSpPr txBox="1"/>
          <p:nvPr/>
        </p:nvSpPr>
        <p:spPr>
          <a:xfrm>
            <a:off x="8298548" y="4378960"/>
            <a:ext cx="3657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If a participant is available for meeting on the same timeslots that you selected they will show in green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224FDB-88D7-0653-30DC-F5C7115B18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175" y="1382473"/>
            <a:ext cx="9246637" cy="2287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461796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A4C96B8-057B-48A6-8210-F1C75419A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829" y="97042"/>
            <a:ext cx="11786318" cy="1008063"/>
          </a:xfrm>
        </p:spPr>
        <p:txBody>
          <a:bodyPr>
            <a:normAutofit fontScale="90000"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sz="3600" b="1" dirty="0"/>
              <a:t>Select date, time, attendees </a:t>
            </a:r>
            <a:br>
              <a:rPr lang="en-GB" sz="3600" b="1" dirty="0"/>
            </a:br>
            <a:r>
              <a:rPr lang="en-GB" sz="3600" b="1" dirty="0"/>
              <a:t>(up to eight per meeting), add message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9E3703-A670-453F-8D8F-71F2259AD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9FC41-EC69-47BF-BFE7-B5769C18AE0E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3F2EA95-9B8C-421C-8C7A-A784F95803BC}"/>
              </a:ext>
            </a:extLst>
          </p:cNvPr>
          <p:cNvSpPr txBox="1"/>
          <p:nvPr/>
        </p:nvSpPr>
        <p:spPr>
          <a:xfrm>
            <a:off x="5394960" y="1916783"/>
            <a:ext cx="57932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Select the following options</a:t>
            </a:r>
          </a:p>
          <a:p>
            <a:endParaRPr lang="en-GB" b="1" dirty="0"/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GB" dirty="0"/>
              <a:t>Date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GB" dirty="0"/>
              <a:t>Meeting Duration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GB" dirty="0"/>
              <a:t>Check the Available timeslots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GB" dirty="0"/>
              <a:t>Message attendees (optional)</a:t>
            </a:r>
          </a:p>
          <a:p>
            <a:endParaRPr lang="en-GB" b="1" dirty="0"/>
          </a:p>
          <a:p>
            <a:endParaRPr lang="en-GB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1C4545-F050-86AB-D61F-BD36654917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277" y="1587327"/>
            <a:ext cx="3277409" cy="461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382716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A4C96B8-057B-48A6-8210-F1C75419A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829" y="97042"/>
            <a:ext cx="11786318" cy="1008063"/>
          </a:xfrm>
        </p:spPr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sz="3600" b="1" dirty="0"/>
              <a:t>Send Messages to other participants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9E3703-A670-453F-8D8F-71F2259AD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9FC41-EC69-47BF-BFE7-B5769C18AE0E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AAEFCA-037C-4648-A254-6EA5A6CEAB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48" y="1655804"/>
            <a:ext cx="5419725" cy="229816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DDBEEEF-F6C5-4083-8009-19868A5C904F}"/>
              </a:ext>
            </a:extLst>
          </p:cNvPr>
          <p:cNvCxnSpPr>
            <a:cxnSpLocks/>
          </p:cNvCxnSpPr>
          <p:nvPr/>
        </p:nvCxnSpPr>
        <p:spPr>
          <a:xfrm flipV="1">
            <a:off x="3714200" y="3560895"/>
            <a:ext cx="0" cy="113302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CBFA8E7-9EE2-4D84-93B8-E1DFC2E81D31}"/>
              </a:ext>
            </a:extLst>
          </p:cNvPr>
          <p:cNvSpPr txBox="1"/>
          <p:nvPr/>
        </p:nvSpPr>
        <p:spPr>
          <a:xfrm>
            <a:off x="3246361" y="4816296"/>
            <a:ext cx="3814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You can also contact other participants via the message icon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9704D96-A6D0-4681-8D85-D523AB7CC6C6}"/>
              </a:ext>
            </a:extLst>
          </p:cNvPr>
          <p:cNvSpPr/>
          <p:nvPr/>
        </p:nvSpPr>
        <p:spPr>
          <a:xfrm>
            <a:off x="1046480" y="1791335"/>
            <a:ext cx="1656080" cy="762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4BFE881-FE1F-4D99-8747-29DE12A20D65}"/>
              </a:ext>
            </a:extLst>
          </p:cNvPr>
          <p:cNvSpPr/>
          <p:nvPr/>
        </p:nvSpPr>
        <p:spPr>
          <a:xfrm>
            <a:off x="1046480" y="3048000"/>
            <a:ext cx="2377440" cy="762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EE026D-9085-485F-816B-685B67A595BF}"/>
              </a:ext>
            </a:extLst>
          </p:cNvPr>
          <p:cNvSpPr/>
          <p:nvPr/>
        </p:nvSpPr>
        <p:spPr>
          <a:xfrm>
            <a:off x="436544" y="3060065"/>
            <a:ext cx="528655" cy="56007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663D5DB-8D2A-406C-A861-08CB30EE0147}"/>
              </a:ext>
            </a:extLst>
          </p:cNvPr>
          <p:cNvSpPr/>
          <p:nvPr/>
        </p:nvSpPr>
        <p:spPr>
          <a:xfrm>
            <a:off x="436543" y="1791335"/>
            <a:ext cx="528655" cy="56007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8311922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CBDFABD2-4F82-4D9F-B0DF-DDBE0928A7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17461" y="3096315"/>
            <a:ext cx="6452869" cy="594000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en-GB" sz="3200" dirty="0"/>
              <a:t>For any questions please contact us at:</a:t>
            </a:r>
          </a:p>
        </p:txBody>
      </p:sp>
      <p:sp>
        <p:nvSpPr>
          <p:cNvPr id="5" name="Subtitle 1">
            <a:extLst>
              <a:ext uri="{FF2B5EF4-FFF2-40B4-BE49-F238E27FC236}">
                <a16:creationId xmlns:a16="http://schemas.microsoft.com/office/drawing/2014/main" id="{BE924593-8D17-469A-A21C-AA5F73E7B9E4}"/>
              </a:ext>
            </a:extLst>
          </p:cNvPr>
          <p:cNvSpPr txBox="1">
            <a:spLocks/>
          </p:cNvSpPr>
          <p:nvPr/>
        </p:nvSpPr>
        <p:spPr bwMode="gray">
          <a:xfrm>
            <a:off x="4098741" y="3802325"/>
            <a:ext cx="6452869" cy="594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600" b="1" dirty="0">
                <a:hlinkClick r:id="rId2"/>
              </a:rPr>
              <a:t>events@ihi.europa.eu</a:t>
            </a:r>
            <a:r>
              <a:rPr lang="en-GB" sz="36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30235672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IHI Theme">
  <a:themeElements>
    <a:clrScheme name="IHI - Innovative Health Initiative">
      <a:dk1>
        <a:sysClr val="windowText" lastClr="000000"/>
      </a:dk1>
      <a:lt1>
        <a:sysClr val="window" lastClr="FFFFFF"/>
      </a:lt1>
      <a:dk2>
        <a:srgbClr val="003642"/>
      </a:dk2>
      <a:lt2>
        <a:srgbClr val="E7E6E6"/>
      </a:lt2>
      <a:accent1>
        <a:srgbClr val="7CB82F"/>
      </a:accent1>
      <a:accent2>
        <a:srgbClr val="1B4654"/>
      </a:accent2>
      <a:accent3>
        <a:srgbClr val="3894A4"/>
      </a:accent3>
      <a:accent4>
        <a:srgbClr val="EAB818"/>
      </a:accent4>
      <a:accent5>
        <a:srgbClr val="CF6088"/>
      </a:accent5>
      <a:accent6>
        <a:srgbClr val="5A2F58"/>
      </a:accent6>
      <a:hlink>
        <a:srgbClr val="3894A4"/>
      </a:hlink>
      <a:folHlink>
        <a:srgbClr val="3894A4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HI PPT template" id="{816E5242-230E-4A73-A1AD-DBD95BEE709E}" vid="{CE087212-9036-4E92-A0E5-837C257E41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IHI PPT template</Template>
  <TotalTime>147</TotalTime>
  <Words>241</Words>
  <Application>Microsoft Office PowerPoint</Application>
  <PresentationFormat>Widescreen</PresentationFormat>
  <Paragraphs>35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IHI Theme</vt:lpstr>
      <vt:lpstr>IHI Call days   How to book your meetings via the B2Match tool</vt:lpstr>
      <vt:lpstr> Book your meetings in  4 easy steps </vt:lpstr>
      <vt:lpstr>Make yourself available</vt:lpstr>
      <vt:lpstr>Make yourself available (cont.)</vt:lpstr>
      <vt:lpstr>Look for partners On the participants or organisations tab  </vt:lpstr>
      <vt:lpstr>Select date, time, attendees  (up to eight per meeting), add message</vt:lpstr>
      <vt:lpstr>Send Messages to other participants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IHI Call days   How to book your meetings via the B2Match tool</dc:title>
  <dc:creator>RIBEIRO Rui (IHI)</dc:creator>
  <cp:lastModifiedBy>MARTIN SANCHEZ Sergio (IHI)</cp:lastModifiedBy>
  <cp:revision>6</cp:revision>
  <dcterms:created xsi:type="dcterms:W3CDTF">2022-11-09T13:41:30Z</dcterms:created>
  <dcterms:modified xsi:type="dcterms:W3CDTF">2023-06-18T19:48:41Z</dcterms:modified>
</cp:coreProperties>
</file>